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authors.xml" ContentType="application/vnd.ms-powerpoint.author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451" r:id="rId2"/>
    <p:sldId id="442" r:id="rId3"/>
    <p:sldId id="447" r:id="rId4"/>
    <p:sldId id="450" r:id="rId5"/>
    <p:sldId id="446" r:id="rId6"/>
    <p:sldId id="443" r:id="rId7"/>
    <p:sldId id="452" r:id="rId8"/>
  </p:sldIdLst>
  <p:sldSz cx="10688638" cy="7562850"/>
  <p:notesSz cx="6797675" cy="9926638"/>
  <p:defaultTextStyle>
    <a:defPPr>
      <a:defRPr lang="ru-RU"/>
    </a:defPPr>
    <a:lvl1pPr marL="0" algn="l" defTabSz="521437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21437" algn="l" defTabSz="521437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42873" algn="l" defTabSz="521437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564310" algn="l" defTabSz="521437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085746" algn="l" defTabSz="521437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07183" algn="l" defTabSz="521437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128620" algn="l" defTabSz="521437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650056" algn="l" defTabSz="521437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171493" algn="l" defTabSz="521437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82" userDrawn="1">
          <p15:clr>
            <a:srgbClr val="A4A3A4"/>
          </p15:clr>
        </p15:guide>
        <p15:guide id="2" pos="4138" userDrawn="1">
          <p15:clr>
            <a:srgbClr val="A4A3A4"/>
          </p15:clr>
        </p15:guide>
        <p15:guide id="3" pos="327" userDrawn="1">
          <p15:clr>
            <a:srgbClr val="A4A3A4"/>
          </p15:clr>
        </p15:guide>
        <p15:guide id="4" pos="6360" userDrawn="1">
          <p15:clr>
            <a:srgbClr val="A4A3A4"/>
          </p15:clr>
        </p15:guide>
        <p15:guide id="5" orient="horz" pos="318" userDrawn="1">
          <p15:clr>
            <a:srgbClr val="A4A3A4"/>
          </p15:clr>
        </p15:guide>
        <p15:guide id="6" pos="4274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E394831C-A28A-0A6D-748A-7BFECA81F53A}" name="Мария Стольникова" initials="МС" userId="S::stolnikova@vhdm.onmicrosoft.com::04e76b37-5703-44a2-9e04-51fc823031cf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89FDF"/>
    <a:srgbClr val="5CB8B2"/>
    <a:srgbClr val="006F77"/>
    <a:srgbClr val="F84AA1"/>
    <a:srgbClr val="7474C1"/>
    <a:srgbClr val="415E9D"/>
    <a:srgbClr val="E90979"/>
    <a:srgbClr val="A2AAAD"/>
    <a:srgbClr val="440099"/>
    <a:srgbClr val="CECE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F1AB2-1976-4502-BF36-3FF5EA218861}" styleName="Средний стиль 4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218" autoAdjust="0"/>
    <p:restoredTop sz="96433" autoAdjust="0"/>
  </p:normalViewPr>
  <p:slideViewPr>
    <p:cSldViewPr snapToGrid="0" snapToObjects="1">
      <p:cViewPr varScale="1">
        <p:scale>
          <a:sx n="102" d="100"/>
          <a:sy n="102" d="100"/>
        </p:scale>
        <p:origin x="1452" y="120"/>
      </p:cViewPr>
      <p:guideLst>
        <p:guide orient="horz" pos="2382"/>
        <p:guide pos="4138"/>
        <p:guide pos="327"/>
        <p:guide pos="6360"/>
        <p:guide orient="horz" pos="318"/>
        <p:guide pos="427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394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Relationship Id="rId48" Type="http://schemas.microsoft.com/office/2018/10/relationships/authors" Target="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B57098-8116-0044-8FD3-0D9A6ACA5601}" type="datetimeFigureOut">
              <a:rPr lang="ru-RU" smtClean="0"/>
              <a:t>24.08.2022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925600-7294-8F43-B51D-CB246C3E3E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074145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207133-A3D1-2748-A4BA-B900C85421E5}" type="datetimeFigureOut">
              <a:rPr lang="ru-RU" smtClean="0"/>
              <a:t>24.08.2022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768350" y="744538"/>
            <a:ext cx="526097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566FA2-E480-1B4E-8D14-442A6DB930B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587529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521437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521437" algn="l" defTabSz="521437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1042873" algn="l" defTabSz="521437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564310" algn="l" defTabSz="521437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2085746" algn="l" defTabSz="521437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607183" algn="l" defTabSz="521437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128620" algn="l" defTabSz="521437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650056" algn="l" defTabSz="521437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171493" algn="l" defTabSz="521437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768350" y="744538"/>
            <a:ext cx="5260975" cy="37226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66FA2-E480-1B4E-8D14-442A6DB930B4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17617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801649" y="2349388"/>
            <a:ext cx="9085342" cy="1621111"/>
          </a:xfrm>
        </p:spPr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03297" y="4285615"/>
            <a:ext cx="7482047" cy="193272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14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428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642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856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07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28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498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712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B6CBC8-39BB-C04A-89EA-FFA8BC484570}" type="datetime1">
              <a:rPr lang="en-US" smtClean="0"/>
              <a:t>8/24/2022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ED86A-8D0D-4048-879F-A9F135F10C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5316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23D4E-1D4B-BD40-B8C1-915070DC2824}" type="datetime1">
              <a:rPr lang="en-US" smtClean="0"/>
              <a:t>8/24/2022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ED86A-8D0D-4048-879F-A9F135F10C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67966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844329" y="4859832"/>
            <a:ext cx="9085342" cy="1502066"/>
          </a:xfrm>
        </p:spPr>
        <p:txBody>
          <a:bodyPr anchor="t"/>
          <a:lstStyle>
            <a:lvl1pPr algn="l">
              <a:defRPr sz="4600" b="1" cap="all"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44329" y="3205461"/>
            <a:ext cx="9085342" cy="1654373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14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4282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6423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8564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60705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12846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64987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17128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95A84-F6CA-2342-BF98-7AD31C650165}" type="datetime1">
              <a:rPr lang="en-US" smtClean="0"/>
              <a:t>8/24/2022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ED86A-8D0D-4048-879F-A9F135F10C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68769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25362" y="1946734"/>
            <a:ext cx="5531741" cy="5504074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335246" y="1946734"/>
            <a:ext cx="5533597" cy="5504074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CC3E1-F745-C141-95FB-3741C190570B}" type="datetime1">
              <a:rPr lang="en-US" smtClean="0"/>
              <a:t>8/24/2022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ED86A-8D0D-4048-879F-A9F135F10C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95313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534432" y="302867"/>
            <a:ext cx="9619774" cy="126047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4433" y="1692891"/>
            <a:ext cx="4722671" cy="705515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21411" indent="0">
              <a:buNone/>
              <a:defRPr sz="2300" b="1"/>
            </a:lvl2pPr>
            <a:lvl3pPr marL="1042822" indent="0">
              <a:buNone/>
              <a:defRPr sz="2100" b="1"/>
            </a:lvl3pPr>
            <a:lvl4pPr marL="1564233" indent="0">
              <a:buNone/>
              <a:defRPr sz="1800" b="1"/>
            </a:lvl4pPr>
            <a:lvl5pPr marL="2085644" indent="0">
              <a:buNone/>
              <a:defRPr sz="1800" b="1"/>
            </a:lvl5pPr>
            <a:lvl6pPr marL="2607055" indent="0">
              <a:buNone/>
              <a:defRPr sz="1800" b="1"/>
            </a:lvl6pPr>
            <a:lvl7pPr marL="3128467" indent="0">
              <a:buNone/>
              <a:defRPr sz="1800" b="1"/>
            </a:lvl7pPr>
            <a:lvl8pPr marL="3649877" indent="0">
              <a:buNone/>
              <a:defRPr sz="1800" b="1"/>
            </a:lvl8pPr>
            <a:lvl9pPr marL="4171289" indent="0">
              <a:buNone/>
              <a:defRPr sz="1800" b="1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4433" y="2398406"/>
            <a:ext cx="4722671" cy="4357393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429680" y="1692891"/>
            <a:ext cx="4724526" cy="705515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21411" indent="0">
              <a:buNone/>
              <a:defRPr sz="2300" b="1"/>
            </a:lvl2pPr>
            <a:lvl3pPr marL="1042822" indent="0">
              <a:buNone/>
              <a:defRPr sz="2100" b="1"/>
            </a:lvl3pPr>
            <a:lvl4pPr marL="1564233" indent="0">
              <a:buNone/>
              <a:defRPr sz="1800" b="1"/>
            </a:lvl4pPr>
            <a:lvl5pPr marL="2085644" indent="0">
              <a:buNone/>
              <a:defRPr sz="1800" b="1"/>
            </a:lvl5pPr>
            <a:lvl6pPr marL="2607055" indent="0">
              <a:buNone/>
              <a:defRPr sz="1800" b="1"/>
            </a:lvl6pPr>
            <a:lvl7pPr marL="3128467" indent="0">
              <a:buNone/>
              <a:defRPr sz="1800" b="1"/>
            </a:lvl7pPr>
            <a:lvl8pPr marL="3649877" indent="0">
              <a:buNone/>
              <a:defRPr sz="1800" b="1"/>
            </a:lvl8pPr>
            <a:lvl9pPr marL="4171289" indent="0">
              <a:buNone/>
              <a:defRPr sz="1800" b="1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429680" y="2398406"/>
            <a:ext cx="4724526" cy="4357393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43829-90DD-4241-9EE7-5ED74176BB35}" type="datetime1">
              <a:rPr lang="en-US" smtClean="0"/>
              <a:t>8/24/2022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ED86A-8D0D-4048-879F-A9F135F10C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86264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84A67-FFDB-2943-B7FA-738F641F982F}" type="datetime1">
              <a:rPr lang="en-US" smtClean="0"/>
              <a:t>8/24/2022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ED86A-8D0D-4048-879F-A9F135F10C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58897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EC45DE-533E-6A48-95E2-1464ECD371D0}" type="datetime1">
              <a:rPr lang="en-US" smtClean="0"/>
              <a:t>8/24/2022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ED86A-8D0D-4048-879F-A9F135F10C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33627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534433" y="301115"/>
            <a:ext cx="3516488" cy="1281483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178960" y="301116"/>
            <a:ext cx="5975246" cy="6454683"/>
          </a:xfrm>
        </p:spPr>
        <p:txBody>
          <a:bodyPr/>
          <a:lstStyle>
            <a:lvl1pPr>
              <a:defRPr sz="3600"/>
            </a:lvl1pPr>
            <a:lvl2pPr>
              <a:defRPr sz="3200"/>
            </a:lvl2pPr>
            <a:lvl3pPr>
              <a:defRPr sz="27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4433" y="1582597"/>
            <a:ext cx="3516488" cy="5173200"/>
          </a:xfrm>
        </p:spPr>
        <p:txBody>
          <a:bodyPr/>
          <a:lstStyle>
            <a:lvl1pPr marL="0" indent="0">
              <a:buNone/>
              <a:defRPr sz="1600"/>
            </a:lvl1pPr>
            <a:lvl2pPr marL="521411" indent="0">
              <a:buNone/>
              <a:defRPr sz="1400"/>
            </a:lvl2pPr>
            <a:lvl3pPr marL="1042822" indent="0">
              <a:buNone/>
              <a:defRPr sz="1100"/>
            </a:lvl3pPr>
            <a:lvl4pPr marL="1564233" indent="0">
              <a:buNone/>
              <a:defRPr sz="1000"/>
            </a:lvl4pPr>
            <a:lvl5pPr marL="2085644" indent="0">
              <a:buNone/>
              <a:defRPr sz="1000"/>
            </a:lvl5pPr>
            <a:lvl6pPr marL="2607055" indent="0">
              <a:buNone/>
              <a:defRPr sz="1000"/>
            </a:lvl6pPr>
            <a:lvl7pPr marL="3128467" indent="0">
              <a:buNone/>
              <a:defRPr sz="1000"/>
            </a:lvl7pPr>
            <a:lvl8pPr marL="3649877" indent="0">
              <a:buNone/>
              <a:defRPr sz="1000"/>
            </a:lvl8pPr>
            <a:lvl9pPr marL="4171289" indent="0">
              <a:buNone/>
              <a:defRPr sz="1000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ED948-61E6-FC41-8678-926E5D21734E}" type="datetime1">
              <a:rPr lang="en-US" smtClean="0"/>
              <a:t>8/24/2022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ED86A-8D0D-4048-879F-A9F135F10C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44566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2095049" y="5293995"/>
            <a:ext cx="6413183" cy="624986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095049" y="675755"/>
            <a:ext cx="6413183" cy="4537710"/>
          </a:xfrm>
        </p:spPr>
        <p:txBody>
          <a:bodyPr/>
          <a:lstStyle>
            <a:lvl1pPr marL="0" indent="0">
              <a:buNone/>
              <a:defRPr sz="3600"/>
            </a:lvl1pPr>
            <a:lvl2pPr marL="521411" indent="0">
              <a:buNone/>
              <a:defRPr sz="3200"/>
            </a:lvl2pPr>
            <a:lvl3pPr marL="1042822" indent="0">
              <a:buNone/>
              <a:defRPr sz="2700"/>
            </a:lvl3pPr>
            <a:lvl4pPr marL="1564233" indent="0">
              <a:buNone/>
              <a:defRPr sz="2300"/>
            </a:lvl4pPr>
            <a:lvl5pPr marL="2085644" indent="0">
              <a:buNone/>
              <a:defRPr sz="2300"/>
            </a:lvl5pPr>
            <a:lvl6pPr marL="2607055" indent="0">
              <a:buNone/>
              <a:defRPr sz="2300"/>
            </a:lvl6pPr>
            <a:lvl7pPr marL="3128467" indent="0">
              <a:buNone/>
              <a:defRPr sz="2300"/>
            </a:lvl7pPr>
            <a:lvl8pPr marL="3649877" indent="0">
              <a:buNone/>
              <a:defRPr sz="2300"/>
            </a:lvl8pPr>
            <a:lvl9pPr marL="4171289" indent="0">
              <a:buNone/>
              <a:defRPr sz="23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095049" y="5918981"/>
            <a:ext cx="6413183" cy="887584"/>
          </a:xfrm>
        </p:spPr>
        <p:txBody>
          <a:bodyPr/>
          <a:lstStyle>
            <a:lvl1pPr marL="0" indent="0">
              <a:buNone/>
              <a:defRPr sz="1600"/>
            </a:lvl1pPr>
            <a:lvl2pPr marL="521411" indent="0">
              <a:buNone/>
              <a:defRPr sz="1400"/>
            </a:lvl2pPr>
            <a:lvl3pPr marL="1042822" indent="0">
              <a:buNone/>
              <a:defRPr sz="1100"/>
            </a:lvl3pPr>
            <a:lvl4pPr marL="1564233" indent="0">
              <a:buNone/>
              <a:defRPr sz="1000"/>
            </a:lvl4pPr>
            <a:lvl5pPr marL="2085644" indent="0">
              <a:buNone/>
              <a:defRPr sz="1000"/>
            </a:lvl5pPr>
            <a:lvl6pPr marL="2607055" indent="0">
              <a:buNone/>
              <a:defRPr sz="1000"/>
            </a:lvl6pPr>
            <a:lvl7pPr marL="3128467" indent="0">
              <a:buNone/>
              <a:defRPr sz="1000"/>
            </a:lvl7pPr>
            <a:lvl8pPr marL="3649877" indent="0">
              <a:buNone/>
              <a:defRPr sz="1000"/>
            </a:lvl8pPr>
            <a:lvl9pPr marL="4171289" indent="0">
              <a:buNone/>
              <a:defRPr sz="1000"/>
            </a:lvl9pPr>
          </a:lstStyle>
          <a:p>
            <a:pPr lvl="0"/>
            <a:r>
              <a:rPr lang="en-US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83729-DA5F-6B4A-B064-CE03F78F5AFD}" type="datetime1">
              <a:rPr lang="en-US" smtClean="0"/>
              <a:t>8/24/2022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ED86A-8D0D-4048-879F-A9F135F10C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46400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.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5F487-A5DD-3948-B80A-A140E76484AF}" type="datetime1">
              <a:rPr lang="en-US" smtClean="0"/>
              <a:t>8/24/2022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ED86A-8D0D-4048-879F-A9F135F10C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50602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. загол.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059363" y="334377"/>
            <a:ext cx="2809479" cy="7116431"/>
          </a:xfrm>
        </p:spPr>
        <p:txBody>
          <a:bodyPr vert="eaVert"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5362" y="334377"/>
            <a:ext cx="8255859" cy="7116431"/>
          </a:xfrm>
        </p:spPr>
        <p:txBody>
          <a:bodyPr vert="eaVert"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E59EB-AFFA-6547-A09B-F67B49C4E8F7}" type="datetime1">
              <a:rPr lang="en-US" smtClean="0"/>
              <a:t>8/24/2022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ED86A-8D0D-4048-879F-A9F135F10C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4282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4432" y="302867"/>
            <a:ext cx="9619774" cy="1260475"/>
          </a:xfrm>
          <a:prstGeom prst="rect">
            <a:avLst/>
          </a:prstGeom>
        </p:spPr>
        <p:txBody>
          <a:bodyPr vert="horz" lIns="104287" tIns="52144" rIns="104287" bIns="52144" rtlCol="0" anchor="ctr">
            <a:normAutofit/>
          </a:bodyPr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4432" y="1764668"/>
            <a:ext cx="9619774" cy="4991131"/>
          </a:xfrm>
          <a:prstGeom prst="rect">
            <a:avLst/>
          </a:prstGeom>
        </p:spPr>
        <p:txBody>
          <a:bodyPr vert="horz" lIns="104287" tIns="52144" rIns="104287" bIns="52144" rtlCol="0">
            <a:normAutofit/>
          </a:bodyPr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534432" y="7009642"/>
            <a:ext cx="2494016" cy="402652"/>
          </a:xfrm>
          <a:prstGeom prst="rect">
            <a:avLst/>
          </a:prstGeom>
        </p:spPr>
        <p:txBody>
          <a:bodyPr vert="horz" lIns="104287" tIns="52144" rIns="104287" bIns="52144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DBCBD9-D9A3-DB41-AA9B-3B28774C5CA2}" type="datetime1">
              <a:rPr lang="en-US" smtClean="0"/>
              <a:t>8/24/2022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651953" y="7009642"/>
            <a:ext cx="3384735" cy="402652"/>
          </a:xfrm>
          <a:prstGeom prst="rect">
            <a:avLst/>
          </a:prstGeom>
        </p:spPr>
        <p:txBody>
          <a:bodyPr vert="horz" lIns="104287" tIns="52144" rIns="104287" bIns="52144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660191" y="7009642"/>
            <a:ext cx="2494016" cy="402652"/>
          </a:xfrm>
          <a:prstGeom prst="rect">
            <a:avLst/>
          </a:prstGeom>
        </p:spPr>
        <p:txBody>
          <a:bodyPr vert="horz" lIns="104287" tIns="52144" rIns="104287" bIns="52144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EED86A-8D0D-4048-879F-A9F135F10C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9855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521411" rtl="0" eaLnBrk="1" latinLnBrk="0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1058" indent="-391058" algn="l" defTabSz="521411" rtl="0" eaLnBrk="1" latinLnBrk="0" hangingPunct="1">
        <a:spcBef>
          <a:spcPct val="20000"/>
        </a:spcBef>
        <a:buFont typeface="Arial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47293" indent="-325882" algn="l" defTabSz="521411" rtl="0" eaLnBrk="1" latinLnBrk="0" hangingPunct="1">
        <a:spcBef>
          <a:spcPct val="20000"/>
        </a:spcBef>
        <a:buFont typeface="Arial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03528" indent="-260705" algn="l" defTabSz="521411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824938" indent="-260705" algn="l" defTabSz="521411" rtl="0" eaLnBrk="1" latinLnBrk="0" hangingPunct="1">
        <a:spcBef>
          <a:spcPct val="20000"/>
        </a:spcBef>
        <a:buFont typeface="Arial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46350" indent="-260705" algn="l" defTabSz="521411" rtl="0" eaLnBrk="1" latinLnBrk="0" hangingPunct="1">
        <a:spcBef>
          <a:spcPct val="20000"/>
        </a:spcBef>
        <a:buFont typeface="Arial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67761" indent="-260705" algn="l" defTabSz="521411" rtl="0" eaLnBrk="1" latinLnBrk="0" hangingPunct="1">
        <a:spcBef>
          <a:spcPct val="20000"/>
        </a:spcBef>
        <a:buFont typeface="Arial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89172" indent="-260705" algn="l" defTabSz="521411" rtl="0" eaLnBrk="1" latinLnBrk="0" hangingPunct="1">
        <a:spcBef>
          <a:spcPct val="20000"/>
        </a:spcBef>
        <a:buFont typeface="Arial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10584" indent="-260705" algn="l" defTabSz="521411" rtl="0" eaLnBrk="1" latinLnBrk="0" hangingPunct="1">
        <a:spcBef>
          <a:spcPct val="20000"/>
        </a:spcBef>
        <a:buFont typeface="Arial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31994" indent="-260705" algn="l" defTabSz="521411" rtl="0" eaLnBrk="1" latinLnBrk="0" hangingPunct="1">
        <a:spcBef>
          <a:spcPct val="20000"/>
        </a:spcBef>
        <a:buFont typeface="Arial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52141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1411" algn="l" defTabSz="52141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42822" algn="l" defTabSz="52141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64233" algn="l" defTabSz="52141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085644" algn="l" defTabSz="52141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7055" algn="l" defTabSz="52141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28467" algn="l" defTabSz="52141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49877" algn="l" defTabSz="52141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71289" algn="l" defTabSz="52141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4.png"/><Relationship Id="rId7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png"/><Relationship Id="rId18" Type="http://schemas.openxmlformats.org/officeDocument/2006/relationships/image" Target="../media/image26.png"/><Relationship Id="rId26" Type="http://schemas.openxmlformats.org/officeDocument/2006/relationships/image" Target="../media/image8.png"/><Relationship Id="rId3" Type="http://schemas.openxmlformats.org/officeDocument/2006/relationships/image" Target="../media/image11.png"/><Relationship Id="rId21" Type="http://schemas.openxmlformats.org/officeDocument/2006/relationships/image" Target="../media/image29.png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17" Type="http://schemas.openxmlformats.org/officeDocument/2006/relationships/image" Target="../media/image25.png"/><Relationship Id="rId25" Type="http://schemas.openxmlformats.org/officeDocument/2006/relationships/image" Target="../media/image33.png"/><Relationship Id="rId2" Type="http://schemas.openxmlformats.org/officeDocument/2006/relationships/image" Target="../media/image3.png"/><Relationship Id="rId16" Type="http://schemas.openxmlformats.org/officeDocument/2006/relationships/image" Target="../media/image24.png"/><Relationship Id="rId20" Type="http://schemas.openxmlformats.org/officeDocument/2006/relationships/image" Target="../media/image28.png"/><Relationship Id="rId29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24" Type="http://schemas.openxmlformats.org/officeDocument/2006/relationships/image" Target="../media/image32.png"/><Relationship Id="rId5" Type="http://schemas.openxmlformats.org/officeDocument/2006/relationships/image" Target="../media/image13.png"/><Relationship Id="rId15" Type="http://schemas.openxmlformats.org/officeDocument/2006/relationships/image" Target="../media/image23.png"/><Relationship Id="rId23" Type="http://schemas.openxmlformats.org/officeDocument/2006/relationships/image" Target="../media/image31.png"/><Relationship Id="rId28" Type="http://schemas.openxmlformats.org/officeDocument/2006/relationships/image" Target="../media/image7.png"/><Relationship Id="rId10" Type="http://schemas.openxmlformats.org/officeDocument/2006/relationships/image" Target="../media/image18.png"/><Relationship Id="rId19" Type="http://schemas.openxmlformats.org/officeDocument/2006/relationships/image" Target="../media/image27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Relationship Id="rId14" Type="http://schemas.openxmlformats.org/officeDocument/2006/relationships/image" Target="../media/image22.png"/><Relationship Id="rId22" Type="http://schemas.openxmlformats.org/officeDocument/2006/relationships/image" Target="../media/image30.png"/><Relationship Id="rId27" Type="http://schemas.openxmlformats.org/officeDocument/2006/relationships/image" Target="../media/image6.png"/><Relationship Id="rId30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Изображение 5" descr="face_pag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702146" cy="7562850"/>
          </a:xfrm>
          <a:prstGeom prst="rect">
            <a:avLst/>
          </a:prstGeom>
        </p:spPr>
      </p:pic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400146" y="2401575"/>
            <a:ext cx="9456776" cy="1463415"/>
          </a:xfrm>
        </p:spPr>
        <p:txBody>
          <a:bodyPr anchor="t">
            <a:noAutofit/>
          </a:bodyPr>
          <a:lstStyle/>
          <a:p>
            <a:pPr algn="l">
              <a:spcBef>
                <a:spcPts val="1200"/>
              </a:spcBef>
            </a:pPr>
            <a:r>
              <a:rPr lang="ru-RU" sz="4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Инфраструктура территории Тушинского </a:t>
            </a:r>
            <a:r>
              <a:rPr lang="ru-RU" sz="44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аэрополя</a:t>
            </a:r>
            <a:endParaRPr lang="ru-RU" sz="3200" dirty="0">
              <a:solidFill>
                <a:srgbClr val="006F77"/>
              </a:solidFill>
              <a:latin typeface="Arial"/>
              <a:cs typeface="Arial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00146" y="5106275"/>
            <a:ext cx="3970886" cy="463455"/>
          </a:xfrm>
        </p:spPr>
        <p:txBody>
          <a:bodyPr>
            <a:normAutofit/>
          </a:bodyPr>
          <a:lstStyle/>
          <a:p>
            <a:pPr algn="l"/>
            <a:r>
              <a:rPr lang="ru-RU" sz="1800" dirty="0">
                <a:solidFill>
                  <a:srgbClr val="595959"/>
                </a:solidFill>
                <a:latin typeface="Arial"/>
                <a:cs typeface="Arial"/>
              </a:rPr>
              <a:t>Подготовлено: </a:t>
            </a:r>
            <a:r>
              <a:rPr lang="ru-RU" sz="1800" dirty="0" smtClean="0">
                <a:solidFill>
                  <a:srgbClr val="595959"/>
                </a:solidFill>
                <a:latin typeface="Arial"/>
                <a:cs typeface="Arial"/>
              </a:rPr>
              <a:t>24.08.2022</a:t>
            </a:r>
            <a:endParaRPr lang="ru-RU" sz="1800" dirty="0">
              <a:solidFill>
                <a:srgbClr val="595959"/>
              </a:solidFill>
              <a:latin typeface="Arial"/>
              <a:cs typeface="Arial"/>
            </a:endParaRPr>
          </a:p>
        </p:txBody>
      </p:sp>
      <p:pic>
        <p:nvPicPr>
          <p:cNvPr id="7" name="Изображение 6" descr="logo_whit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147" y="717471"/>
            <a:ext cx="2905397" cy="743782"/>
          </a:xfrm>
          <a:prstGeom prst="rect">
            <a:avLst/>
          </a:prstGeom>
        </p:spPr>
      </p:pic>
      <p:sp>
        <p:nvSpPr>
          <p:cNvPr id="8" name="Подзаголовок 2"/>
          <p:cNvSpPr txBox="1">
            <a:spLocks/>
          </p:cNvSpPr>
          <p:nvPr/>
        </p:nvSpPr>
        <p:spPr>
          <a:xfrm>
            <a:off x="400147" y="5577146"/>
            <a:ext cx="6057214" cy="1050871"/>
          </a:xfrm>
          <a:prstGeom prst="rect">
            <a:avLst/>
          </a:prstGeom>
        </p:spPr>
        <p:txBody>
          <a:bodyPr vert="horz" lIns="104287" tIns="52144" rIns="104287" bIns="52144" rtlCol="0">
            <a:normAutofit/>
          </a:bodyPr>
          <a:lstStyle>
            <a:lvl1pPr marL="0" indent="0" algn="ctr" defTabSz="521437" rtl="0" eaLnBrk="1" latinLnBrk="0" hangingPunct="1">
              <a:spcBef>
                <a:spcPct val="20000"/>
              </a:spcBef>
              <a:buFont typeface="Arial"/>
              <a:buNone/>
              <a:defRPr sz="3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21437" indent="0" algn="ctr" defTabSz="521437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042873" indent="0" algn="ctr" defTabSz="521437" rtl="0" eaLnBrk="1" latinLnBrk="0" hangingPunct="1">
              <a:spcBef>
                <a:spcPct val="20000"/>
              </a:spcBef>
              <a:buFont typeface="Arial"/>
              <a:buNone/>
              <a:defRPr sz="27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64310" indent="0" algn="ctr" defTabSz="521437" rtl="0" eaLnBrk="1" latinLnBrk="0" hangingPunct="1">
              <a:spcBef>
                <a:spcPct val="20000"/>
              </a:spcBef>
              <a:buFont typeface="Arial"/>
              <a:buNone/>
              <a:defRPr sz="2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85746" indent="0" algn="ctr" defTabSz="521437" rtl="0" eaLnBrk="1" latinLnBrk="0" hangingPunct="1">
              <a:spcBef>
                <a:spcPct val="20000"/>
              </a:spcBef>
              <a:buFont typeface="Arial"/>
              <a:buNone/>
              <a:defRPr sz="2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607183" indent="0" algn="ctr" defTabSz="521437" rtl="0" eaLnBrk="1" latinLnBrk="0" hangingPunct="1">
              <a:spcBef>
                <a:spcPct val="20000"/>
              </a:spcBef>
              <a:buFont typeface="Arial"/>
              <a:buNone/>
              <a:defRPr sz="2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3128620" indent="0" algn="ctr" defTabSz="521437" rtl="0" eaLnBrk="1" latinLnBrk="0" hangingPunct="1">
              <a:spcBef>
                <a:spcPct val="20000"/>
              </a:spcBef>
              <a:buFont typeface="Arial"/>
              <a:buNone/>
              <a:defRPr sz="2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650056" indent="0" algn="ctr" defTabSz="521437" rtl="0" eaLnBrk="1" latinLnBrk="0" hangingPunct="1">
              <a:spcBef>
                <a:spcPct val="20000"/>
              </a:spcBef>
              <a:buFont typeface="Arial"/>
              <a:buNone/>
              <a:defRPr sz="2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4171493" indent="0" algn="ctr" defTabSz="521437" rtl="0" eaLnBrk="1" latinLnBrk="0" hangingPunct="1">
              <a:spcBef>
                <a:spcPct val="20000"/>
              </a:spcBef>
              <a:buFont typeface="Arial"/>
              <a:buNone/>
              <a:defRPr sz="23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521411"/>
            <a:r>
              <a:rPr lang="ru-RU" sz="1800" dirty="0">
                <a:solidFill>
                  <a:srgbClr val="595959"/>
                </a:solidFill>
                <a:latin typeface="Arial"/>
                <a:cs typeface="Arial"/>
              </a:rPr>
              <a:t>Управление маркетинга и аналитики</a:t>
            </a:r>
          </a:p>
          <a:p>
            <a:pPr algn="l" defTabSz="521411"/>
            <a:r>
              <a:rPr lang="ru-RU" sz="1800" dirty="0">
                <a:solidFill>
                  <a:srgbClr val="595959"/>
                </a:solidFill>
                <a:latin typeface="Arial"/>
                <a:cs typeface="Arial"/>
              </a:rPr>
              <a:t>Департамент маркетинга и разработки продукта</a:t>
            </a:r>
          </a:p>
        </p:txBody>
      </p:sp>
      <p:sp>
        <p:nvSpPr>
          <p:cNvPr id="9" name="Название 1"/>
          <p:cNvSpPr txBox="1">
            <a:spLocks/>
          </p:cNvSpPr>
          <p:nvPr/>
        </p:nvSpPr>
        <p:spPr>
          <a:xfrm>
            <a:off x="400146" y="3998180"/>
            <a:ext cx="9456776" cy="661849"/>
          </a:xfrm>
          <a:prstGeom prst="rect">
            <a:avLst/>
          </a:prstGeom>
        </p:spPr>
        <p:txBody>
          <a:bodyPr vert="horz" lIns="104287" tIns="52144" rIns="104287" bIns="52144" rtlCol="0" anchor="t">
            <a:noAutofit/>
          </a:bodyPr>
          <a:lstStyle>
            <a:lvl1pPr algn="ctr" defTabSz="521411" rtl="0" eaLnBrk="1" latinLnBrk="0" hangingPunct="1">
              <a:spcBef>
                <a:spcPct val="0"/>
              </a:spcBef>
              <a:buNone/>
              <a:defRPr sz="5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spcBef>
                <a:spcPts val="1200"/>
              </a:spcBef>
            </a:pPr>
            <a:r>
              <a:rPr lang="ru-RU" sz="3200" dirty="0" smtClean="0">
                <a:solidFill>
                  <a:srgbClr val="006F77"/>
                </a:solidFill>
                <a:latin typeface="Arial"/>
                <a:cs typeface="Arial"/>
              </a:rPr>
              <a:t>Жилой район </a:t>
            </a:r>
            <a:r>
              <a:rPr lang="en-US" sz="3200" dirty="0" smtClean="0">
                <a:solidFill>
                  <a:srgbClr val="006F77"/>
                </a:solidFill>
                <a:latin typeface="Arial"/>
                <a:cs typeface="Arial"/>
              </a:rPr>
              <a:t>ALIA </a:t>
            </a:r>
            <a:r>
              <a:rPr lang="ru-RU" sz="3200" dirty="0" smtClean="0">
                <a:solidFill>
                  <a:srgbClr val="006F77"/>
                </a:solidFill>
                <a:latin typeface="Arial"/>
                <a:cs typeface="Arial"/>
              </a:rPr>
              <a:t>и территория СЗ «Спартак» </a:t>
            </a:r>
            <a:endParaRPr lang="ru-RU" sz="3200" dirty="0">
              <a:solidFill>
                <a:srgbClr val="006F77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437378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Изображение 1" descr="logo_grey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431" y="7006417"/>
            <a:ext cx="1142722" cy="293266"/>
          </a:xfrm>
          <a:prstGeom prst="rect">
            <a:avLst/>
          </a:prstGeom>
        </p:spPr>
      </p:pic>
      <p:cxnSp>
        <p:nvCxnSpPr>
          <p:cNvPr id="11" name="Прямая соединительная линия 10"/>
          <p:cNvCxnSpPr/>
          <p:nvPr/>
        </p:nvCxnSpPr>
        <p:spPr>
          <a:xfrm>
            <a:off x="474626" y="6923629"/>
            <a:ext cx="9568668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0340341" y="7009642"/>
            <a:ext cx="339646" cy="402652"/>
          </a:xfrm>
        </p:spPr>
        <p:txBody>
          <a:bodyPr/>
          <a:lstStyle/>
          <a:p>
            <a:fld id="{F0EED86A-8D0D-4048-879F-A9F135F10C8E}" type="slidenum">
              <a:rPr lang="ru-RU" smtClean="0"/>
              <a:t>2</a:t>
            </a:fld>
            <a:endParaRPr lang="ru-RU"/>
          </a:p>
        </p:txBody>
      </p:sp>
      <p:sp>
        <p:nvSpPr>
          <p:cNvPr id="137" name="Название 1"/>
          <p:cNvSpPr txBox="1">
            <a:spLocks/>
          </p:cNvSpPr>
          <p:nvPr/>
        </p:nvSpPr>
        <p:spPr>
          <a:xfrm>
            <a:off x="398533" y="-62321"/>
            <a:ext cx="9142131" cy="528452"/>
          </a:xfrm>
          <a:prstGeom prst="rect">
            <a:avLst/>
          </a:prstGeom>
        </p:spPr>
        <p:txBody>
          <a:bodyPr vert="horz" lIns="104287" tIns="52144" rIns="104287" bIns="52144" rtlCol="0" anchor="ctr">
            <a:noAutofit/>
          </a:bodyPr>
          <a:lstStyle>
            <a:lvl1pPr algn="ctr" defTabSz="521437" rtl="0" eaLnBrk="1" latinLnBrk="0" hangingPunct="1">
              <a:spcBef>
                <a:spcPct val="0"/>
              </a:spcBef>
              <a:buNone/>
              <a:defRPr sz="5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800" b="1" dirty="0" smtClean="0">
                <a:solidFill>
                  <a:srgbClr val="155A60"/>
                </a:solidFill>
                <a:cs typeface="Arial" panose="020B0604020202020204" pitchFamily="34" charset="0"/>
              </a:rPr>
              <a:t>Инфраструктура локации</a:t>
            </a:r>
            <a:endParaRPr lang="en-GB" sz="1800" b="1" dirty="0">
              <a:solidFill>
                <a:srgbClr val="155A60"/>
              </a:solidFill>
              <a:cs typeface="Arial" panose="020B0604020202020204" pitchFamily="34" charset="0"/>
            </a:endParaRPr>
          </a:p>
        </p:txBody>
      </p:sp>
      <p:pic>
        <p:nvPicPr>
          <p:cNvPr id="153" name="Рисунок 152"/>
          <p:cNvPicPr>
            <a:picLocks noChangeAspect="1"/>
          </p:cNvPicPr>
          <p:nvPr/>
        </p:nvPicPr>
        <p:blipFill rotWithShape="1">
          <a:blip r:embed="rId3"/>
          <a:srcRect l="7702" t="12172" r="6307" b="7675"/>
          <a:stretch/>
        </p:blipFill>
        <p:spPr>
          <a:xfrm>
            <a:off x="3619500" y="285750"/>
            <a:ext cx="6924676" cy="5743576"/>
          </a:xfrm>
          <a:prstGeom prst="rect">
            <a:avLst/>
          </a:prstGeom>
          <a:solidFill>
            <a:srgbClr val="A2AAAD">
              <a:alpha val="52000"/>
            </a:srgbClr>
          </a:solidFill>
          <a:ln w="19050">
            <a:noFill/>
            <a:prstDash val="sysDash"/>
          </a:ln>
          <a:effectLst/>
        </p:spPr>
      </p:pic>
      <p:sp>
        <p:nvSpPr>
          <p:cNvPr id="8" name="Полилиния 7"/>
          <p:cNvSpPr>
            <a:spLocks noChangeAspect="1"/>
          </p:cNvSpPr>
          <p:nvPr/>
        </p:nvSpPr>
        <p:spPr>
          <a:xfrm>
            <a:off x="3641048" y="1383943"/>
            <a:ext cx="2424337" cy="3003233"/>
          </a:xfrm>
          <a:custGeom>
            <a:avLst/>
            <a:gdLst>
              <a:gd name="connsiteX0" fmla="*/ 0 w 3000375"/>
              <a:gd name="connsiteY0" fmla="*/ 0 h 3676650"/>
              <a:gd name="connsiteX1" fmla="*/ 2114550 w 3000375"/>
              <a:gd name="connsiteY1" fmla="*/ 0 h 3676650"/>
              <a:gd name="connsiteX2" fmla="*/ 2181225 w 3000375"/>
              <a:gd name="connsiteY2" fmla="*/ 323850 h 3676650"/>
              <a:gd name="connsiteX3" fmla="*/ 2438400 w 3000375"/>
              <a:gd name="connsiteY3" fmla="*/ 647700 h 3676650"/>
              <a:gd name="connsiteX4" fmla="*/ 2838450 w 3000375"/>
              <a:gd name="connsiteY4" fmla="*/ 942975 h 3676650"/>
              <a:gd name="connsiteX5" fmla="*/ 3000375 w 3000375"/>
              <a:gd name="connsiteY5" fmla="*/ 1028700 h 3676650"/>
              <a:gd name="connsiteX6" fmla="*/ 2667000 w 3000375"/>
              <a:gd name="connsiteY6" fmla="*/ 1590675 h 3676650"/>
              <a:gd name="connsiteX7" fmla="*/ 1019175 w 3000375"/>
              <a:gd name="connsiteY7" fmla="*/ 3676650 h 3676650"/>
              <a:gd name="connsiteX8" fmla="*/ 781050 w 3000375"/>
              <a:gd name="connsiteY8" fmla="*/ 3286125 h 3676650"/>
              <a:gd name="connsiteX9" fmla="*/ 590550 w 3000375"/>
              <a:gd name="connsiteY9" fmla="*/ 2705100 h 3676650"/>
              <a:gd name="connsiteX10" fmla="*/ 495300 w 3000375"/>
              <a:gd name="connsiteY10" fmla="*/ 1543050 h 3676650"/>
              <a:gd name="connsiteX11" fmla="*/ 285750 w 3000375"/>
              <a:gd name="connsiteY11" fmla="*/ 752475 h 3676650"/>
              <a:gd name="connsiteX12" fmla="*/ 0 w 3000375"/>
              <a:gd name="connsiteY12" fmla="*/ 0 h 3676650"/>
              <a:gd name="connsiteX0" fmla="*/ 0 w 3028950"/>
              <a:gd name="connsiteY0" fmla="*/ 9525 h 3676650"/>
              <a:gd name="connsiteX1" fmla="*/ 2143125 w 3028950"/>
              <a:gd name="connsiteY1" fmla="*/ 0 h 3676650"/>
              <a:gd name="connsiteX2" fmla="*/ 2209800 w 3028950"/>
              <a:gd name="connsiteY2" fmla="*/ 323850 h 3676650"/>
              <a:gd name="connsiteX3" fmla="*/ 2466975 w 3028950"/>
              <a:gd name="connsiteY3" fmla="*/ 647700 h 3676650"/>
              <a:gd name="connsiteX4" fmla="*/ 2867025 w 3028950"/>
              <a:gd name="connsiteY4" fmla="*/ 942975 h 3676650"/>
              <a:gd name="connsiteX5" fmla="*/ 3028950 w 3028950"/>
              <a:gd name="connsiteY5" fmla="*/ 1028700 h 3676650"/>
              <a:gd name="connsiteX6" fmla="*/ 2695575 w 3028950"/>
              <a:gd name="connsiteY6" fmla="*/ 1590675 h 3676650"/>
              <a:gd name="connsiteX7" fmla="*/ 1047750 w 3028950"/>
              <a:gd name="connsiteY7" fmla="*/ 3676650 h 3676650"/>
              <a:gd name="connsiteX8" fmla="*/ 809625 w 3028950"/>
              <a:gd name="connsiteY8" fmla="*/ 3286125 h 3676650"/>
              <a:gd name="connsiteX9" fmla="*/ 619125 w 3028950"/>
              <a:gd name="connsiteY9" fmla="*/ 2705100 h 3676650"/>
              <a:gd name="connsiteX10" fmla="*/ 523875 w 3028950"/>
              <a:gd name="connsiteY10" fmla="*/ 1543050 h 3676650"/>
              <a:gd name="connsiteX11" fmla="*/ 314325 w 3028950"/>
              <a:gd name="connsiteY11" fmla="*/ 752475 h 3676650"/>
              <a:gd name="connsiteX12" fmla="*/ 0 w 3028950"/>
              <a:gd name="connsiteY12" fmla="*/ 9525 h 3676650"/>
              <a:gd name="connsiteX0" fmla="*/ 0 w 3105456"/>
              <a:gd name="connsiteY0" fmla="*/ 1875 h 3676650"/>
              <a:gd name="connsiteX1" fmla="*/ 2219631 w 3105456"/>
              <a:gd name="connsiteY1" fmla="*/ 0 h 3676650"/>
              <a:gd name="connsiteX2" fmla="*/ 2286306 w 3105456"/>
              <a:gd name="connsiteY2" fmla="*/ 323850 h 3676650"/>
              <a:gd name="connsiteX3" fmla="*/ 2543481 w 3105456"/>
              <a:gd name="connsiteY3" fmla="*/ 647700 h 3676650"/>
              <a:gd name="connsiteX4" fmla="*/ 2943531 w 3105456"/>
              <a:gd name="connsiteY4" fmla="*/ 942975 h 3676650"/>
              <a:gd name="connsiteX5" fmla="*/ 3105456 w 3105456"/>
              <a:gd name="connsiteY5" fmla="*/ 1028700 h 3676650"/>
              <a:gd name="connsiteX6" fmla="*/ 2772081 w 3105456"/>
              <a:gd name="connsiteY6" fmla="*/ 1590675 h 3676650"/>
              <a:gd name="connsiteX7" fmla="*/ 1124256 w 3105456"/>
              <a:gd name="connsiteY7" fmla="*/ 3676650 h 3676650"/>
              <a:gd name="connsiteX8" fmla="*/ 886131 w 3105456"/>
              <a:gd name="connsiteY8" fmla="*/ 3286125 h 3676650"/>
              <a:gd name="connsiteX9" fmla="*/ 695631 w 3105456"/>
              <a:gd name="connsiteY9" fmla="*/ 2705100 h 3676650"/>
              <a:gd name="connsiteX10" fmla="*/ 600381 w 3105456"/>
              <a:gd name="connsiteY10" fmla="*/ 1543050 h 3676650"/>
              <a:gd name="connsiteX11" fmla="*/ 390831 w 3105456"/>
              <a:gd name="connsiteY11" fmla="*/ 752475 h 3676650"/>
              <a:gd name="connsiteX12" fmla="*/ 0 w 3105456"/>
              <a:gd name="connsiteY12" fmla="*/ 1875 h 3676650"/>
              <a:gd name="connsiteX0" fmla="*/ 0 w 3105456"/>
              <a:gd name="connsiteY0" fmla="*/ 1875 h 3676650"/>
              <a:gd name="connsiteX1" fmla="*/ 2219631 w 3105456"/>
              <a:gd name="connsiteY1" fmla="*/ 0 h 3676650"/>
              <a:gd name="connsiteX2" fmla="*/ 2286306 w 3105456"/>
              <a:gd name="connsiteY2" fmla="*/ 323850 h 3676650"/>
              <a:gd name="connsiteX3" fmla="*/ 2543481 w 3105456"/>
              <a:gd name="connsiteY3" fmla="*/ 647700 h 3676650"/>
              <a:gd name="connsiteX4" fmla="*/ 2943531 w 3105456"/>
              <a:gd name="connsiteY4" fmla="*/ 942975 h 3676650"/>
              <a:gd name="connsiteX5" fmla="*/ 3105456 w 3105456"/>
              <a:gd name="connsiteY5" fmla="*/ 1028700 h 3676650"/>
              <a:gd name="connsiteX6" fmla="*/ 2772081 w 3105456"/>
              <a:gd name="connsiteY6" fmla="*/ 1590675 h 3676650"/>
              <a:gd name="connsiteX7" fmla="*/ 1124256 w 3105456"/>
              <a:gd name="connsiteY7" fmla="*/ 3676650 h 3676650"/>
              <a:gd name="connsiteX8" fmla="*/ 886131 w 3105456"/>
              <a:gd name="connsiteY8" fmla="*/ 3286125 h 3676650"/>
              <a:gd name="connsiteX9" fmla="*/ 695631 w 3105456"/>
              <a:gd name="connsiteY9" fmla="*/ 2705100 h 3676650"/>
              <a:gd name="connsiteX10" fmla="*/ 600381 w 3105456"/>
              <a:gd name="connsiteY10" fmla="*/ 1543050 h 3676650"/>
              <a:gd name="connsiteX11" fmla="*/ 643301 w 3105456"/>
              <a:gd name="connsiteY11" fmla="*/ 668318 h 3676650"/>
              <a:gd name="connsiteX12" fmla="*/ 0 w 3105456"/>
              <a:gd name="connsiteY12" fmla="*/ 1875 h 3676650"/>
              <a:gd name="connsiteX0" fmla="*/ 0 w 3105456"/>
              <a:gd name="connsiteY0" fmla="*/ 1875 h 3676650"/>
              <a:gd name="connsiteX1" fmla="*/ 2219631 w 3105456"/>
              <a:gd name="connsiteY1" fmla="*/ 0 h 3676650"/>
              <a:gd name="connsiteX2" fmla="*/ 2286306 w 3105456"/>
              <a:gd name="connsiteY2" fmla="*/ 323850 h 3676650"/>
              <a:gd name="connsiteX3" fmla="*/ 2543481 w 3105456"/>
              <a:gd name="connsiteY3" fmla="*/ 647700 h 3676650"/>
              <a:gd name="connsiteX4" fmla="*/ 2943531 w 3105456"/>
              <a:gd name="connsiteY4" fmla="*/ 942975 h 3676650"/>
              <a:gd name="connsiteX5" fmla="*/ 3105456 w 3105456"/>
              <a:gd name="connsiteY5" fmla="*/ 1028700 h 3676650"/>
              <a:gd name="connsiteX6" fmla="*/ 2772081 w 3105456"/>
              <a:gd name="connsiteY6" fmla="*/ 1590675 h 3676650"/>
              <a:gd name="connsiteX7" fmla="*/ 1124256 w 3105456"/>
              <a:gd name="connsiteY7" fmla="*/ 3676650 h 3676650"/>
              <a:gd name="connsiteX8" fmla="*/ 886131 w 3105456"/>
              <a:gd name="connsiteY8" fmla="*/ 3286125 h 3676650"/>
              <a:gd name="connsiteX9" fmla="*/ 695631 w 3105456"/>
              <a:gd name="connsiteY9" fmla="*/ 2705100 h 3676650"/>
              <a:gd name="connsiteX10" fmla="*/ 600381 w 3105456"/>
              <a:gd name="connsiteY10" fmla="*/ 1543050 h 3676650"/>
              <a:gd name="connsiteX11" fmla="*/ 398482 w 3105456"/>
              <a:gd name="connsiteY11" fmla="*/ 729523 h 3676650"/>
              <a:gd name="connsiteX12" fmla="*/ 0 w 3105456"/>
              <a:gd name="connsiteY12" fmla="*/ 1875 h 3676650"/>
              <a:gd name="connsiteX0" fmla="*/ 0 w 3105456"/>
              <a:gd name="connsiteY0" fmla="*/ 1875 h 3676650"/>
              <a:gd name="connsiteX1" fmla="*/ 2219631 w 3105456"/>
              <a:gd name="connsiteY1" fmla="*/ 0 h 3676650"/>
              <a:gd name="connsiteX2" fmla="*/ 2286306 w 3105456"/>
              <a:gd name="connsiteY2" fmla="*/ 323850 h 3676650"/>
              <a:gd name="connsiteX3" fmla="*/ 2543481 w 3105456"/>
              <a:gd name="connsiteY3" fmla="*/ 647700 h 3676650"/>
              <a:gd name="connsiteX4" fmla="*/ 2943531 w 3105456"/>
              <a:gd name="connsiteY4" fmla="*/ 942975 h 3676650"/>
              <a:gd name="connsiteX5" fmla="*/ 3105456 w 3105456"/>
              <a:gd name="connsiteY5" fmla="*/ 1028700 h 3676650"/>
              <a:gd name="connsiteX6" fmla="*/ 2772081 w 3105456"/>
              <a:gd name="connsiteY6" fmla="*/ 1590675 h 3676650"/>
              <a:gd name="connsiteX7" fmla="*/ 1124256 w 3105456"/>
              <a:gd name="connsiteY7" fmla="*/ 3676650 h 3676650"/>
              <a:gd name="connsiteX8" fmla="*/ 886131 w 3105456"/>
              <a:gd name="connsiteY8" fmla="*/ 3286125 h 3676650"/>
              <a:gd name="connsiteX9" fmla="*/ 695631 w 3105456"/>
              <a:gd name="connsiteY9" fmla="*/ 2705100 h 3676650"/>
              <a:gd name="connsiteX10" fmla="*/ 608031 w 3105456"/>
              <a:gd name="connsiteY10" fmla="*/ 1068713 h 3676650"/>
              <a:gd name="connsiteX11" fmla="*/ 398482 w 3105456"/>
              <a:gd name="connsiteY11" fmla="*/ 729523 h 3676650"/>
              <a:gd name="connsiteX12" fmla="*/ 0 w 3105456"/>
              <a:gd name="connsiteY12" fmla="*/ 1875 h 3676650"/>
              <a:gd name="connsiteX0" fmla="*/ 0 w 3105456"/>
              <a:gd name="connsiteY0" fmla="*/ 1875 h 3676650"/>
              <a:gd name="connsiteX1" fmla="*/ 2219631 w 3105456"/>
              <a:gd name="connsiteY1" fmla="*/ 0 h 3676650"/>
              <a:gd name="connsiteX2" fmla="*/ 2286306 w 3105456"/>
              <a:gd name="connsiteY2" fmla="*/ 323850 h 3676650"/>
              <a:gd name="connsiteX3" fmla="*/ 2543481 w 3105456"/>
              <a:gd name="connsiteY3" fmla="*/ 647700 h 3676650"/>
              <a:gd name="connsiteX4" fmla="*/ 2943531 w 3105456"/>
              <a:gd name="connsiteY4" fmla="*/ 942975 h 3676650"/>
              <a:gd name="connsiteX5" fmla="*/ 3105456 w 3105456"/>
              <a:gd name="connsiteY5" fmla="*/ 1028700 h 3676650"/>
              <a:gd name="connsiteX6" fmla="*/ 2772081 w 3105456"/>
              <a:gd name="connsiteY6" fmla="*/ 1590675 h 3676650"/>
              <a:gd name="connsiteX7" fmla="*/ 1124256 w 3105456"/>
              <a:gd name="connsiteY7" fmla="*/ 3676650 h 3676650"/>
              <a:gd name="connsiteX8" fmla="*/ 886131 w 3105456"/>
              <a:gd name="connsiteY8" fmla="*/ 3286125 h 3676650"/>
              <a:gd name="connsiteX9" fmla="*/ 695631 w 3105456"/>
              <a:gd name="connsiteY9" fmla="*/ 2705100 h 3676650"/>
              <a:gd name="connsiteX10" fmla="*/ 608031 w 3105456"/>
              <a:gd name="connsiteY10" fmla="*/ 1068713 h 3676650"/>
              <a:gd name="connsiteX11" fmla="*/ 398482 w 3105456"/>
              <a:gd name="connsiteY11" fmla="*/ 729523 h 3676650"/>
              <a:gd name="connsiteX12" fmla="*/ 0 w 3105456"/>
              <a:gd name="connsiteY12" fmla="*/ 1875 h 3676650"/>
              <a:gd name="connsiteX0" fmla="*/ 0 w 3105456"/>
              <a:gd name="connsiteY0" fmla="*/ 1875 h 3676650"/>
              <a:gd name="connsiteX1" fmla="*/ 2219631 w 3105456"/>
              <a:gd name="connsiteY1" fmla="*/ 0 h 3676650"/>
              <a:gd name="connsiteX2" fmla="*/ 2286306 w 3105456"/>
              <a:gd name="connsiteY2" fmla="*/ 323850 h 3676650"/>
              <a:gd name="connsiteX3" fmla="*/ 2543481 w 3105456"/>
              <a:gd name="connsiteY3" fmla="*/ 647700 h 3676650"/>
              <a:gd name="connsiteX4" fmla="*/ 2943531 w 3105456"/>
              <a:gd name="connsiteY4" fmla="*/ 942975 h 3676650"/>
              <a:gd name="connsiteX5" fmla="*/ 3105456 w 3105456"/>
              <a:gd name="connsiteY5" fmla="*/ 1028700 h 3676650"/>
              <a:gd name="connsiteX6" fmla="*/ 2772081 w 3105456"/>
              <a:gd name="connsiteY6" fmla="*/ 1590675 h 3676650"/>
              <a:gd name="connsiteX7" fmla="*/ 1124256 w 3105456"/>
              <a:gd name="connsiteY7" fmla="*/ 3676650 h 3676650"/>
              <a:gd name="connsiteX8" fmla="*/ 886131 w 3105456"/>
              <a:gd name="connsiteY8" fmla="*/ 3286125 h 3676650"/>
              <a:gd name="connsiteX9" fmla="*/ 695631 w 3105456"/>
              <a:gd name="connsiteY9" fmla="*/ 2705100 h 3676650"/>
              <a:gd name="connsiteX10" fmla="*/ 615682 w 3105456"/>
              <a:gd name="connsiteY10" fmla="*/ 1313532 h 3676650"/>
              <a:gd name="connsiteX11" fmla="*/ 398482 w 3105456"/>
              <a:gd name="connsiteY11" fmla="*/ 729523 h 3676650"/>
              <a:gd name="connsiteX12" fmla="*/ 0 w 3105456"/>
              <a:gd name="connsiteY12" fmla="*/ 1875 h 3676650"/>
              <a:gd name="connsiteX0" fmla="*/ 0 w 2852986"/>
              <a:gd name="connsiteY0" fmla="*/ 0 h 3682426"/>
              <a:gd name="connsiteX1" fmla="*/ 1967161 w 2852986"/>
              <a:gd name="connsiteY1" fmla="*/ 5776 h 3682426"/>
              <a:gd name="connsiteX2" fmla="*/ 2033836 w 2852986"/>
              <a:gd name="connsiteY2" fmla="*/ 329626 h 3682426"/>
              <a:gd name="connsiteX3" fmla="*/ 2291011 w 2852986"/>
              <a:gd name="connsiteY3" fmla="*/ 653476 h 3682426"/>
              <a:gd name="connsiteX4" fmla="*/ 2691061 w 2852986"/>
              <a:gd name="connsiteY4" fmla="*/ 948751 h 3682426"/>
              <a:gd name="connsiteX5" fmla="*/ 2852986 w 2852986"/>
              <a:gd name="connsiteY5" fmla="*/ 1034476 h 3682426"/>
              <a:gd name="connsiteX6" fmla="*/ 2519611 w 2852986"/>
              <a:gd name="connsiteY6" fmla="*/ 1596451 h 3682426"/>
              <a:gd name="connsiteX7" fmla="*/ 871786 w 2852986"/>
              <a:gd name="connsiteY7" fmla="*/ 3682426 h 3682426"/>
              <a:gd name="connsiteX8" fmla="*/ 633661 w 2852986"/>
              <a:gd name="connsiteY8" fmla="*/ 3291901 h 3682426"/>
              <a:gd name="connsiteX9" fmla="*/ 443161 w 2852986"/>
              <a:gd name="connsiteY9" fmla="*/ 2710876 h 3682426"/>
              <a:gd name="connsiteX10" fmla="*/ 363212 w 2852986"/>
              <a:gd name="connsiteY10" fmla="*/ 1319308 h 3682426"/>
              <a:gd name="connsiteX11" fmla="*/ 146012 w 2852986"/>
              <a:gd name="connsiteY11" fmla="*/ 735299 h 3682426"/>
              <a:gd name="connsiteX12" fmla="*/ 0 w 2852986"/>
              <a:gd name="connsiteY12" fmla="*/ 0 h 3682426"/>
              <a:gd name="connsiteX0" fmla="*/ 0 w 2852986"/>
              <a:gd name="connsiteY0" fmla="*/ 0 h 3682426"/>
              <a:gd name="connsiteX1" fmla="*/ 1967161 w 2852986"/>
              <a:gd name="connsiteY1" fmla="*/ 5776 h 3682426"/>
              <a:gd name="connsiteX2" fmla="*/ 2033836 w 2852986"/>
              <a:gd name="connsiteY2" fmla="*/ 329626 h 3682426"/>
              <a:gd name="connsiteX3" fmla="*/ 2291011 w 2852986"/>
              <a:gd name="connsiteY3" fmla="*/ 653476 h 3682426"/>
              <a:gd name="connsiteX4" fmla="*/ 2691061 w 2852986"/>
              <a:gd name="connsiteY4" fmla="*/ 948751 h 3682426"/>
              <a:gd name="connsiteX5" fmla="*/ 2852986 w 2852986"/>
              <a:gd name="connsiteY5" fmla="*/ 1034476 h 3682426"/>
              <a:gd name="connsiteX6" fmla="*/ 2519611 w 2852986"/>
              <a:gd name="connsiteY6" fmla="*/ 1596451 h 3682426"/>
              <a:gd name="connsiteX7" fmla="*/ 871786 w 2852986"/>
              <a:gd name="connsiteY7" fmla="*/ 3682426 h 3682426"/>
              <a:gd name="connsiteX8" fmla="*/ 633661 w 2852986"/>
              <a:gd name="connsiteY8" fmla="*/ 3291901 h 3682426"/>
              <a:gd name="connsiteX9" fmla="*/ 443161 w 2852986"/>
              <a:gd name="connsiteY9" fmla="*/ 2710876 h 3682426"/>
              <a:gd name="connsiteX10" fmla="*/ 363212 w 2852986"/>
              <a:gd name="connsiteY10" fmla="*/ 1319308 h 3682426"/>
              <a:gd name="connsiteX11" fmla="*/ 146012 w 2852986"/>
              <a:gd name="connsiteY11" fmla="*/ 735299 h 3682426"/>
              <a:gd name="connsiteX12" fmla="*/ 118443 w 2852986"/>
              <a:gd name="connsiteY12" fmla="*/ 193608 h 3682426"/>
              <a:gd name="connsiteX13" fmla="*/ 0 w 2852986"/>
              <a:gd name="connsiteY13" fmla="*/ 0 h 3682426"/>
              <a:gd name="connsiteX0" fmla="*/ 0 w 2883588"/>
              <a:gd name="connsiteY0" fmla="*/ 9525 h 3676650"/>
              <a:gd name="connsiteX1" fmla="*/ 1997763 w 2883588"/>
              <a:gd name="connsiteY1" fmla="*/ 0 h 3676650"/>
              <a:gd name="connsiteX2" fmla="*/ 2064438 w 2883588"/>
              <a:gd name="connsiteY2" fmla="*/ 323850 h 3676650"/>
              <a:gd name="connsiteX3" fmla="*/ 2321613 w 2883588"/>
              <a:gd name="connsiteY3" fmla="*/ 647700 h 3676650"/>
              <a:gd name="connsiteX4" fmla="*/ 2721663 w 2883588"/>
              <a:gd name="connsiteY4" fmla="*/ 942975 h 3676650"/>
              <a:gd name="connsiteX5" fmla="*/ 2883588 w 2883588"/>
              <a:gd name="connsiteY5" fmla="*/ 1028700 h 3676650"/>
              <a:gd name="connsiteX6" fmla="*/ 2550213 w 2883588"/>
              <a:gd name="connsiteY6" fmla="*/ 1590675 h 3676650"/>
              <a:gd name="connsiteX7" fmla="*/ 902388 w 2883588"/>
              <a:gd name="connsiteY7" fmla="*/ 3676650 h 3676650"/>
              <a:gd name="connsiteX8" fmla="*/ 664263 w 2883588"/>
              <a:gd name="connsiteY8" fmla="*/ 3286125 h 3676650"/>
              <a:gd name="connsiteX9" fmla="*/ 473763 w 2883588"/>
              <a:gd name="connsiteY9" fmla="*/ 2705100 h 3676650"/>
              <a:gd name="connsiteX10" fmla="*/ 393814 w 2883588"/>
              <a:gd name="connsiteY10" fmla="*/ 1313532 h 3676650"/>
              <a:gd name="connsiteX11" fmla="*/ 176614 w 2883588"/>
              <a:gd name="connsiteY11" fmla="*/ 729523 h 3676650"/>
              <a:gd name="connsiteX12" fmla="*/ 149045 w 2883588"/>
              <a:gd name="connsiteY12" fmla="*/ 187832 h 3676650"/>
              <a:gd name="connsiteX13" fmla="*/ 0 w 2883588"/>
              <a:gd name="connsiteY13" fmla="*/ 9525 h 3676650"/>
              <a:gd name="connsiteX0" fmla="*/ 0 w 2883588"/>
              <a:gd name="connsiteY0" fmla="*/ 0 h 3687207"/>
              <a:gd name="connsiteX1" fmla="*/ 1997763 w 2883588"/>
              <a:gd name="connsiteY1" fmla="*/ 10557 h 3687207"/>
              <a:gd name="connsiteX2" fmla="*/ 2064438 w 2883588"/>
              <a:gd name="connsiteY2" fmla="*/ 334407 h 3687207"/>
              <a:gd name="connsiteX3" fmla="*/ 2321613 w 2883588"/>
              <a:gd name="connsiteY3" fmla="*/ 658257 h 3687207"/>
              <a:gd name="connsiteX4" fmla="*/ 2721663 w 2883588"/>
              <a:gd name="connsiteY4" fmla="*/ 953532 h 3687207"/>
              <a:gd name="connsiteX5" fmla="*/ 2883588 w 2883588"/>
              <a:gd name="connsiteY5" fmla="*/ 1039257 h 3687207"/>
              <a:gd name="connsiteX6" fmla="*/ 2550213 w 2883588"/>
              <a:gd name="connsiteY6" fmla="*/ 1601232 h 3687207"/>
              <a:gd name="connsiteX7" fmla="*/ 902388 w 2883588"/>
              <a:gd name="connsiteY7" fmla="*/ 3687207 h 3687207"/>
              <a:gd name="connsiteX8" fmla="*/ 664263 w 2883588"/>
              <a:gd name="connsiteY8" fmla="*/ 3296682 h 3687207"/>
              <a:gd name="connsiteX9" fmla="*/ 473763 w 2883588"/>
              <a:gd name="connsiteY9" fmla="*/ 2715657 h 3687207"/>
              <a:gd name="connsiteX10" fmla="*/ 393814 w 2883588"/>
              <a:gd name="connsiteY10" fmla="*/ 1324089 h 3687207"/>
              <a:gd name="connsiteX11" fmla="*/ 176614 w 2883588"/>
              <a:gd name="connsiteY11" fmla="*/ 740080 h 3687207"/>
              <a:gd name="connsiteX12" fmla="*/ 149045 w 2883588"/>
              <a:gd name="connsiteY12" fmla="*/ 198389 h 3687207"/>
              <a:gd name="connsiteX13" fmla="*/ 0 w 2883588"/>
              <a:gd name="connsiteY13" fmla="*/ 0 h 3687207"/>
              <a:gd name="connsiteX0" fmla="*/ 0 w 2883588"/>
              <a:gd name="connsiteY0" fmla="*/ 0 h 3687207"/>
              <a:gd name="connsiteX1" fmla="*/ 1997763 w 2883588"/>
              <a:gd name="connsiteY1" fmla="*/ 10557 h 3687207"/>
              <a:gd name="connsiteX2" fmla="*/ 2064438 w 2883588"/>
              <a:gd name="connsiteY2" fmla="*/ 334407 h 3687207"/>
              <a:gd name="connsiteX3" fmla="*/ 2321613 w 2883588"/>
              <a:gd name="connsiteY3" fmla="*/ 658257 h 3687207"/>
              <a:gd name="connsiteX4" fmla="*/ 2721663 w 2883588"/>
              <a:gd name="connsiteY4" fmla="*/ 953532 h 3687207"/>
              <a:gd name="connsiteX5" fmla="*/ 2883588 w 2883588"/>
              <a:gd name="connsiteY5" fmla="*/ 1039257 h 3687207"/>
              <a:gd name="connsiteX6" fmla="*/ 2550213 w 2883588"/>
              <a:gd name="connsiteY6" fmla="*/ 1601232 h 3687207"/>
              <a:gd name="connsiteX7" fmla="*/ 902388 w 2883588"/>
              <a:gd name="connsiteY7" fmla="*/ 3687207 h 3687207"/>
              <a:gd name="connsiteX8" fmla="*/ 664263 w 2883588"/>
              <a:gd name="connsiteY8" fmla="*/ 3296682 h 3687207"/>
              <a:gd name="connsiteX9" fmla="*/ 473763 w 2883588"/>
              <a:gd name="connsiteY9" fmla="*/ 2715657 h 3687207"/>
              <a:gd name="connsiteX10" fmla="*/ 393814 w 2883588"/>
              <a:gd name="connsiteY10" fmla="*/ 1324089 h 3687207"/>
              <a:gd name="connsiteX11" fmla="*/ 176614 w 2883588"/>
              <a:gd name="connsiteY11" fmla="*/ 740080 h 3687207"/>
              <a:gd name="connsiteX12" fmla="*/ 149045 w 2883588"/>
              <a:gd name="connsiteY12" fmla="*/ 198389 h 3687207"/>
              <a:gd name="connsiteX13" fmla="*/ 28549 w 2883588"/>
              <a:gd name="connsiteY13" fmla="*/ 122840 h 3687207"/>
              <a:gd name="connsiteX14" fmla="*/ 0 w 2883588"/>
              <a:gd name="connsiteY14" fmla="*/ 0 h 3687207"/>
              <a:gd name="connsiteX0" fmla="*/ 0 w 2883588"/>
              <a:gd name="connsiteY0" fmla="*/ 0 h 3687207"/>
              <a:gd name="connsiteX1" fmla="*/ 1997763 w 2883588"/>
              <a:gd name="connsiteY1" fmla="*/ 10557 h 3687207"/>
              <a:gd name="connsiteX2" fmla="*/ 2064438 w 2883588"/>
              <a:gd name="connsiteY2" fmla="*/ 334407 h 3687207"/>
              <a:gd name="connsiteX3" fmla="*/ 2321613 w 2883588"/>
              <a:gd name="connsiteY3" fmla="*/ 658257 h 3687207"/>
              <a:gd name="connsiteX4" fmla="*/ 2721663 w 2883588"/>
              <a:gd name="connsiteY4" fmla="*/ 953532 h 3687207"/>
              <a:gd name="connsiteX5" fmla="*/ 2883588 w 2883588"/>
              <a:gd name="connsiteY5" fmla="*/ 1039257 h 3687207"/>
              <a:gd name="connsiteX6" fmla="*/ 2550213 w 2883588"/>
              <a:gd name="connsiteY6" fmla="*/ 1601232 h 3687207"/>
              <a:gd name="connsiteX7" fmla="*/ 902388 w 2883588"/>
              <a:gd name="connsiteY7" fmla="*/ 3687207 h 3687207"/>
              <a:gd name="connsiteX8" fmla="*/ 664263 w 2883588"/>
              <a:gd name="connsiteY8" fmla="*/ 3296682 h 3687207"/>
              <a:gd name="connsiteX9" fmla="*/ 473763 w 2883588"/>
              <a:gd name="connsiteY9" fmla="*/ 2715657 h 3687207"/>
              <a:gd name="connsiteX10" fmla="*/ 393814 w 2883588"/>
              <a:gd name="connsiteY10" fmla="*/ 1324089 h 3687207"/>
              <a:gd name="connsiteX11" fmla="*/ 176614 w 2883588"/>
              <a:gd name="connsiteY11" fmla="*/ 740080 h 3687207"/>
              <a:gd name="connsiteX12" fmla="*/ 146176 w 2883588"/>
              <a:gd name="connsiteY12" fmla="*/ 166830 h 3687207"/>
              <a:gd name="connsiteX13" fmla="*/ 28549 w 2883588"/>
              <a:gd name="connsiteY13" fmla="*/ 122840 h 3687207"/>
              <a:gd name="connsiteX14" fmla="*/ 0 w 2883588"/>
              <a:gd name="connsiteY14" fmla="*/ 0 h 3687207"/>
              <a:gd name="connsiteX0" fmla="*/ 0 w 2869243"/>
              <a:gd name="connsiteY0" fmla="*/ 0 h 3681468"/>
              <a:gd name="connsiteX1" fmla="*/ 1983418 w 2869243"/>
              <a:gd name="connsiteY1" fmla="*/ 4818 h 3681468"/>
              <a:gd name="connsiteX2" fmla="*/ 2050093 w 2869243"/>
              <a:gd name="connsiteY2" fmla="*/ 328668 h 3681468"/>
              <a:gd name="connsiteX3" fmla="*/ 2307268 w 2869243"/>
              <a:gd name="connsiteY3" fmla="*/ 652518 h 3681468"/>
              <a:gd name="connsiteX4" fmla="*/ 2707318 w 2869243"/>
              <a:gd name="connsiteY4" fmla="*/ 947793 h 3681468"/>
              <a:gd name="connsiteX5" fmla="*/ 2869243 w 2869243"/>
              <a:gd name="connsiteY5" fmla="*/ 1033518 h 3681468"/>
              <a:gd name="connsiteX6" fmla="*/ 2535868 w 2869243"/>
              <a:gd name="connsiteY6" fmla="*/ 1595493 h 3681468"/>
              <a:gd name="connsiteX7" fmla="*/ 888043 w 2869243"/>
              <a:gd name="connsiteY7" fmla="*/ 3681468 h 3681468"/>
              <a:gd name="connsiteX8" fmla="*/ 649918 w 2869243"/>
              <a:gd name="connsiteY8" fmla="*/ 3290943 h 3681468"/>
              <a:gd name="connsiteX9" fmla="*/ 459418 w 2869243"/>
              <a:gd name="connsiteY9" fmla="*/ 2709918 h 3681468"/>
              <a:gd name="connsiteX10" fmla="*/ 379469 w 2869243"/>
              <a:gd name="connsiteY10" fmla="*/ 1318350 h 3681468"/>
              <a:gd name="connsiteX11" fmla="*/ 162269 w 2869243"/>
              <a:gd name="connsiteY11" fmla="*/ 734341 h 3681468"/>
              <a:gd name="connsiteX12" fmla="*/ 131831 w 2869243"/>
              <a:gd name="connsiteY12" fmla="*/ 161091 h 3681468"/>
              <a:gd name="connsiteX13" fmla="*/ 14204 w 2869243"/>
              <a:gd name="connsiteY13" fmla="*/ 117101 h 3681468"/>
              <a:gd name="connsiteX14" fmla="*/ 0 w 2869243"/>
              <a:gd name="connsiteY14" fmla="*/ 0 h 3681468"/>
              <a:gd name="connsiteX0" fmla="*/ 0 w 2869243"/>
              <a:gd name="connsiteY0" fmla="*/ 0 h 3681468"/>
              <a:gd name="connsiteX1" fmla="*/ 1983418 w 2869243"/>
              <a:gd name="connsiteY1" fmla="*/ 4818 h 3681468"/>
              <a:gd name="connsiteX2" fmla="*/ 2050093 w 2869243"/>
              <a:gd name="connsiteY2" fmla="*/ 328668 h 3681468"/>
              <a:gd name="connsiteX3" fmla="*/ 2307268 w 2869243"/>
              <a:gd name="connsiteY3" fmla="*/ 652518 h 3681468"/>
              <a:gd name="connsiteX4" fmla="*/ 2707318 w 2869243"/>
              <a:gd name="connsiteY4" fmla="*/ 947793 h 3681468"/>
              <a:gd name="connsiteX5" fmla="*/ 2869243 w 2869243"/>
              <a:gd name="connsiteY5" fmla="*/ 1033518 h 3681468"/>
              <a:gd name="connsiteX6" fmla="*/ 2535868 w 2869243"/>
              <a:gd name="connsiteY6" fmla="*/ 1595493 h 3681468"/>
              <a:gd name="connsiteX7" fmla="*/ 888043 w 2869243"/>
              <a:gd name="connsiteY7" fmla="*/ 3681468 h 3681468"/>
              <a:gd name="connsiteX8" fmla="*/ 649918 w 2869243"/>
              <a:gd name="connsiteY8" fmla="*/ 3290943 h 3681468"/>
              <a:gd name="connsiteX9" fmla="*/ 459418 w 2869243"/>
              <a:gd name="connsiteY9" fmla="*/ 2709918 h 3681468"/>
              <a:gd name="connsiteX10" fmla="*/ 379469 w 2869243"/>
              <a:gd name="connsiteY10" fmla="*/ 1318350 h 3681468"/>
              <a:gd name="connsiteX11" fmla="*/ 162269 w 2869243"/>
              <a:gd name="connsiteY11" fmla="*/ 734341 h 3681468"/>
              <a:gd name="connsiteX12" fmla="*/ 117487 w 2869243"/>
              <a:gd name="connsiteY12" fmla="*/ 161092 h 3681468"/>
              <a:gd name="connsiteX13" fmla="*/ 14204 w 2869243"/>
              <a:gd name="connsiteY13" fmla="*/ 117101 h 3681468"/>
              <a:gd name="connsiteX14" fmla="*/ 0 w 2869243"/>
              <a:gd name="connsiteY14" fmla="*/ 0 h 3681468"/>
              <a:gd name="connsiteX0" fmla="*/ 0 w 2869243"/>
              <a:gd name="connsiteY0" fmla="*/ 0 h 3681468"/>
              <a:gd name="connsiteX1" fmla="*/ 1983418 w 2869243"/>
              <a:gd name="connsiteY1" fmla="*/ 4818 h 3681468"/>
              <a:gd name="connsiteX2" fmla="*/ 2050093 w 2869243"/>
              <a:gd name="connsiteY2" fmla="*/ 328668 h 3681468"/>
              <a:gd name="connsiteX3" fmla="*/ 2307268 w 2869243"/>
              <a:gd name="connsiteY3" fmla="*/ 652518 h 3681468"/>
              <a:gd name="connsiteX4" fmla="*/ 2707318 w 2869243"/>
              <a:gd name="connsiteY4" fmla="*/ 947793 h 3681468"/>
              <a:gd name="connsiteX5" fmla="*/ 2869243 w 2869243"/>
              <a:gd name="connsiteY5" fmla="*/ 1033518 h 3681468"/>
              <a:gd name="connsiteX6" fmla="*/ 2535868 w 2869243"/>
              <a:gd name="connsiteY6" fmla="*/ 1595493 h 3681468"/>
              <a:gd name="connsiteX7" fmla="*/ 888043 w 2869243"/>
              <a:gd name="connsiteY7" fmla="*/ 3681468 h 3681468"/>
              <a:gd name="connsiteX8" fmla="*/ 649918 w 2869243"/>
              <a:gd name="connsiteY8" fmla="*/ 3290943 h 3681468"/>
              <a:gd name="connsiteX9" fmla="*/ 459418 w 2869243"/>
              <a:gd name="connsiteY9" fmla="*/ 2709918 h 3681468"/>
              <a:gd name="connsiteX10" fmla="*/ 379469 w 2869243"/>
              <a:gd name="connsiteY10" fmla="*/ 1318350 h 3681468"/>
              <a:gd name="connsiteX11" fmla="*/ 168006 w 2869243"/>
              <a:gd name="connsiteY11" fmla="*/ 702782 h 3681468"/>
              <a:gd name="connsiteX12" fmla="*/ 117487 w 2869243"/>
              <a:gd name="connsiteY12" fmla="*/ 161092 h 3681468"/>
              <a:gd name="connsiteX13" fmla="*/ 14204 w 2869243"/>
              <a:gd name="connsiteY13" fmla="*/ 117101 h 3681468"/>
              <a:gd name="connsiteX14" fmla="*/ 0 w 2869243"/>
              <a:gd name="connsiteY14" fmla="*/ 0 h 3681468"/>
              <a:gd name="connsiteX0" fmla="*/ 0 w 2869243"/>
              <a:gd name="connsiteY0" fmla="*/ 0 h 3681468"/>
              <a:gd name="connsiteX1" fmla="*/ 1983418 w 2869243"/>
              <a:gd name="connsiteY1" fmla="*/ 4818 h 3681468"/>
              <a:gd name="connsiteX2" fmla="*/ 2050093 w 2869243"/>
              <a:gd name="connsiteY2" fmla="*/ 328668 h 3681468"/>
              <a:gd name="connsiteX3" fmla="*/ 2307268 w 2869243"/>
              <a:gd name="connsiteY3" fmla="*/ 652518 h 3681468"/>
              <a:gd name="connsiteX4" fmla="*/ 2707318 w 2869243"/>
              <a:gd name="connsiteY4" fmla="*/ 947793 h 3681468"/>
              <a:gd name="connsiteX5" fmla="*/ 2869243 w 2869243"/>
              <a:gd name="connsiteY5" fmla="*/ 1033518 h 3681468"/>
              <a:gd name="connsiteX6" fmla="*/ 2535868 w 2869243"/>
              <a:gd name="connsiteY6" fmla="*/ 1595493 h 3681468"/>
              <a:gd name="connsiteX7" fmla="*/ 888043 w 2869243"/>
              <a:gd name="connsiteY7" fmla="*/ 3681468 h 3681468"/>
              <a:gd name="connsiteX8" fmla="*/ 649918 w 2869243"/>
              <a:gd name="connsiteY8" fmla="*/ 3290943 h 3681468"/>
              <a:gd name="connsiteX9" fmla="*/ 459418 w 2869243"/>
              <a:gd name="connsiteY9" fmla="*/ 2709918 h 3681468"/>
              <a:gd name="connsiteX10" fmla="*/ 388076 w 2869243"/>
              <a:gd name="connsiteY10" fmla="*/ 1283923 h 3681468"/>
              <a:gd name="connsiteX11" fmla="*/ 168006 w 2869243"/>
              <a:gd name="connsiteY11" fmla="*/ 702782 h 3681468"/>
              <a:gd name="connsiteX12" fmla="*/ 117487 w 2869243"/>
              <a:gd name="connsiteY12" fmla="*/ 161092 h 3681468"/>
              <a:gd name="connsiteX13" fmla="*/ 14204 w 2869243"/>
              <a:gd name="connsiteY13" fmla="*/ 117101 h 3681468"/>
              <a:gd name="connsiteX14" fmla="*/ 0 w 2869243"/>
              <a:gd name="connsiteY14" fmla="*/ 0 h 3681468"/>
              <a:gd name="connsiteX0" fmla="*/ 0 w 2869243"/>
              <a:gd name="connsiteY0" fmla="*/ 0 h 3681468"/>
              <a:gd name="connsiteX1" fmla="*/ 1983418 w 2869243"/>
              <a:gd name="connsiteY1" fmla="*/ 4818 h 3681468"/>
              <a:gd name="connsiteX2" fmla="*/ 2050093 w 2869243"/>
              <a:gd name="connsiteY2" fmla="*/ 328668 h 3681468"/>
              <a:gd name="connsiteX3" fmla="*/ 2307268 w 2869243"/>
              <a:gd name="connsiteY3" fmla="*/ 652518 h 3681468"/>
              <a:gd name="connsiteX4" fmla="*/ 2707318 w 2869243"/>
              <a:gd name="connsiteY4" fmla="*/ 947793 h 3681468"/>
              <a:gd name="connsiteX5" fmla="*/ 2869243 w 2869243"/>
              <a:gd name="connsiteY5" fmla="*/ 1033518 h 3681468"/>
              <a:gd name="connsiteX6" fmla="*/ 2535868 w 2869243"/>
              <a:gd name="connsiteY6" fmla="*/ 1595493 h 3681468"/>
              <a:gd name="connsiteX7" fmla="*/ 888043 w 2869243"/>
              <a:gd name="connsiteY7" fmla="*/ 3681468 h 3681468"/>
              <a:gd name="connsiteX8" fmla="*/ 649918 w 2869243"/>
              <a:gd name="connsiteY8" fmla="*/ 3290943 h 3681468"/>
              <a:gd name="connsiteX9" fmla="*/ 459418 w 2869243"/>
              <a:gd name="connsiteY9" fmla="*/ 2709918 h 3681468"/>
              <a:gd name="connsiteX10" fmla="*/ 381434 w 2869243"/>
              <a:gd name="connsiteY10" fmla="*/ 2053660 h 3681468"/>
              <a:gd name="connsiteX11" fmla="*/ 388076 w 2869243"/>
              <a:gd name="connsiteY11" fmla="*/ 1283923 h 3681468"/>
              <a:gd name="connsiteX12" fmla="*/ 168006 w 2869243"/>
              <a:gd name="connsiteY12" fmla="*/ 702782 h 3681468"/>
              <a:gd name="connsiteX13" fmla="*/ 117487 w 2869243"/>
              <a:gd name="connsiteY13" fmla="*/ 161092 h 3681468"/>
              <a:gd name="connsiteX14" fmla="*/ 14204 w 2869243"/>
              <a:gd name="connsiteY14" fmla="*/ 117101 h 3681468"/>
              <a:gd name="connsiteX15" fmla="*/ 0 w 2869243"/>
              <a:gd name="connsiteY15" fmla="*/ 0 h 3681468"/>
              <a:gd name="connsiteX0" fmla="*/ 0 w 2869243"/>
              <a:gd name="connsiteY0" fmla="*/ 0 h 3681468"/>
              <a:gd name="connsiteX1" fmla="*/ 1983418 w 2869243"/>
              <a:gd name="connsiteY1" fmla="*/ 4818 h 3681468"/>
              <a:gd name="connsiteX2" fmla="*/ 2050093 w 2869243"/>
              <a:gd name="connsiteY2" fmla="*/ 328668 h 3681468"/>
              <a:gd name="connsiteX3" fmla="*/ 2307268 w 2869243"/>
              <a:gd name="connsiteY3" fmla="*/ 652518 h 3681468"/>
              <a:gd name="connsiteX4" fmla="*/ 2707318 w 2869243"/>
              <a:gd name="connsiteY4" fmla="*/ 947793 h 3681468"/>
              <a:gd name="connsiteX5" fmla="*/ 2869243 w 2869243"/>
              <a:gd name="connsiteY5" fmla="*/ 1033518 h 3681468"/>
              <a:gd name="connsiteX6" fmla="*/ 2535868 w 2869243"/>
              <a:gd name="connsiteY6" fmla="*/ 1595493 h 3681468"/>
              <a:gd name="connsiteX7" fmla="*/ 888043 w 2869243"/>
              <a:gd name="connsiteY7" fmla="*/ 3681468 h 3681468"/>
              <a:gd name="connsiteX8" fmla="*/ 649918 w 2869243"/>
              <a:gd name="connsiteY8" fmla="*/ 3290943 h 3681468"/>
              <a:gd name="connsiteX9" fmla="*/ 459418 w 2869243"/>
              <a:gd name="connsiteY9" fmla="*/ 2709918 h 3681468"/>
              <a:gd name="connsiteX10" fmla="*/ 392909 w 2869243"/>
              <a:gd name="connsiteY10" fmla="*/ 2466792 h 3681468"/>
              <a:gd name="connsiteX11" fmla="*/ 381434 w 2869243"/>
              <a:gd name="connsiteY11" fmla="*/ 2053660 h 3681468"/>
              <a:gd name="connsiteX12" fmla="*/ 388076 w 2869243"/>
              <a:gd name="connsiteY12" fmla="*/ 1283923 h 3681468"/>
              <a:gd name="connsiteX13" fmla="*/ 168006 w 2869243"/>
              <a:gd name="connsiteY13" fmla="*/ 702782 h 3681468"/>
              <a:gd name="connsiteX14" fmla="*/ 117487 w 2869243"/>
              <a:gd name="connsiteY14" fmla="*/ 161092 h 3681468"/>
              <a:gd name="connsiteX15" fmla="*/ 14204 w 2869243"/>
              <a:gd name="connsiteY15" fmla="*/ 117101 h 3681468"/>
              <a:gd name="connsiteX16" fmla="*/ 0 w 2869243"/>
              <a:gd name="connsiteY16" fmla="*/ 0 h 3681468"/>
              <a:gd name="connsiteX0" fmla="*/ 0 w 2869243"/>
              <a:gd name="connsiteY0" fmla="*/ 0 h 3626958"/>
              <a:gd name="connsiteX1" fmla="*/ 1983418 w 2869243"/>
              <a:gd name="connsiteY1" fmla="*/ 4818 h 3626958"/>
              <a:gd name="connsiteX2" fmla="*/ 2050093 w 2869243"/>
              <a:gd name="connsiteY2" fmla="*/ 328668 h 3626958"/>
              <a:gd name="connsiteX3" fmla="*/ 2307268 w 2869243"/>
              <a:gd name="connsiteY3" fmla="*/ 652518 h 3626958"/>
              <a:gd name="connsiteX4" fmla="*/ 2707318 w 2869243"/>
              <a:gd name="connsiteY4" fmla="*/ 947793 h 3626958"/>
              <a:gd name="connsiteX5" fmla="*/ 2869243 w 2869243"/>
              <a:gd name="connsiteY5" fmla="*/ 1033518 h 3626958"/>
              <a:gd name="connsiteX6" fmla="*/ 2535868 w 2869243"/>
              <a:gd name="connsiteY6" fmla="*/ 1595493 h 3626958"/>
              <a:gd name="connsiteX7" fmla="*/ 959767 w 2869243"/>
              <a:gd name="connsiteY7" fmla="*/ 3626958 h 3626958"/>
              <a:gd name="connsiteX8" fmla="*/ 649918 w 2869243"/>
              <a:gd name="connsiteY8" fmla="*/ 3290943 h 3626958"/>
              <a:gd name="connsiteX9" fmla="*/ 459418 w 2869243"/>
              <a:gd name="connsiteY9" fmla="*/ 2709918 h 3626958"/>
              <a:gd name="connsiteX10" fmla="*/ 392909 w 2869243"/>
              <a:gd name="connsiteY10" fmla="*/ 2466792 h 3626958"/>
              <a:gd name="connsiteX11" fmla="*/ 381434 w 2869243"/>
              <a:gd name="connsiteY11" fmla="*/ 2053660 h 3626958"/>
              <a:gd name="connsiteX12" fmla="*/ 388076 w 2869243"/>
              <a:gd name="connsiteY12" fmla="*/ 1283923 h 3626958"/>
              <a:gd name="connsiteX13" fmla="*/ 168006 w 2869243"/>
              <a:gd name="connsiteY13" fmla="*/ 702782 h 3626958"/>
              <a:gd name="connsiteX14" fmla="*/ 117487 w 2869243"/>
              <a:gd name="connsiteY14" fmla="*/ 161092 h 3626958"/>
              <a:gd name="connsiteX15" fmla="*/ 14204 w 2869243"/>
              <a:gd name="connsiteY15" fmla="*/ 117101 h 3626958"/>
              <a:gd name="connsiteX16" fmla="*/ 0 w 2869243"/>
              <a:gd name="connsiteY16" fmla="*/ 0 h 3626958"/>
              <a:gd name="connsiteX0" fmla="*/ 0 w 2869243"/>
              <a:gd name="connsiteY0" fmla="*/ 0 h 3626958"/>
              <a:gd name="connsiteX1" fmla="*/ 1983418 w 2869243"/>
              <a:gd name="connsiteY1" fmla="*/ 4818 h 3626958"/>
              <a:gd name="connsiteX2" fmla="*/ 2050093 w 2869243"/>
              <a:gd name="connsiteY2" fmla="*/ 328668 h 3626958"/>
              <a:gd name="connsiteX3" fmla="*/ 2307268 w 2869243"/>
              <a:gd name="connsiteY3" fmla="*/ 652518 h 3626958"/>
              <a:gd name="connsiteX4" fmla="*/ 2707318 w 2869243"/>
              <a:gd name="connsiteY4" fmla="*/ 947793 h 3626958"/>
              <a:gd name="connsiteX5" fmla="*/ 2869243 w 2869243"/>
              <a:gd name="connsiteY5" fmla="*/ 1033518 h 3626958"/>
              <a:gd name="connsiteX6" fmla="*/ 2535868 w 2869243"/>
              <a:gd name="connsiteY6" fmla="*/ 1595493 h 3626958"/>
              <a:gd name="connsiteX7" fmla="*/ 959767 w 2869243"/>
              <a:gd name="connsiteY7" fmla="*/ 3626958 h 3626958"/>
              <a:gd name="connsiteX8" fmla="*/ 727380 w 2869243"/>
              <a:gd name="connsiteY8" fmla="*/ 3184792 h 3626958"/>
              <a:gd name="connsiteX9" fmla="*/ 459418 w 2869243"/>
              <a:gd name="connsiteY9" fmla="*/ 2709918 h 3626958"/>
              <a:gd name="connsiteX10" fmla="*/ 392909 w 2869243"/>
              <a:gd name="connsiteY10" fmla="*/ 2466792 h 3626958"/>
              <a:gd name="connsiteX11" fmla="*/ 381434 w 2869243"/>
              <a:gd name="connsiteY11" fmla="*/ 2053660 h 3626958"/>
              <a:gd name="connsiteX12" fmla="*/ 388076 w 2869243"/>
              <a:gd name="connsiteY12" fmla="*/ 1283923 h 3626958"/>
              <a:gd name="connsiteX13" fmla="*/ 168006 w 2869243"/>
              <a:gd name="connsiteY13" fmla="*/ 702782 h 3626958"/>
              <a:gd name="connsiteX14" fmla="*/ 117487 w 2869243"/>
              <a:gd name="connsiteY14" fmla="*/ 161092 h 3626958"/>
              <a:gd name="connsiteX15" fmla="*/ 14204 w 2869243"/>
              <a:gd name="connsiteY15" fmla="*/ 117101 h 3626958"/>
              <a:gd name="connsiteX16" fmla="*/ 0 w 2869243"/>
              <a:gd name="connsiteY16" fmla="*/ 0 h 3626958"/>
              <a:gd name="connsiteX0" fmla="*/ 0 w 2869243"/>
              <a:gd name="connsiteY0" fmla="*/ 0 h 3626958"/>
              <a:gd name="connsiteX1" fmla="*/ 1983418 w 2869243"/>
              <a:gd name="connsiteY1" fmla="*/ 4818 h 3626958"/>
              <a:gd name="connsiteX2" fmla="*/ 2050093 w 2869243"/>
              <a:gd name="connsiteY2" fmla="*/ 328668 h 3626958"/>
              <a:gd name="connsiteX3" fmla="*/ 2307268 w 2869243"/>
              <a:gd name="connsiteY3" fmla="*/ 652518 h 3626958"/>
              <a:gd name="connsiteX4" fmla="*/ 2707318 w 2869243"/>
              <a:gd name="connsiteY4" fmla="*/ 947793 h 3626958"/>
              <a:gd name="connsiteX5" fmla="*/ 2869243 w 2869243"/>
              <a:gd name="connsiteY5" fmla="*/ 1033518 h 3626958"/>
              <a:gd name="connsiteX6" fmla="*/ 2535868 w 2869243"/>
              <a:gd name="connsiteY6" fmla="*/ 1595493 h 3626958"/>
              <a:gd name="connsiteX7" fmla="*/ 959767 w 2869243"/>
              <a:gd name="connsiteY7" fmla="*/ 3626958 h 3626958"/>
              <a:gd name="connsiteX8" fmla="*/ 727380 w 2869243"/>
              <a:gd name="connsiteY8" fmla="*/ 3184792 h 3626958"/>
              <a:gd name="connsiteX9" fmla="*/ 459418 w 2869243"/>
              <a:gd name="connsiteY9" fmla="*/ 2709918 h 3626958"/>
              <a:gd name="connsiteX10" fmla="*/ 392909 w 2869243"/>
              <a:gd name="connsiteY10" fmla="*/ 2466792 h 3626958"/>
              <a:gd name="connsiteX11" fmla="*/ 381434 w 2869243"/>
              <a:gd name="connsiteY11" fmla="*/ 2053660 h 3626958"/>
              <a:gd name="connsiteX12" fmla="*/ 388076 w 2869243"/>
              <a:gd name="connsiteY12" fmla="*/ 1283923 h 3626958"/>
              <a:gd name="connsiteX13" fmla="*/ 168006 w 2869243"/>
              <a:gd name="connsiteY13" fmla="*/ 702782 h 3626958"/>
              <a:gd name="connsiteX14" fmla="*/ 117487 w 2869243"/>
              <a:gd name="connsiteY14" fmla="*/ 161092 h 3626958"/>
              <a:gd name="connsiteX15" fmla="*/ 14204 w 2869243"/>
              <a:gd name="connsiteY15" fmla="*/ 117101 h 3626958"/>
              <a:gd name="connsiteX16" fmla="*/ 0 w 2869243"/>
              <a:gd name="connsiteY16" fmla="*/ 0 h 3626958"/>
              <a:gd name="connsiteX0" fmla="*/ 0 w 2869243"/>
              <a:gd name="connsiteY0" fmla="*/ 0 h 3626958"/>
              <a:gd name="connsiteX1" fmla="*/ 1983418 w 2869243"/>
              <a:gd name="connsiteY1" fmla="*/ 4818 h 3626958"/>
              <a:gd name="connsiteX2" fmla="*/ 2050093 w 2869243"/>
              <a:gd name="connsiteY2" fmla="*/ 328668 h 3626958"/>
              <a:gd name="connsiteX3" fmla="*/ 2307268 w 2869243"/>
              <a:gd name="connsiteY3" fmla="*/ 652518 h 3626958"/>
              <a:gd name="connsiteX4" fmla="*/ 2707318 w 2869243"/>
              <a:gd name="connsiteY4" fmla="*/ 947793 h 3626958"/>
              <a:gd name="connsiteX5" fmla="*/ 2869243 w 2869243"/>
              <a:gd name="connsiteY5" fmla="*/ 1033518 h 3626958"/>
              <a:gd name="connsiteX6" fmla="*/ 2535868 w 2869243"/>
              <a:gd name="connsiteY6" fmla="*/ 1595493 h 3626958"/>
              <a:gd name="connsiteX7" fmla="*/ 959767 w 2869243"/>
              <a:gd name="connsiteY7" fmla="*/ 3626958 h 3626958"/>
              <a:gd name="connsiteX8" fmla="*/ 727380 w 2869243"/>
              <a:gd name="connsiteY8" fmla="*/ 3184792 h 3626958"/>
              <a:gd name="connsiteX9" fmla="*/ 476631 w 2869243"/>
              <a:gd name="connsiteY9" fmla="*/ 2732870 h 3626958"/>
              <a:gd name="connsiteX10" fmla="*/ 392909 w 2869243"/>
              <a:gd name="connsiteY10" fmla="*/ 2466792 h 3626958"/>
              <a:gd name="connsiteX11" fmla="*/ 381434 w 2869243"/>
              <a:gd name="connsiteY11" fmla="*/ 2053660 h 3626958"/>
              <a:gd name="connsiteX12" fmla="*/ 388076 w 2869243"/>
              <a:gd name="connsiteY12" fmla="*/ 1283923 h 3626958"/>
              <a:gd name="connsiteX13" fmla="*/ 168006 w 2869243"/>
              <a:gd name="connsiteY13" fmla="*/ 702782 h 3626958"/>
              <a:gd name="connsiteX14" fmla="*/ 117487 w 2869243"/>
              <a:gd name="connsiteY14" fmla="*/ 161092 h 3626958"/>
              <a:gd name="connsiteX15" fmla="*/ 14204 w 2869243"/>
              <a:gd name="connsiteY15" fmla="*/ 117101 h 3626958"/>
              <a:gd name="connsiteX16" fmla="*/ 0 w 2869243"/>
              <a:gd name="connsiteY16" fmla="*/ 0 h 3626958"/>
              <a:gd name="connsiteX0" fmla="*/ 0 w 2869243"/>
              <a:gd name="connsiteY0" fmla="*/ 0 h 3626958"/>
              <a:gd name="connsiteX1" fmla="*/ 1983418 w 2869243"/>
              <a:gd name="connsiteY1" fmla="*/ 4818 h 3626958"/>
              <a:gd name="connsiteX2" fmla="*/ 2050093 w 2869243"/>
              <a:gd name="connsiteY2" fmla="*/ 328668 h 3626958"/>
              <a:gd name="connsiteX3" fmla="*/ 2307268 w 2869243"/>
              <a:gd name="connsiteY3" fmla="*/ 652518 h 3626958"/>
              <a:gd name="connsiteX4" fmla="*/ 2707318 w 2869243"/>
              <a:gd name="connsiteY4" fmla="*/ 947793 h 3626958"/>
              <a:gd name="connsiteX5" fmla="*/ 2869243 w 2869243"/>
              <a:gd name="connsiteY5" fmla="*/ 1033518 h 3626958"/>
              <a:gd name="connsiteX6" fmla="*/ 2607594 w 2869243"/>
              <a:gd name="connsiteY6" fmla="*/ 1612708 h 3626958"/>
              <a:gd name="connsiteX7" fmla="*/ 959767 w 2869243"/>
              <a:gd name="connsiteY7" fmla="*/ 3626958 h 3626958"/>
              <a:gd name="connsiteX8" fmla="*/ 727380 w 2869243"/>
              <a:gd name="connsiteY8" fmla="*/ 3184792 h 3626958"/>
              <a:gd name="connsiteX9" fmla="*/ 476631 w 2869243"/>
              <a:gd name="connsiteY9" fmla="*/ 2732870 h 3626958"/>
              <a:gd name="connsiteX10" fmla="*/ 392909 w 2869243"/>
              <a:gd name="connsiteY10" fmla="*/ 2466792 h 3626958"/>
              <a:gd name="connsiteX11" fmla="*/ 381434 w 2869243"/>
              <a:gd name="connsiteY11" fmla="*/ 2053660 h 3626958"/>
              <a:gd name="connsiteX12" fmla="*/ 388076 w 2869243"/>
              <a:gd name="connsiteY12" fmla="*/ 1283923 h 3626958"/>
              <a:gd name="connsiteX13" fmla="*/ 168006 w 2869243"/>
              <a:gd name="connsiteY13" fmla="*/ 702782 h 3626958"/>
              <a:gd name="connsiteX14" fmla="*/ 117487 w 2869243"/>
              <a:gd name="connsiteY14" fmla="*/ 161092 h 3626958"/>
              <a:gd name="connsiteX15" fmla="*/ 14204 w 2869243"/>
              <a:gd name="connsiteY15" fmla="*/ 117101 h 3626958"/>
              <a:gd name="connsiteX16" fmla="*/ 0 w 2869243"/>
              <a:gd name="connsiteY16" fmla="*/ 0 h 3626958"/>
              <a:gd name="connsiteX0" fmla="*/ 0 w 2918016"/>
              <a:gd name="connsiteY0" fmla="*/ 0 h 3626958"/>
              <a:gd name="connsiteX1" fmla="*/ 1983418 w 2918016"/>
              <a:gd name="connsiteY1" fmla="*/ 4818 h 3626958"/>
              <a:gd name="connsiteX2" fmla="*/ 2050093 w 2918016"/>
              <a:gd name="connsiteY2" fmla="*/ 328668 h 3626958"/>
              <a:gd name="connsiteX3" fmla="*/ 2307268 w 2918016"/>
              <a:gd name="connsiteY3" fmla="*/ 652518 h 3626958"/>
              <a:gd name="connsiteX4" fmla="*/ 2707318 w 2918016"/>
              <a:gd name="connsiteY4" fmla="*/ 947793 h 3626958"/>
              <a:gd name="connsiteX5" fmla="*/ 2918016 w 2918016"/>
              <a:gd name="connsiteY5" fmla="*/ 1191311 h 3626958"/>
              <a:gd name="connsiteX6" fmla="*/ 2607594 w 2918016"/>
              <a:gd name="connsiteY6" fmla="*/ 1612708 h 3626958"/>
              <a:gd name="connsiteX7" fmla="*/ 959767 w 2918016"/>
              <a:gd name="connsiteY7" fmla="*/ 3626958 h 3626958"/>
              <a:gd name="connsiteX8" fmla="*/ 727380 w 2918016"/>
              <a:gd name="connsiteY8" fmla="*/ 3184792 h 3626958"/>
              <a:gd name="connsiteX9" fmla="*/ 476631 w 2918016"/>
              <a:gd name="connsiteY9" fmla="*/ 2732870 h 3626958"/>
              <a:gd name="connsiteX10" fmla="*/ 392909 w 2918016"/>
              <a:gd name="connsiteY10" fmla="*/ 2466792 h 3626958"/>
              <a:gd name="connsiteX11" fmla="*/ 381434 w 2918016"/>
              <a:gd name="connsiteY11" fmla="*/ 2053660 h 3626958"/>
              <a:gd name="connsiteX12" fmla="*/ 388076 w 2918016"/>
              <a:gd name="connsiteY12" fmla="*/ 1283923 h 3626958"/>
              <a:gd name="connsiteX13" fmla="*/ 168006 w 2918016"/>
              <a:gd name="connsiteY13" fmla="*/ 702782 h 3626958"/>
              <a:gd name="connsiteX14" fmla="*/ 117487 w 2918016"/>
              <a:gd name="connsiteY14" fmla="*/ 161092 h 3626958"/>
              <a:gd name="connsiteX15" fmla="*/ 14204 w 2918016"/>
              <a:gd name="connsiteY15" fmla="*/ 117101 h 3626958"/>
              <a:gd name="connsiteX16" fmla="*/ 0 w 2918016"/>
              <a:gd name="connsiteY16" fmla="*/ 0 h 3626958"/>
              <a:gd name="connsiteX0" fmla="*/ 0 w 2918016"/>
              <a:gd name="connsiteY0" fmla="*/ 0 h 3626958"/>
              <a:gd name="connsiteX1" fmla="*/ 1983418 w 2918016"/>
              <a:gd name="connsiteY1" fmla="*/ 4818 h 3626958"/>
              <a:gd name="connsiteX2" fmla="*/ 2050093 w 2918016"/>
              <a:gd name="connsiteY2" fmla="*/ 328668 h 3626958"/>
              <a:gd name="connsiteX3" fmla="*/ 2307268 w 2918016"/>
              <a:gd name="connsiteY3" fmla="*/ 652518 h 3626958"/>
              <a:gd name="connsiteX4" fmla="*/ 2629856 w 2918016"/>
              <a:gd name="connsiteY4" fmla="*/ 985089 h 3626958"/>
              <a:gd name="connsiteX5" fmla="*/ 2918016 w 2918016"/>
              <a:gd name="connsiteY5" fmla="*/ 1191311 h 3626958"/>
              <a:gd name="connsiteX6" fmla="*/ 2607594 w 2918016"/>
              <a:gd name="connsiteY6" fmla="*/ 1612708 h 3626958"/>
              <a:gd name="connsiteX7" fmla="*/ 959767 w 2918016"/>
              <a:gd name="connsiteY7" fmla="*/ 3626958 h 3626958"/>
              <a:gd name="connsiteX8" fmla="*/ 727380 w 2918016"/>
              <a:gd name="connsiteY8" fmla="*/ 3184792 h 3626958"/>
              <a:gd name="connsiteX9" fmla="*/ 476631 w 2918016"/>
              <a:gd name="connsiteY9" fmla="*/ 2732870 h 3626958"/>
              <a:gd name="connsiteX10" fmla="*/ 392909 w 2918016"/>
              <a:gd name="connsiteY10" fmla="*/ 2466792 h 3626958"/>
              <a:gd name="connsiteX11" fmla="*/ 381434 w 2918016"/>
              <a:gd name="connsiteY11" fmla="*/ 2053660 h 3626958"/>
              <a:gd name="connsiteX12" fmla="*/ 388076 w 2918016"/>
              <a:gd name="connsiteY12" fmla="*/ 1283923 h 3626958"/>
              <a:gd name="connsiteX13" fmla="*/ 168006 w 2918016"/>
              <a:gd name="connsiteY13" fmla="*/ 702782 h 3626958"/>
              <a:gd name="connsiteX14" fmla="*/ 117487 w 2918016"/>
              <a:gd name="connsiteY14" fmla="*/ 161092 h 3626958"/>
              <a:gd name="connsiteX15" fmla="*/ 14204 w 2918016"/>
              <a:gd name="connsiteY15" fmla="*/ 117101 h 3626958"/>
              <a:gd name="connsiteX16" fmla="*/ 0 w 2918016"/>
              <a:gd name="connsiteY16" fmla="*/ 0 h 3626958"/>
              <a:gd name="connsiteX0" fmla="*/ 0 w 2920886"/>
              <a:gd name="connsiteY0" fmla="*/ 0 h 3626958"/>
              <a:gd name="connsiteX1" fmla="*/ 1983418 w 2920886"/>
              <a:gd name="connsiteY1" fmla="*/ 4818 h 3626958"/>
              <a:gd name="connsiteX2" fmla="*/ 2050093 w 2920886"/>
              <a:gd name="connsiteY2" fmla="*/ 328668 h 3626958"/>
              <a:gd name="connsiteX3" fmla="*/ 2307268 w 2920886"/>
              <a:gd name="connsiteY3" fmla="*/ 652518 h 3626958"/>
              <a:gd name="connsiteX4" fmla="*/ 2629856 w 2920886"/>
              <a:gd name="connsiteY4" fmla="*/ 985089 h 3626958"/>
              <a:gd name="connsiteX5" fmla="*/ 2920886 w 2920886"/>
              <a:gd name="connsiteY5" fmla="*/ 1168359 h 3626958"/>
              <a:gd name="connsiteX6" fmla="*/ 2607594 w 2920886"/>
              <a:gd name="connsiteY6" fmla="*/ 1612708 h 3626958"/>
              <a:gd name="connsiteX7" fmla="*/ 959767 w 2920886"/>
              <a:gd name="connsiteY7" fmla="*/ 3626958 h 3626958"/>
              <a:gd name="connsiteX8" fmla="*/ 727380 w 2920886"/>
              <a:gd name="connsiteY8" fmla="*/ 3184792 h 3626958"/>
              <a:gd name="connsiteX9" fmla="*/ 476631 w 2920886"/>
              <a:gd name="connsiteY9" fmla="*/ 2732870 h 3626958"/>
              <a:gd name="connsiteX10" fmla="*/ 392909 w 2920886"/>
              <a:gd name="connsiteY10" fmla="*/ 2466792 h 3626958"/>
              <a:gd name="connsiteX11" fmla="*/ 381434 w 2920886"/>
              <a:gd name="connsiteY11" fmla="*/ 2053660 h 3626958"/>
              <a:gd name="connsiteX12" fmla="*/ 388076 w 2920886"/>
              <a:gd name="connsiteY12" fmla="*/ 1283923 h 3626958"/>
              <a:gd name="connsiteX13" fmla="*/ 168006 w 2920886"/>
              <a:gd name="connsiteY13" fmla="*/ 702782 h 3626958"/>
              <a:gd name="connsiteX14" fmla="*/ 117487 w 2920886"/>
              <a:gd name="connsiteY14" fmla="*/ 161092 h 3626958"/>
              <a:gd name="connsiteX15" fmla="*/ 14204 w 2920886"/>
              <a:gd name="connsiteY15" fmla="*/ 117101 h 3626958"/>
              <a:gd name="connsiteX16" fmla="*/ 0 w 2920886"/>
              <a:gd name="connsiteY16" fmla="*/ 0 h 3626958"/>
              <a:gd name="connsiteX0" fmla="*/ 0 w 2920886"/>
              <a:gd name="connsiteY0" fmla="*/ 0 h 3626958"/>
              <a:gd name="connsiteX1" fmla="*/ 2020714 w 2920886"/>
              <a:gd name="connsiteY1" fmla="*/ 27770 h 3626958"/>
              <a:gd name="connsiteX2" fmla="*/ 2050093 w 2920886"/>
              <a:gd name="connsiteY2" fmla="*/ 328668 h 3626958"/>
              <a:gd name="connsiteX3" fmla="*/ 2307268 w 2920886"/>
              <a:gd name="connsiteY3" fmla="*/ 652518 h 3626958"/>
              <a:gd name="connsiteX4" fmla="*/ 2629856 w 2920886"/>
              <a:gd name="connsiteY4" fmla="*/ 985089 h 3626958"/>
              <a:gd name="connsiteX5" fmla="*/ 2920886 w 2920886"/>
              <a:gd name="connsiteY5" fmla="*/ 1168359 h 3626958"/>
              <a:gd name="connsiteX6" fmla="*/ 2607594 w 2920886"/>
              <a:gd name="connsiteY6" fmla="*/ 1612708 h 3626958"/>
              <a:gd name="connsiteX7" fmla="*/ 959767 w 2920886"/>
              <a:gd name="connsiteY7" fmla="*/ 3626958 h 3626958"/>
              <a:gd name="connsiteX8" fmla="*/ 727380 w 2920886"/>
              <a:gd name="connsiteY8" fmla="*/ 3184792 h 3626958"/>
              <a:gd name="connsiteX9" fmla="*/ 476631 w 2920886"/>
              <a:gd name="connsiteY9" fmla="*/ 2732870 h 3626958"/>
              <a:gd name="connsiteX10" fmla="*/ 392909 w 2920886"/>
              <a:gd name="connsiteY10" fmla="*/ 2466792 h 3626958"/>
              <a:gd name="connsiteX11" fmla="*/ 381434 w 2920886"/>
              <a:gd name="connsiteY11" fmla="*/ 2053660 h 3626958"/>
              <a:gd name="connsiteX12" fmla="*/ 388076 w 2920886"/>
              <a:gd name="connsiteY12" fmla="*/ 1283923 h 3626958"/>
              <a:gd name="connsiteX13" fmla="*/ 168006 w 2920886"/>
              <a:gd name="connsiteY13" fmla="*/ 702782 h 3626958"/>
              <a:gd name="connsiteX14" fmla="*/ 117487 w 2920886"/>
              <a:gd name="connsiteY14" fmla="*/ 161092 h 3626958"/>
              <a:gd name="connsiteX15" fmla="*/ 14204 w 2920886"/>
              <a:gd name="connsiteY15" fmla="*/ 117101 h 3626958"/>
              <a:gd name="connsiteX16" fmla="*/ 0 w 2920886"/>
              <a:gd name="connsiteY16" fmla="*/ 0 h 3626958"/>
              <a:gd name="connsiteX0" fmla="*/ 0 w 2920886"/>
              <a:gd name="connsiteY0" fmla="*/ 0 h 3626958"/>
              <a:gd name="connsiteX1" fmla="*/ 2020714 w 2920886"/>
              <a:gd name="connsiteY1" fmla="*/ 27770 h 3626958"/>
              <a:gd name="connsiteX2" fmla="*/ 2050093 w 2920886"/>
              <a:gd name="connsiteY2" fmla="*/ 328668 h 3626958"/>
              <a:gd name="connsiteX3" fmla="*/ 2307268 w 2920886"/>
              <a:gd name="connsiteY3" fmla="*/ 652518 h 3626958"/>
              <a:gd name="connsiteX4" fmla="*/ 2629856 w 2920886"/>
              <a:gd name="connsiteY4" fmla="*/ 985089 h 3626958"/>
              <a:gd name="connsiteX5" fmla="*/ 2920886 w 2920886"/>
              <a:gd name="connsiteY5" fmla="*/ 1168359 h 3626958"/>
              <a:gd name="connsiteX6" fmla="*/ 2607594 w 2920886"/>
              <a:gd name="connsiteY6" fmla="*/ 1612708 h 3626958"/>
              <a:gd name="connsiteX7" fmla="*/ 959767 w 2920886"/>
              <a:gd name="connsiteY7" fmla="*/ 3626958 h 3626958"/>
              <a:gd name="connsiteX8" fmla="*/ 727380 w 2920886"/>
              <a:gd name="connsiteY8" fmla="*/ 3184792 h 3626958"/>
              <a:gd name="connsiteX9" fmla="*/ 476631 w 2920886"/>
              <a:gd name="connsiteY9" fmla="*/ 2732870 h 3626958"/>
              <a:gd name="connsiteX10" fmla="*/ 392909 w 2920886"/>
              <a:gd name="connsiteY10" fmla="*/ 2466792 h 3626958"/>
              <a:gd name="connsiteX11" fmla="*/ 381434 w 2920886"/>
              <a:gd name="connsiteY11" fmla="*/ 2053660 h 3626958"/>
              <a:gd name="connsiteX12" fmla="*/ 388076 w 2920886"/>
              <a:gd name="connsiteY12" fmla="*/ 1283923 h 3626958"/>
              <a:gd name="connsiteX13" fmla="*/ 168006 w 2920886"/>
              <a:gd name="connsiteY13" fmla="*/ 702782 h 3626958"/>
              <a:gd name="connsiteX14" fmla="*/ 117487 w 2920886"/>
              <a:gd name="connsiteY14" fmla="*/ 161092 h 3626958"/>
              <a:gd name="connsiteX15" fmla="*/ 14204 w 2920886"/>
              <a:gd name="connsiteY15" fmla="*/ 117101 h 3626958"/>
              <a:gd name="connsiteX16" fmla="*/ 0 w 2920886"/>
              <a:gd name="connsiteY16" fmla="*/ 0 h 3626958"/>
              <a:gd name="connsiteX0" fmla="*/ 0 w 2920886"/>
              <a:gd name="connsiteY0" fmla="*/ 0 h 3626958"/>
              <a:gd name="connsiteX1" fmla="*/ 1888742 w 2920886"/>
              <a:gd name="connsiteY1" fmla="*/ 33508 h 3626958"/>
              <a:gd name="connsiteX2" fmla="*/ 2050093 w 2920886"/>
              <a:gd name="connsiteY2" fmla="*/ 328668 h 3626958"/>
              <a:gd name="connsiteX3" fmla="*/ 2307268 w 2920886"/>
              <a:gd name="connsiteY3" fmla="*/ 652518 h 3626958"/>
              <a:gd name="connsiteX4" fmla="*/ 2629856 w 2920886"/>
              <a:gd name="connsiteY4" fmla="*/ 985089 h 3626958"/>
              <a:gd name="connsiteX5" fmla="*/ 2920886 w 2920886"/>
              <a:gd name="connsiteY5" fmla="*/ 1168359 h 3626958"/>
              <a:gd name="connsiteX6" fmla="*/ 2607594 w 2920886"/>
              <a:gd name="connsiteY6" fmla="*/ 1612708 h 3626958"/>
              <a:gd name="connsiteX7" fmla="*/ 959767 w 2920886"/>
              <a:gd name="connsiteY7" fmla="*/ 3626958 h 3626958"/>
              <a:gd name="connsiteX8" fmla="*/ 727380 w 2920886"/>
              <a:gd name="connsiteY8" fmla="*/ 3184792 h 3626958"/>
              <a:gd name="connsiteX9" fmla="*/ 476631 w 2920886"/>
              <a:gd name="connsiteY9" fmla="*/ 2732870 h 3626958"/>
              <a:gd name="connsiteX10" fmla="*/ 392909 w 2920886"/>
              <a:gd name="connsiteY10" fmla="*/ 2466792 h 3626958"/>
              <a:gd name="connsiteX11" fmla="*/ 381434 w 2920886"/>
              <a:gd name="connsiteY11" fmla="*/ 2053660 h 3626958"/>
              <a:gd name="connsiteX12" fmla="*/ 388076 w 2920886"/>
              <a:gd name="connsiteY12" fmla="*/ 1283923 h 3626958"/>
              <a:gd name="connsiteX13" fmla="*/ 168006 w 2920886"/>
              <a:gd name="connsiteY13" fmla="*/ 702782 h 3626958"/>
              <a:gd name="connsiteX14" fmla="*/ 117487 w 2920886"/>
              <a:gd name="connsiteY14" fmla="*/ 161092 h 3626958"/>
              <a:gd name="connsiteX15" fmla="*/ 14204 w 2920886"/>
              <a:gd name="connsiteY15" fmla="*/ 117101 h 3626958"/>
              <a:gd name="connsiteX16" fmla="*/ 0 w 2920886"/>
              <a:gd name="connsiteY16" fmla="*/ 0 h 3626958"/>
              <a:gd name="connsiteX0" fmla="*/ 0 w 2920886"/>
              <a:gd name="connsiteY0" fmla="*/ 0 h 3626958"/>
              <a:gd name="connsiteX1" fmla="*/ 1888742 w 2920886"/>
              <a:gd name="connsiteY1" fmla="*/ 33508 h 3626958"/>
              <a:gd name="connsiteX2" fmla="*/ 1993796 w 2920886"/>
              <a:gd name="connsiteY2" fmla="*/ 36770 h 3626958"/>
              <a:gd name="connsiteX3" fmla="*/ 2050093 w 2920886"/>
              <a:gd name="connsiteY3" fmla="*/ 328668 h 3626958"/>
              <a:gd name="connsiteX4" fmla="*/ 2307268 w 2920886"/>
              <a:gd name="connsiteY4" fmla="*/ 652518 h 3626958"/>
              <a:gd name="connsiteX5" fmla="*/ 2629856 w 2920886"/>
              <a:gd name="connsiteY5" fmla="*/ 985089 h 3626958"/>
              <a:gd name="connsiteX6" fmla="*/ 2920886 w 2920886"/>
              <a:gd name="connsiteY6" fmla="*/ 1168359 h 3626958"/>
              <a:gd name="connsiteX7" fmla="*/ 2607594 w 2920886"/>
              <a:gd name="connsiteY7" fmla="*/ 1612708 h 3626958"/>
              <a:gd name="connsiteX8" fmla="*/ 959767 w 2920886"/>
              <a:gd name="connsiteY8" fmla="*/ 3626958 h 3626958"/>
              <a:gd name="connsiteX9" fmla="*/ 727380 w 2920886"/>
              <a:gd name="connsiteY9" fmla="*/ 3184792 h 3626958"/>
              <a:gd name="connsiteX10" fmla="*/ 476631 w 2920886"/>
              <a:gd name="connsiteY10" fmla="*/ 2732870 h 3626958"/>
              <a:gd name="connsiteX11" fmla="*/ 392909 w 2920886"/>
              <a:gd name="connsiteY11" fmla="*/ 2466792 h 3626958"/>
              <a:gd name="connsiteX12" fmla="*/ 381434 w 2920886"/>
              <a:gd name="connsiteY12" fmla="*/ 2053660 h 3626958"/>
              <a:gd name="connsiteX13" fmla="*/ 388076 w 2920886"/>
              <a:gd name="connsiteY13" fmla="*/ 1283923 h 3626958"/>
              <a:gd name="connsiteX14" fmla="*/ 168006 w 2920886"/>
              <a:gd name="connsiteY14" fmla="*/ 702782 h 3626958"/>
              <a:gd name="connsiteX15" fmla="*/ 117487 w 2920886"/>
              <a:gd name="connsiteY15" fmla="*/ 161092 h 3626958"/>
              <a:gd name="connsiteX16" fmla="*/ 14204 w 2920886"/>
              <a:gd name="connsiteY16" fmla="*/ 117101 h 3626958"/>
              <a:gd name="connsiteX17" fmla="*/ 0 w 2920886"/>
              <a:gd name="connsiteY17" fmla="*/ 0 h 3626958"/>
              <a:gd name="connsiteX0" fmla="*/ 0 w 2920886"/>
              <a:gd name="connsiteY0" fmla="*/ 0 h 3626958"/>
              <a:gd name="connsiteX1" fmla="*/ 1369458 w 2920886"/>
              <a:gd name="connsiteY1" fmla="*/ 13425 h 3626958"/>
              <a:gd name="connsiteX2" fmla="*/ 1993796 w 2920886"/>
              <a:gd name="connsiteY2" fmla="*/ 36770 h 3626958"/>
              <a:gd name="connsiteX3" fmla="*/ 2050093 w 2920886"/>
              <a:gd name="connsiteY3" fmla="*/ 328668 h 3626958"/>
              <a:gd name="connsiteX4" fmla="*/ 2307268 w 2920886"/>
              <a:gd name="connsiteY4" fmla="*/ 652518 h 3626958"/>
              <a:gd name="connsiteX5" fmla="*/ 2629856 w 2920886"/>
              <a:gd name="connsiteY5" fmla="*/ 985089 h 3626958"/>
              <a:gd name="connsiteX6" fmla="*/ 2920886 w 2920886"/>
              <a:gd name="connsiteY6" fmla="*/ 1168359 h 3626958"/>
              <a:gd name="connsiteX7" fmla="*/ 2607594 w 2920886"/>
              <a:gd name="connsiteY7" fmla="*/ 1612708 h 3626958"/>
              <a:gd name="connsiteX8" fmla="*/ 959767 w 2920886"/>
              <a:gd name="connsiteY8" fmla="*/ 3626958 h 3626958"/>
              <a:gd name="connsiteX9" fmla="*/ 727380 w 2920886"/>
              <a:gd name="connsiteY9" fmla="*/ 3184792 h 3626958"/>
              <a:gd name="connsiteX10" fmla="*/ 476631 w 2920886"/>
              <a:gd name="connsiteY10" fmla="*/ 2732870 h 3626958"/>
              <a:gd name="connsiteX11" fmla="*/ 392909 w 2920886"/>
              <a:gd name="connsiteY11" fmla="*/ 2466792 h 3626958"/>
              <a:gd name="connsiteX12" fmla="*/ 381434 w 2920886"/>
              <a:gd name="connsiteY12" fmla="*/ 2053660 h 3626958"/>
              <a:gd name="connsiteX13" fmla="*/ 388076 w 2920886"/>
              <a:gd name="connsiteY13" fmla="*/ 1283923 h 3626958"/>
              <a:gd name="connsiteX14" fmla="*/ 168006 w 2920886"/>
              <a:gd name="connsiteY14" fmla="*/ 702782 h 3626958"/>
              <a:gd name="connsiteX15" fmla="*/ 117487 w 2920886"/>
              <a:gd name="connsiteY15" fmla="*/ 161092 h 3626958"/>
              <a:gd name="connsiteX16" fmla="*/ 14204 w 2920886"/>
              <a:gd name="connsiteY16" fmla="*/ 117101 h 3626958"/>
              <a:gd name="connsiteX17" fmla="*/ 0 w 2920886"/>
              <a:gd name="connsiteY17" fmla="*/ 0 h 3626958"/>
              <a:gd name="connsiteX0" fmla="*/ 0 w 2920886"/>
              <a:gd name="connsiteY0" fmla="*/ 0 h 3626958"/>
              <a:gd name="connsiteX1" fmla="*/ 1369458 w 2920886"/>
              <a:gd name="connsiteY1" fmla="*/ 13425 h 3626958"/>
              <a:gd name="connsiteX2" fmla="*/ 2019617 w 2920886"/>
              <a:gd name="connsiteY2" fmla="*/ 39639 h 3626958"/>
              <a:gd name="connsiteX3" fmla="*/ 2050093 w 2920886"/>
              <a:gd name="connsiteY3" fmla="*/ 328668 h 3626958"/>
              <a:gd name="connsiteX4" fmla="*/ 2307268 w 2920886"/>
              <a:gd name="connsiteY4" fmla="*/ 652518 h 3626958"/>
              <a:gd name="connsiteX5" fmla="*/ 2629856 w 2920886"/>
              <a:gd name="connsiteY5" fmla="*/ 985089 h 3626958"/>
              <a:gd name="connsiteX6" fmla="*/ 2920886 w 2920886"/>
              <a:gd name="connsiteY6" fmla="*/ 1168359 h 3626958"/>
              <a:gd name="connsiteX7" fmla="*/ 2607594 w 2920886"/>
              <a:gd name="connsiteY7" fmla="*/ 1612708 h 3626958"/>
              <a:gd name="connsiteX8" fmla="*/ 959767 w 2920886"/>
              <a:gd name="connsiteY8" fmla="*/ 3626958 h 3626958"/>
              <a:gd name="connsiteX9" fmla="*/ 727380 w 2920886"/>
              <a:gd name="connsiteY9" fmla="*/ 3184792 h 3626958"/>
              <a:gd name="connsiteX10" fmla="*/ 476631 w 2920886"/>
              <a:gd name="connsiteY10" fmla="*/ 2732870 h 3626958"/>
              <a:gd name="connsiteX11" fmla="*/ 392909 w 2920886"/>
              <a:gd name="connsiteY11" fmla="*/ 2466792 h 3626958"/>
              <a:gd name="connsiteX12" fmla="*/ 381434 w 2920886"/>
              <a:gd name="connsiteY12" fmla="*/ 2053660 h 3626958"/>
              <a:gd name="connsiteX13" fmla="*/ 388076 w 2920886"/>
              <a:gd name="connsiteY13" fmla="*/ 1283923 h 3626958"/>
              <a:gd name="connsiteX14" fmla="*/ 168006 w 2920886"/>
              <a:gd name="connsiteY14" fmla="*/ 702782 h 3626958"/>
              <a:gd name="connsiteX15" fmla="*/ 117487 w 2920886"/>
              <a:gd name="connsiteY15" fmla="*/ 161092 h 3626958"/>
              <a:gd name="connsiteX16" fmla="*/ 14204 w 2920886"/>
              <a:gd name="connsiteY16" fmla="*/ 117101 h 3626958"/>
              <a:gd name="connsiteX17" fmla="*/ 0 w 2920886"/>
              <a:gd name="connsiteY17" fmla="*/ 0 h 3626958"/>
              <a:gd name="connsiteX0" fmla="*/ 0 w 2920886"/>
              <a:gd name="connsiteY0" fmla="*/ 0 h 3626958"/>
              <a:gd name="connsiteX1" fmla="*/ 1369458 w 2920886"/>
              <a:gd name="connsiteY1" fmla="*/ 13425 h 3626958"/>
              <a:gd name="connsiteX2" fmla="*/ 1996665 w 2920886"/>
              <a:gd name="connsiteY2" fmla="*/ 59722 h 3626958"/>
              <a:gd name="connsiteX3" fmla="*/ 2050093 w 2920886"/>
              <a:gd name="connsiteY3" fmla="*/ 328668 h 3626958"/>
              <a:gd name="connsiteX4" fmla="*/ 2307268 w 2920886"/>
              <a:gd name="connsiteY4" fmla="*/ 652518 h 3626958"/>
              <a:gd name="connsiteX5" fmla="*/ 2629856 w 2920886"/>
              <a:gd name="connsiteY5" fmla="*/ 985089 h 3626958"/>
              <a:gd name="connsiteX6" fmla="*/ 2920886 w 2920886"/>
              <a:gd name="connsiteY6" fmla="*/ 1168359 h 3626958"/>
              <a:gd name="connsiteX7" fmla="*/ 2607594 w 2920886"/>
              <a:gd name="connsiteY7" fmla="*/ 1612708 h 3626958"/>
              <a:gd name="connsiteX8" fmla="*/ 959767 w 2920886"/>
              <a:gd name="connsiteY8" fmla="*/ 3626958 h 3626958"/>
              <a:gd name="connsiteX9" fmla="*/ 727380 w 2920886"/>
              <a:gd name="connsiteY9" fmla="*/ 3184792 h 3626958"/>
              <a:gd name="connsiteX10" fmla="*/ 476631 w 2920886"/>
              <a:gd name="connsiteY10" fmla="*/ 2732870 h 3626958"/>
              <a:gd name="connsiteX11" fmla="*/ 392909 w 2920886"/>
              <a:gd name="connsiteY11" fmla="*/ 2466792 h 3626958"/>
              <a:gd name="connsiteX12" fmla="*/ 381434 w 2920886"/>
              <a:gd name="connsiteY12" fmla="*/ 2053660 h 3626958"/>
              <a:gd name="connsiteX13" fmla="*/ 388076 w 2920886"/>
              <a:gd name="connsiteY13" fmla="*/ 1283923 h 3626958"/>
              <a:gd name="connsiteX14" fmla="*/ 168006 w 2920886"/>
              <a:gd name="connsiteY14" fmla="*/ 702782 h 3626958"/>
              <a:gd name="connsiteX15" fmla="*/ 117487 w 2920886"/>
              <a:gd name="connsiteY15" fmla="*/ 161092 h 3626958"/>
              <a:gd name="connsiteX16" fmla="*/ 14204 w 2920886"/>
              <a:gd name="connsiteY16" fmla="*/ 117101 h 3626958"/>
              <a:gd name="connsiteX17" fmla="*/ 0 w 2920886"/>
              <a:gd name="connsiteY17" fmla="*/ 0 h 3626958"/>
              <a:gd name="connsiteX0" fmla="*/ 0 w 2920886"/>
              <a:gd name="connsiteY0" fmla="*/ 0 h 3618352"/>
              <a:gd name="connsiteX1" fmla="*/ 1369458 w 2920886"/>
              <a:gd name="connsiteY1" fmla="*/ 4819 h 3618352"/>
              <a:gd name="connsiteX2" fmla="*/ 1996665 w 2920886"/>
              <a:gd name="connsiteY2" fmla="*/ 51116 h 3618352"/>
              <a:gd name="connsiteX3" fmla="*/ 2050093 w 2920886"/>
              <a:gd name="connsiteY3" fmla="*/ 320062 h 3618352"/>
              <a:gd name="connsiteX4" fmla="*/ 2307268 w 2920886"/>
              <a:gd name="connsiteY4" fmla="*/ 643912 h 3618352"/>
              <a:gd name="connsiteX5" fmla="*/ 2629856 w 2920886"/>
              <a:gd name="connsiteY5" fmla="*/ 976483 h 3618352"/>
              <a:gd name="connsiteX6" fmla="*/ 2920886 w 2920886"/>
              <a:gd name="connsiteY6" fmla="*/ 1159753 h 3618352"/>
              <a:gd name="connsiteX7" fmla="*/ 2607594 w 2920886"/>
              <a:gd name="connsiteY7" fmla="*/ 1604102 h 3618352"/>
              <a:gd name="connsiteX8" fmla="*/ 959767 w 2920886"/>
              <a:gd name="connsiteY8" fmla="*/ 3618352 h 3618352"/>
              <a:gd name="connsiteX9" fmla="*/ 727380 w 2920886"/>
              <a:gd name="connsiteY9" fmla="*/ 3176186 h 3618352"/>
              <a:gd name="connsiteX10" fmla="*/ 476631 w 2920886"/>
              <a:gd name="connsiteY10" fmla="*/ 2724264 h 3618352"/>
              <a:gd name="connsiteX11" fmla="*/ 392909 w 2920886"/>
              <a:gd name="connsiteY11" fmla="*/ 2458186 h 3618352"/>
              <a:gd name="connsiteX12" fmla="*/ 381434 w 2920886"/>
              <a:gd name="connsiteY12" fmla="*/ 2045054 h 3618352"/>
              <a:gd name="connsiteX13" fmla="*/ 388076 w 2920886"/>
              <a:gd name="connsiteY13" fmla="*/ 1275317 h 3618352"/>
              <a:gd name="connsiteX14" fmla="*/ 168006 w 2920886"/>
              <a:gd name="connsiteY14" fmla="*/ 694176 h 3618352"/>
              <a:gd name="connsiteX15" fmla="*/ 117487 w 2920886"/>
              <a:gd name="connsiteY15" fmla="*/ 152486 h 3618352"/>
              <a:gd name="connsiteX16" fmla="*/ 14204 w 2920886"/>
              <a:gd name="connsiteY16" fmla="*/ 108495 h 3618352"/>
              <a:gd name="connsiteX17" fmla="*/ 0 w 2920886"/>
              <a:gd name="connsiteY17" fmla="*/ 0 h 3618352"/>
              <a:gd name="connsiteX0" fmla="*/ 0 w 2920886"/>
              <a:gd name="connsiteY0" fmla="*/ 0 h 3618352"/>
              <a:gd name="connsiteX1" fmla="*/ 1369458 w 2920886"/>
              <a:gd name="connsiteY1" fmla="*/ 4819 h 3618352"/>
              <a:gd name="connsiteX2" fmla="*/ 2013879 w 2920886"/>
              <a:gd name="connsiteY2" fmla="*/ 22426 h 3618352"/>
              <a:gd name="connsiteX3" fmla="*/ 2050093 w 2920886"/>
              <a:gd name="connsiteY3" fmla="*/ 320062 h 3618352"/>
              <a:gd name="connsiteX4" fmla="*/ 2307268 w 2920886"/>
              <a:gd name="connsiteY4" fmla="*/ 643912 h 3618352"/>
              <a:gd name="connsiteX5" fmla="*/ 2629856 w 2920886"/>
              <a:gd name="connsiteY5" fmla="*/ 976483 h 3618352"/>
              <a:gd name="connsiteX6" fmla="*/ 2920886 w 2920886"/>
              <a:gd name="connsiteY6" fmla="*/ 1159753 h 3618352"/>
              <a:gd name="connsiteX7" fmla="*/ 2607594 w 2920886"/>
              <a:gd name="connsiteY7" fmla="*/ 1604102 h 3618352"/>
              <a:gd name="connsiteX8" fmla="*/ 959767 w 2920886"/>
              <a:gd name="connsiteY8" fmla="*/ 3618352 h 3618352"/>
              <a:gd name="connsiteX9" fmla="*/ 727380 w 2920886"/>
              <a:gd name="connsiteY9" fmla="*/ 3176186 h 3618352"/>
              <a:gd name="connsiteX10" fmla="*/ 476631 w 2920886"/>
              <a:gd name="connsiteY10" fmla="*/ 2724264 h 3618352"/>
              <a:gd name="connsiteX11" fmla="*/ 392909 w 2920886"/>
              <a:gd name="connsiteY11" fmla="*/ 2458186 h 3618352"/>
              <a:gd name="connsiteX12" fmla="*/ 381434 w 2920886"/>
              <a:gd name="connsiteY12" fmla="*/ 2045054 h 3618352"/>
              <a:gd name="connsiteX13" fmla="*/ 388076 w 2920886"/>
              <a:gd name="connsiteY13" fmla="*/ 1275317 h 3618352"/>
              <a:gd name="connsiteX14" fmla="*/ 168006 w 2920886"/>
              <a:gd name="connsiteY14" fmla="*/ 694176 h 3618352"/>
              <a:gd name="connsiteX15" fmla="*/ 117487 w 2920886"/>
              <a:gd name="connsiteY15" fmla="*/ 152486 h 3618352"/>
              <a:gd name="connsiteX16" fmla="*/ 14204 w 2920886"/>
              <a:gd name="connsiteY16" fmla="*/ 108495 h 3618352"/>
              <a:gd name="connsiteX17" fmla="*/ 0 w 2920886"/>
              <a:gd name="connsiteY17" fmla="*/ 0 h 3618352"/>
              <a:gd name="connsiteX0" fmla="*/ 0 w 2920886"/>
              <a:gd name="connsiteY0" fmla="*/ 258 h 3618610"/>
              <a:gd name="connsiteX1" fmla="*/ 1369458 w 2920886"/>
              <a:gd name="connsiteY1" fmla="*/ 5077 h 3618610"/>
              <a:gd name="connsiteX2" fmla="*/ 1861824 w 2920886"/>
              <a:gd name="connsiteY2" fmla="*/ 22683 h 3618610"/>
              <a:gd name="connsiteX3" fmla="*/ 2013879 w 2920886"/>
              <a:gd name="connsiteY3" fmla="*/ 22684 h 3618610"/>
              <a:gd name="connsiteX4" fmla="*/ 2050093 w 2920886"/>
              <a:gd name="connsiteY4" fmla="*/ 320320 h 3618610"/>
              <a:gd name="connsiteX5" fmla="*/ 2307268 w 2920886"/>
              <a:gd name="connsiteY5" fmla="*/ 644170 h 3618610"/>
              <a:gd name="connsiteX6" fmla="*/ 2629856 w 2920886"/>
              <a:gd name="connsiteY6" fmla="*/ 976741 h 3618610"/>
              <a:gd name="connsiteX7" fmla="*/ 2920886 w 2920886"/>
              <a:gd name="connsiteY7" fmla="*/ 1160011 h 3618610"/>
              <a:gd name="connsiteX8" fmla="*/ 2607594 w 2920886"/>
              <a:gd name="connsiteY8" fmla="*/ 1604360 h 3618610"/>
              <a:gd name="connsiteX9" fmla="*/ 959767 w 2920886"/>
              <a:gd name="connsiteY9" fmla="*/ 3618610 h 3618610"/>
              <a:gd name="connsiteX10" fmla="*/ 727380 w 2920886"/>
              <a:gd name="connsiteY10" fmla="*/ 3176444 h 3618610"/>
              <a:gd name="connsiteX11" fmla="*/ 476631 w 2920886"/>
              <a:gd name="connsiteY11" fmla="*/ 2724522 h 3618610"/>
              <a:gd name="connsiteX12" fmla="*/ 392909 w 2920886"/>
              <a:gd name="connsiteY12" fmla="*/ 2458444 h 3618610"/>
              <a:gd name="connsiteX13" fmla="*/ 381434 w 2920886"/>
              <a:gd name="connsiteY13" fmla="*/ 2045312 h 3618610"/>
              <a:gd name="connsiteX14" fmla="*/ 388076 w 2920886"/>
              <a:gd name="connsiteY14" fmla="*/ 1275575 h 3618610"/>
              <a:gd name="connsiteX15" fmla="*/ 168006 w 2920886"/>
              <a:gd name="connsiteY15" fmla="*/ 694434 h 3618610"/>
              <a:gd name="connsiteX16" fmla="*/ 117487 w 2920886"/>
              <a:gd name="connsiteY16" fmla="*/ 152744 h 3618610"/>
              <a:gd name="connsiteX17" fmla="*/ 14204 w 2920886"/>
              <a:gd name="connsiteY17" fmla="*/ 108753 h 3618610"/>
              <a:gd name="connsiteX18" fmla="*/ 0 w 2920886"/>
              <a:gd name="connsiteY18" fmla="*/ 258 h 3618610"/>
              <a:gd name="connsiteX0" fmla="*/ 0 w 2920886"/>
              <a:gd name="connsiteY0" fmla="*/ 0 h 3618352"/>
              <a:gd name="connsiteX1" fmla="*/ 1369458 w 2920886"/>
              <a:gd name="connsiteY1" fmla="*/ 4819 h 3618352"/>
              <a:gd name="connsiteX2" fmla="*/ 1861824 w 2920886"/>
              <a:gd name="connsiteY2" fmla="*/ 22425 h 3618352"/>
              <a:gd name="connsiteX3" fmla="*/ 2008142 w 2920886"/>
              <a:gd name="connsiteY3" fmla="*/ 45378 h 3618352"/>
              <a:gd name="connsiteX4" fmla="*/ 2050093 w 2920886"/>
              <a:gd name="connsiteY4" fmla="*/ 320062 h 3618352"/>
              <a:gd name="connsiteX5" fmla="*/ 2307268 w 2920886"/>
              <a:gd name="connsiteY5" fmla="*/ 643912 h 3618352"/>
              <a:gd name="connsiteX6" fmla="*/ 2629856 w 2920886"/>
              <a:gd name="connsiteY6" fmla="*/ 976483 h 3618352"/>
              <a:gd name="connsiteX7" fmla="*/ 2920886 w 2920886"/>
              <a:gd name="connsiteY7" fmla="*/ 1159753 h 3618352"/>
              <a:gd name="connsiteX8" fmla="*/ 2607594 w 2920886"/>
              <a:gd name="connsiteY8" fmla="*/ 1604102 h 3618352"/>
              <a:gd name="connsiteX9" fmla="*/ 959767 w 2920886"/>
              <a:gd name="connsiteY9" fmla="*/ 3618352 h 3618352"/>
              <a:gd name="connsiteX10" fmla="*/ 727380 w 2920886"/>
              <a:gd name="connsiteY10" fmla="*/ 3176186 h 3618352"/>
              <a:gd name="connsiteX11" fmla="*/ 476631 w 2920886"/>
              <a:gd name="connsiteY11" fmla="*/ 2724264 h 3618352"/>
              <a:gd name="connsiteX12" fmla="*/ 392909 w 2920886"/>
              <a:gd name="connsiteY12" fmla="*/ 2458186 h 3618352"/>
              <a:gd name="connsiteX13" fmla="*/ 381434 w 2920886"/>
              <a:gd name="connsiteY13" fmla="*/ 2045054 h 3618352"/>
              <a:gd name="connsiteX14" fmla="*/ 388076 w 2920886"/>
              <a:gd name="connsiteY14" fmla="*/ 1275317 h 3618352"/>
              <a:gd name="connsiteX15" fmla="*/ 168006 w 2920886"/>
              <a:gd name="connsiteY15" fmla="*/ 694176 h 3618352"/>
              <a:gd name="connsiteX16" fmla="*/ 117487 w 2920886"/>
              <a:gd name="connsiteY16" fmla="*/ 152486 h 3618352"/>
              <a:gd name="connsiteX17" fmla="*/ 14204 w 2920886"/>
              <a:gd name="connsiteY17" fmla="*/ 108495 h 3618352"/>
              <a:gd name="connsiteX18" fmla="*/ 0 w 2920886"/>
              <a:gd name="connsiteY18" fmla="*/ 0 h 3618352"/>
              <a:gd name="connsiteX0" fmla="*/ 0 w 2920886"/>
              <a:gd name="connsiteY0" fmla="*/ 0 h 3618352"/>
              <a:gd name="connsiteX1" fmla="*/ 1369458 w 2920886"/>
              <a:gd name="connsiteY1" fmla="*/ 4819 h 3618352"/>
              <a:gd name="connsiteX2" fmla="*/ 1772886 w 2920886"/>
              <a:gd name="connsiteY2" fmla="*/ 13818 h 3618352"/>
              <a:gd name="connsiteX3" fmla="*/ 2008142 w 2920886"/>
              <a:gd name="connsiteY3" fmla="*/ 45378 h 3618352"/>
              <a:gd name="connsiteX4" fmla="*/ 2050093 w 2920886"/>
              <a:gd name="connsiteY4" fmla="*/ 320062 h 3618352"/>
              <a:gd name="connsiteX5" fmla="*/ 2307268 w 2920886"/>
              <a:gd name="connsiteY5" fmla="*/ 643912 h 3618352"/>
              <a:gd name="connsiteX6" fmla="*/ 2629856 w 2920886"/>
              <a:gd name="connsiteY6" fmla="*/ 976483 h 3618352"/>
              <a:gd name="connsiteX7" fmla="*/ 2920886 w 2920886"/>
              <a:gd name="connsiteY7" fmla="*/ 1159753 h 3618352"/>
              <a:gd name="connsiteX8" fmla="*/ 2607594 w 2920886"/>
              <a:gd name="connsiteY8" fmla="*/ 1604102 h 3618352"/>
              <a:gd name="connsiteX9" fmla="*/ 959767 w 2920886"/>
              <a:gd name="connsiteY9" fmla="*/ 3618352 h 3618352"/>
              <a:gd name="connsiteX10" fmla="*/ 727380 w 2920886"/>
              <a:gd name="connsiteY10" fmla="*/ 3176186 h 3618352"/>
              <a:gd name="connsiteX11" fmla="*/ 476631 w 2920886"/>
              <a:gd name="connsiteY11" fmla="*/ 2724264 h 3618352"/>
              <a:gd name="connsiteX12" fmla="*/ 392909 w 2920886"/>
              <a:gd name="connsiteY12" fmla="*/ 2458186 h 3618352"/>
              <a:gd name="connsiteX13" fmla="*/ 381434 w 2920886"/>
              <a:gd name="connsiteY13" fmla="*/ 2045054 h 3618352"/>
              <a:gd name="connsiteX14" fmla="*/ 388076 w 2920886"/>
              <a:gd name="connsiteY14" fmla="*/ 1275317 h 3618352"/>
              <a:gd name="connsiteX15" fmla="*/ 168006 w 2920886"/>
              <a:gd name="connsiteY15" fmla="*/ 694176 h 3618352"/>
              <a:gd name="connsiteX16" fmla="*/ 117487 w 2920886"/>
              <a:gd name="connsiteY16" fmla="*/ 152486 h 3618352"/>
              <a:gd name="connsiteX17" fmla="*/ 14204 w 2920886"/>
              <a:gd name="connsiteY17" fmla="*/ 108495 h 3618352"/>
              <a:gd name="connsiteX18" fmla="*/ 0 w 2920886"/>
              <a:gd name="connsiteY18" fmla="*/ 0 h 3618352"/>
              <a:gd name="connsiteX0" fmla="*/ 0 w 2920886"/>
              <a:gd name="connsiteY0" fmla="*/ 0 h 3618352"/>
              <a:gd name="connsiteX1" fmla="*/ 1091168 w 2920886"/>
              <a:gd name="connsiteY1" fmla="*/ 7688 h 3618352"/>
              <a:gd name="connsiteX2" fmla="*/ 1772886 w 2920886"/>
              <a:gd name="connsiteY2" fmla="*/ 13818 h 3618352"/>
              <a:gd name="connsiteX3" fmla="*/ 2008142 w 2920886"/>
              <a:gd name="connsiteY3" fmla="*/ 45378 h 3618352"/>
              <a:gd name="connsiteX4" fmla="*/ 2050093 w 2920886"/>
              <a:gd name="connsiteY4" fmla="*/ 320062 h 3618352"/>
              <a:gd name="connsiteX5" fmla="*/ 2307268 w 2920886"/>
              <a:gd name="connsiteY5" fmla="*/ 643912 h 3618352"/>
              <a:gd name="connsiteX6" fmla="*/ 2629856 w 2920886"/>
              <a:gd name="connsiteY6" fmla="*/ 976483 h 3618352"/>
              <a:gd name="connsiteX7" fmla="*/ 2920886 w 2920886"/>
              <a:gd name="connsiteY7" fmla="*/ 1159753 h 3618352"/>
              <a:gd name="connsiteX8" fmla="*/ 2607594 w 2920886"/>
              <a:gd name="connsiteY8" fmla="*/ 1604102 h 3618352"/>
              <a:gd name="connsiteX9" fmla="*/ 959767 w 2920886"/>
              <a:gd name="connsiteY9" fmla="*/ 3618352 h 3618352"/>
              <a:gd name="connsiteX10" fmla="*/ 727380 w 2920886"/>
              <a:gd name="connsiteY10" fmla="*/ 3176186 h 3618352"/>
              <a:gd name="connsiteX11" fmla="*/ 476631 w 2920886"/>
              <a:gd name="connsiteY11" fmla="*/ 2724264 h 3618352"/>
              <a:gd name="connsiteX12" fmla="*/ 392909 w 2920886"/>
              <a:gd name="connsiteY12" fmla="*/ 2458186 h 3618352"/>
              <a:gd name="connsiteX13" fmla="*/ 381434 w 2920886"/>
              <a:gd name="connsiteY13" fmla="*/ 2045054 h 3618352"/>
              <a:gd name="connsiteX14" fmla="*/ 388076 w 2920886"/>
              <a:gd name="connsiteY14" fmla="*/ 1275317 h 3618352"/>
              <a:gd name="connsiteX15" fmla="*/ 168006 w 2920886"/>
              <a:gd name="connsiteY15" fmla="*/ 694176 h 3618352"/>
              <a:gd name="connsiteX16" fmla="*/ 117487 w 2920886"/>
              <a:gd name="connsiteY16" fmla="*/ 152486 h 3618352"/>
              <a:gd name="connsiteX17" fmla="*/ 14204 w 2920886"/>
              <a:gd name="connsiteY17" fmla="*/ 108495 h 3618352"/>
              <a:gd name="connsiteX18" fmla="*/ 0 w 2920886"/>
              <a:gd name="connsiteY18" fmla="*/ 0 h 3618352"/>
              <a:gd name="connsiteX0" fmla="*/ 0 w 2920886"/>
              <a:gd name="connsiteY0" fmla="*/ 0 h 3618352"/>
              <a:gd name="connsiteX1" fmla="*/ 1091168 w 2920886"/>
              <a:gd name="connsiteY1" fmla="*/ 7688 h 3618352"/>
              <a:gd name="connsiteX2" fmla="*/ 1772886 w 2920886"/>
              <a:gd name="connsiteY2" fmla="*/ 13818 h 3618352"/>
              <a:gd name="connsiteX3" fmla="*/ 2005272 w 2920886"/>
              <a:gd name="connsiteY3" fmla="*/ 16688 h 3618352"/>
              <a:gd name="connsiteX4" fmla="*/ 2008142 w 2920886"/>
              <a:gd name="connsiteY4" fmla="*/ 45378 h 3618352"/>
              <a:gd name="connsiteX5" fmla="*/ 2050093 w 2920886"/>
              <a:gd name="connsiteY5" fmla="*/ 320062 h 3618352"/>
              <a:gd name="connsiteX6" fmla="*/ 2307268 w 2920886"/>
              <a:gd name="connsiteY6" fmla="*/ 643912 h 3618352"/>
              <a:gd name="connsiteX7" fmla="*/ 2629856 w 2920886"/>
              <a:gd name="connsiteY7" fmla="*/ 976483 h 3618352"/>
              <a:gd name="connsiteX8" fmla="*/ 2920886 w 2920886"/>
              <a:gd name="connsiteY8" fmla="*/ 1159753 h 3618352"/>
              <a:gd name="connsiteX9" fmla="*/ 2607594 w 2920886"/>
              <a:gd name="connsiteY9" fmla="*/ 1604102 h 3618352"/>
              <a:gd name="connsiteX10" fmla="*/ 959767 w 2920886"/>
              <a:gd name="connsiteY10" fmla="*/ 3618352 h 3618352"/>
              <a:gd name="connsiteX11" fmla="*/ 727380 w 2920886"/>
              <a:gd name="connsiteY11" fmla="*/ 3176186 h 3618352"/>
              <a:gd name="connsiteX12" fmla="*/ 476631 w 2920886"/>
              <a:gd name="connsiteY12" fmla="*/ 2724264 h 3618352"/>
              <a:gd name="connsiteX13" fmla="*/ 392909 w 2920886"/>
              <a:gd name="connsiteY13" fmla="*/ 2458186 h 3618352"/>
              <a:gd name="connsiteX14" fmla="*/ 381434 w 2920886"/>
              <a:gd name="connsiteY14" fmla="*/ 2045054 h 3618352"/>
              <a:gd name="connsiteX15" fmla="*/ 388076 w 2920886"/>
              <a:gd name="connsiteY15" fmla="*/ 1275317 h 3618352"/>
              <a:gd name="connsiteX16" fmla="*/ 168006 w 2920886"/>
              <a:gd name="connsiteY16" fmla="*/ 694176 h 3618352"/>
              <a:gd name="connsiteX17" fmla="*/ 117487 w 2920886"/>
              <a:gd name="connsiteY17" fmla="*/ 152486 h 3618352"/>
              <a:gd name="connsiteX18" fmla="*/ 14204 w 2920886"/>
              <a:gd name="connsiteY18" fmla="*/ 108495 h 3618352"/>
              <a:gd name="connsiteX19" fmla="*/ 0 w 2920886"/>
              <a:gd name="connsiteY19" fmla="*/ 0 h 3618352"/>
              <a:gd name="connsiteX0" fmla="*/ 0 w 2920886"/>
              <a:gd name="connsiteY0" fmla="*/ 0 h 3618352"/>
              <a:gd name="connsiteX1" fmla="*/ 1091168 w 2920886"/>
              <a:gd name="connsiteY1" fmla="*/ 7688 h 3618352"/>
              <a:gd name="connsiteX2" fmla="*/ 1772886 w 2920886"/>
              <a:gd name="connsiteY2" fmla="*/ 13818 h 3618352"/>
              <a:gd name="connsiteX3" fmla="*/ 2005272 w 2920886"/>
              <a:gd name="connsiteY3" fmla="*/ 16688 h 3618352"/>
              <a:gd name="connsiteX4" fmla="*/ 2011012 w 2920886"/>
              <a:gd name="connsiteY4" fmla="*/ 140054 h 3618352"/>
              <a:gd name="connsiteX5" fmla="*/ 2050093 w 2920886"/>
              <a:gd name="connsiteY5" fmla="*/ 320062 h 3618352"/>
              <a:gd name="connsiteX6" fmla="*/ 2307268 w 2920886"/>
              <a:gd name="connsiteY6" fmla="*/ 643912 h 3618352"/>
              <a:gd name="connsiteX7" fmla="*/ 2629856 w 2920886"/>
              <a:gd name="connsiteY7" fmla="*/ 976483 h 3618352"/>
              <a:gd name="connsiteX8" fmla="*/ 2920886 w 2920886"/>
              <a:gd name="connsiteY8" fmla="*/ 1159753 h 3618352"/>
              <a:gd name="connsiteX9" fmla="*/ 2607594 w 2920886"/>
              <a:gd name="connsiteY9" fmla="*/ 1604102 h 3618352"/>
              <a:gd name="connsiteX10" fmla="*/ 959767 w 2920886"/>
              <a:gd name="connsiteY10" fmla="*/ 3618352 h 3618352"/>
              <a:gd name="connsiteX11" fmla="*/ 727380 w 2920886"/>
              <a:gd name="connsiteY11" fmla="*/ 3176186 h 3618352"/>
              <a:gd name="connsiteX12" fmla="*/ 476631 w 2920886"/>
              <a:gd name="connsiteY12" fmla="*/ 2724264 h 3618352"/>
              <a:gd name="connsiteX13" fmla="*/ 392909 w 2920886"/>
              <a:gd name="connsiteY13" fmla="*/ 2458186 h 3618352"/>
              <a:gd name="connsiteX14" fmla="*/ 381434 w 2920886"/>
              <a:gd name="connsiteY14" fmla="*/ 2045054 h 3618352"/>
              <a:gd name="connsiteX15" fmla="*/ 388076 w 2920886"/>
              <a:gd name="connsiteY15" fmla="*/ 1275317 h 3618352"/>
              <a:gd name="connsiteX16" fmla="*/ 168006 w 2920886"/>
              <a:gd name="connsiteY16" fmla="*/ 694176 h 3618352"/>
              <a:gd name="connsiteX17" fmla="*/ 117487 w 2920886"/>
              <a:gd name="connsiteY17" fmla="*/ 152486 h 3618352"/>
              <a:gd name="connsiteX18" fmla="*/ 14204 w 2920886"/>
              <a:gd name="connsiteY18" fmla="*/ 108495 h 3618352"/>
              <a:gd name="connsiteX19" fmla="*/ 0 w 2920886"/>
              <a:gd name="connsiteY19" fmla="*/ 0 h 3618352"/>
              <a:gd name="connsiteX0" fmla="*/ 0 w 2920886"/>
              <a:gd name="connsiteY0" fmla="*/ 0 h 3618352"/>
              <a:gd name="connsiteX1" fmla="*/ 1091168 w 2920886"/>
              <a:gd name="connsiteY1" fmla="*/ 7688 h 3618352"/>
              <a:gd name="connsiteX2" fmla="*/ 1772886 w 2920886"/>
              <a:gd name="connsiteY2" fmla="*/ 13818 h 3618352"/>
              <a:gd name="connsiteX3" fmla="*/ 2005272 w 2920886"/>
              <a:gd name="connsiteY3" fmla="*/ 16688 h 3618352"/>
              <a:gd name="connsiteX4" fmla="*/ 2028225 w 2920886"/>
              <a:gd name="connsiteY4" fmla="*/ 208910 h 3618352"/>
              <a:gd name="connsiteX5" fmla="*/ 2050093 w 2920886"/>
              <a:gd name="connsiteY5" fmla="*/ 320062 h 3618352"/>
              <a:gd name="connsiteX6" fmla="*/ 2307268 w 2920886"/>
              <a:gd name="connsiteY6" fmla="*/ 643912 h 3618352"/>
              <a:gd name="connsiteX7" fmla="*/ 2629856 w 2920886"/>
              <a:gd name="connsiteY7" fmla="*/ 976483 h 3618352"/>
              <a:gd name="connsiteX8" fmla="*/ 2920886 w 2920886"/>
              <a:gd name="connsiteY8" fmla="*/ 1159753 h 3618352"/>
              <a:gd name="connsiteX9" fmla="*/ 2607594 w 2920886"/>
              <a:gd name="connsiteY9" fmla="*/ 1604102 h 3618352"/>
              <a:gd name="connsiteX10" fmla="*/ 959767 w 2920886"/>
              <a:gd name="connsiteY10" fmla="*/ 3618352 h 3618352"/>
              <a:gd name="connsiteX11" fmla="*/ 727380 w 2920886"/>
              <a:gd name="connsiteY11" fmla="*/ 3176186 h 3618352"/>
              <a:gd name="connsiteX12" fmla="*/ 476631 w 2920886"/>
              <a:gd name="connsiteY12" fmla="*/ 2724264 h 3618352"/>
              <a:gd name="connsiteX13" fmla="*/ 392909 w 2920886"/>
              <a:gd name="connsiteY13" fmla="*/ 2458186 h 3618352"/>
              <a:gd name="connsiteX14" fmla="*/ 381434 w 2920886"/>
              <a:gd name="connsiteY14" fmla="*/ 2045054 h 3618352"/>
              <a:gd name="connsiteX15" fmla="*/ 388076 w 2920886"/>
              <a:gd name="connsiteY15" fmla="*/ 1275317 h 3618352"/>
              <a:gd name="connsiteX16" fmla="*/ 168006 w 2920886"/>
              <a:gd name="connsiteY16" fmla="*/ 694176 h 3618352"/>
              <a:gd name="connsiteX17" fmla="*/ 117487 w 2920886"/>
              <a:gd name="connsiteY17" fmla="*/ 152486 h 3618352"/>
              <a:gd name="connsiteX18" fmla="*/ 14204 w 2920886"/>
              <a:gd name="connsiteY18" fmla="*/ 108495 h 3618352"/>
              <a:gd name="connsiteX19" fmla="*/ 0 w 2920886"/>
              <a:gd name="connsiteY19" fmla="*/ 0 h 3618352"/>
              <a:gd name="connsiteX0" fmla="*/ 0 w 2920886"/>
              <a:gd name="connsiteY0" fmla="*/ 0 h 3618352"/>
              <a:gd name="connsiteX1" fmla="*/ 1091168 w 2920886"/>
              <a:gd name="connsiteY1" fmla="*/ 7688 h 3618352"/>
              <a:gd name="connsiteX2" fmla="*/ 1772886 w 2920886"/>
              <a:gd name="connsiteY2" fmla="*/ 13818 h 3618352"/>
              <a:gd name="connsiteX3" fmla="*/ 1990928 w 2920886"/>
              <a:gd name="connsiteY3" fmla="*/ 28164 h 3618352"/>
              <a:gd name="connsiteX4" fmla="*/ 2028225 w 2920886"/>
              <a:gd name="connsiteY4" fmla="*/ 208910 h 3618352"/>
              <a:gd name="connsiteX5" fmla="*/ 2050093 w 2920886"/>
              <a:gd name="connsiteY5" fmla="*/ 320062 h 3618352"/>
              <a:gd name="connsiteX6" fmla="*/ 2307268 w 2920886"/>
              <a:gd name="connsiteY6" fmla="*/ 643912 h 3618352"/>
              <a:gd name="connsiteX7" fmla="*/ 2629856 w 2920886"/>
              <a:gd name="connsiteY7" fmla="*/ 976483 h 3618352"/>
              <a:gd name="connsiteX8" fmla="*/ 2920886 w 2920886"/>
              <a:gd name="connsiteY8" fmla="*/ 1159753 h 3618352"/>
              <a:gd name="connsiteX9" fmla="*/ 2607594 w 2920886"/>
              <a:gd name="connsiteY9" fmla="*/ 1604102 h 3618352"/>
              <a:gd name="connsiteX10" fmla="*/ 959767 w 2920886"/>
              <a:gd name="connsiteY10" fmla="*/ 3618352 h 3618352"/>
              <a:gd name="connsiteX11" fmla="*/ 727380 w 2920886"/>
              <a:gd name="connsiteY11" fmla="*/ 3176186 h 3618352"/>
              <a:gd name="connsiteX12" fmla="*/ 476631 w 2920886"/>
              <a:gd name="connsiteY12" fmla="*/ 2724264 h 3618352"/>
              <a:gd name="connsiteX13" fmla="*/ 392909 w 2920886"/>
              <a:gd name="connsiteY13" fmla="*/ 2458186 h 3618352"/>
              <a:gd name="connsiteX14" fmla="*/ 381434 w 2920886"/>
              <a:gd name="connsiteY14" fmla="*/ 2045054 h 3618352"/>
              <a:gd name="connsiteX15" fmla="*/ 388076 w 2920886"/>
              <a:gd name="connsiteY15" fmla="*/ 1275317 h 3618352"/>
              <a:gd name="connsiteX16" fmla="*/ 168006 w 2920886"/>
              <a:gd name="connsiteY16" fmla="*/ 694176 h 3618352"/>
              <a:gd name="connsiteX17" fmla="*/ 117487 w 2920886"/>
              <a:gd name="connsiteY17" fmla="*/ 152486 h 3618352"/>
              <a:gd name="connsiteX18" fmla="*/ 14204 w 2920886"/>
              <a:gd name="connsiteY18" fmla="*/ 108495 h 3618352"/>
              <a:gd name="connsiteX19" fmla="*/ 0 w 2920886"/>
              <a:gd name="connsiteY19" fmla="*/ 0 h 3618352"/>
              <a:gd name="connsiteX0" fmla="*/ 0 w 2920886"/>
              <a:gd name="connsiteY0" fmla="*/ 0 h 3618352"/>
              <a:gd name="connsiteX1" fmla="*/ 1091168 w 2920886"/>
              <a:gd name="connsiteY1" fmla="*/ 7688 h 3618352"/>
              <a:gd name="connsiteX2" fmla="*/ 1772886 w 2920886"/>
              <a:gd name="connsiteY2" fmla="*/ 13818 h 3618352"/>
              <a:gd name="connsiteX3" fmla="*/ 2002403 w 2920886"/>
              <a:gd name="connsiteY3" fmla="*/ 13819 h 3618352"/>
              <a:gd name="connsiteX4" fmla="*/ 2028225 w 2920886"/>
              <a:gd name="connsiteY4" fmla="*/ 208910 h 3618352"/>
              <a:gd name="connsiteX5" fmla="*/ 2050093 w 2920886"/>
              <a:gd name="connsiteY5" fmla="*/ 320062 h 3618352"/>
              <a:gd name="connsiteX6" fmla="*/ 2307268 w 2920886"/>
              <a:gd name="connsiteY6" fmla="*/ 643912 h 3618352"/>
              <a:gd name="connsiteX7" fmla="*/ 2629856 w 2920886"/>
              <a:gd name="connsiteY7" fmla="*/ 976483 h 3618352"/>
              <a:gd name="connsiteX8" fmla="*/ 2920886 w 2920886"/>
              <a:gd name="connsiteY8" fmla="*/ 1159753 h 3618352"/>
              <a:gd name="connsiteX9" fmla="*/ 2607594 w 2920886"/>
              <a:gd name="connsiteY9" fmla="*/ 1604102 h 3618352"/>
              <a:gd name="connsiteX10" fmla="*/ 959767 w 2920886"/>
              <a:gd name="connsiteY10" fmla="*/ 3618352 h 3618352"/>
              <a:gd name="connsiteX11" fmla="*/ 727380 w 2920886"/>
              <a:gd name="connsiteY11" fmla="*/ 3176186 h 3618352"/>
              <a:gd name="connsiteX12" fmla="*/ 476631 w 2920886"/>
              <a:gd name="connsiteY12" fmla="*/ 2724264 h 3618352"/>
              <a:gd name="connsiteX13" fmla="*/ 392909 w 2920886"/>
              <a:gd name="connsiteY13" fmla="*/ 2458186 h 3618352"/>
              <a:gd name="connsiteX14" fmla="*/ 381434 w 2920886"/>
              <a:gd name="connsiteY14" fmla="*/ 2045054 h 3618352"/>
              <a:gd name="connsiteX15" fmla="*/ 388076 w 2920886"/>
              <a:gd name="connsiteY15" fmla="*/ 1275317 h 3618352"/>
              <a:gd name="connsiteX16" fmla="*/ 168006 w 2920886"/>
              <a:gd name="connsiteY16" fmla="*/ 694176 h 3618352"/>
              <a:gd name="connsiteX17" fmla="*/ 117487 w 2920886"/>
              <a:gd name="connsiteY17" fmla="*/ 152486 h 3618352"/>
              <a:gd name="connsiteX18" fmla="*/ 14204 w 2920886"/>
              <a:gd name="connsiteY18" fmla="*/ 108495 h 3618352"/>
              <a:gd name="connsiteX19" fmla="*/ 0 w 2920886"/>
              <a:gd name="connsiteY19" fmla="*/ 0 h 3618352"/>
              <a:gd name="connsiteX0" fmla="*/ 0 w 2920886"/>
              <a:gd name="connsiteY0" fmla="*/ 0 h 3618352"/>
              <a:gd name="connsiteX1" fmla="*/ 1091168 w 2920886"/>
              <a:gd name="connsiteY1" fmla="*/ 7688 h 3618352"/>
              <a:gd name="connsiteX2" fmla="*/ 1772886 w 2920886"/>
              <a:gd name="connsiteY2" fmla="*/ 13818 h 3618352"/>
              <a:gd name="connsiteX3" fmla="*/ 2002403 w 2920886"/>
              <a:gd name="connsiteY3" fmla="*/ 13819 h 3618352"/>
              <a:gd name="connsiteX4" fmla="*/ 2028225 w 2920886"/>
              <a:gd name="connsiteY4" fmla="*/ 208910 h 3618352"/>
              <a:gd name="connsiteX5" fmla="*/ 2156246 w 2920886"/>
              <a:gd name="connsiteY5" fmla="*/ 489332 h 3618352"/>
              <a:gd name="connsiteX6" fmla="*/ 2307268 w 2920886"/>
              <a:gd name="connsiteY6" fmla="*/ 643912 h 3618352"/>
              <a:gd name="connsiteX7" fmla="*/ 2629856 w 2920886"/>
              <a:gd name="connsiteY7" fmla="*/ 976483 h 3618352"/>
              <a:gd name="connsiteX8" fmla="*/ 2920886 w 2920886"/>
              <a:gd name="connsiteY8" fmla="*/ 1159753 h 3618352"/>
              <a:gd name="connsiteX9" fmla="*/ 2607594 w 2920886"/>
              <a:gd name="connsiteY9" fmla="*/ 1604102 h 3618352"/>
              <a:gd name="connsiteX10" fmla="*/ 959767 w 2920886"/>
              <a:gd name="connsiteY10" fmla="*/ 3618352 h 3618352"/>
              <a:gd name="connsiteX11" fmla="*/ 727380 w 2920886"/>
              <a:gd name="connsiteY11" fmla="*/ 3176186 h 3618352"/>
              <a:gd name="connsiteX12" fmla="*/ 476631 w 2920886"/>
              <a:gd name="connsiteY12" fmla="*/ 2724264 h 3618352"/>
              <a:gd name="connsiteX13" fmla="*/ 392909 w 2920886"/>
              <a:gd name="connsiteY13" fmla="*/ 2458186 h 3618352"/>
              <a:gd name="connsiteX14" fmla="*/ 381434 w 2920886"/>
              <a:gd name="connsiteY14" fmla="*/ 2045054 h 3618352"/>
              <a:gd name="connsiteX15" fmla="*/ 388076 w 2920886"/>
              <a:gd name="connsiteY15" fmla="*/ 1275317 h 3618352"/>
              <a:gd name="connsiteX16" fmla="*/ 168006 w 2920886"/>
              <a:gd name="connsiteY16" fmla="*/ 694176 h 3618352"/>
              <a:gd name="connsiteX17" fmla="*/ 117487 w 2920886"/>
              <a:gd name="connsiteY17" fmla="*/ 152486 h 3618352"/>
              <a:gd name="connsiteX18" fmla="*/ 14204 w 2920886"/>
              <a:gd name="connsiteY18" fmla="*/ 108495 h 3618352"/>
              <a:gd name="connsiteX19" fmla="*/ 0 w 2920886"/>
              <a:gd name="connsiteY19" fmla="*/ 0 h 3618352"/>
              <a:gd name="connsiteX0" fmla="*/ 0 w 2920886"/>
              <a:gd name="connsiteY0" fmla="*/ 0 h 3618352"/>
              <a:gd name="connsiteX1" fmla="*/ 1091168 w 2920886"/>
              <a:gd name="connsiteY1" fmla="*/ 7688 h 3618352"/>
              <a:gd name="connsiteX2" fmla="*/ 1772886 w 2920886"/>
              <a:gd name="connsiteY2" fmla="*/ 13818 h 3618352"/>
              <a:gd name="connsiteX3" fmla="*/ 2002403 w 2920886"/>
              <a:gd name="connsiteY3" fmla="*/ 13819 h 3618352"/>
              <a:gd name="connsiteX4" fmla="*/ 2033964 w 2920886"/>
              <a:gd name="connsiteY4" fmla="*/ 203172 h 3618352"/>
              <a:gd name="connsiteX5" fmla="*/ 2156246 w 2920886"/>
              <a:gd name="connsiteY5" fmla="*/ 489332 h 3618352"/>
              <a:gd name="connsiteX6" fmla="*/ 2307268 w 2920886"/>
              <a:gd name="connsiteY6" fmla="*/ 643912 h 3618352"/>
              <a:gd name="connsiteX7" fmla="*/ 2629856 w 2920886"/>
              <a:gd name="connsiteY7" fmla="*/ 976483 h 3618352"/>
              <a:gd name="connsiteX8" fmla="*/ 2920886 w 2920886"/>
              <a:gd name="connsiteY8" fmla="*/ 1159753 h 3618352"/>
              <a:gd name="connsiteX9" fmla="*/ 2607594 w 2920886"/>
              <a:gd name="connsiteY9" fmla="*/ 1604102 h 3618352"/>
              <a:gd name="connsiteX10" fmla="*/ 959767 w 2920886"/>
              <a:gd name="connsiteY10" fmla="*/ 3618352 h 3618352"/>
              <a:gd name="connsiteX11" fmla="*/ 727380 w 2920886"/>
              <a:gd name="connsiteY11" fmla="*/ 3176186 h 3618352"/>
              <a:gd name="connsiteX12" fmla="*/ 476631 w 2920886"/>
              <a:gd name="connsiteY12" fmla="*/ 2724264 h 3618352"/>
              <a:gd name="connsiteX13" fmla="*/ 392909 w 2920886"/>
              <a:gd name="connsiteY13" fmla="*/ 2458186 h 3618352"/>
              <a:gd name="connsiteX14" fmla="*/ 381434 w 2920886"/>
              <a:gd name="connsiteY14" fmla="*/ 2045054 h 3618352"/>
              <a:gd name="connsiteX15" fmla="*/ 388076 w 2920886"/>
              <a:gd name="connsiteY15" fmla="*/ 1275317 h 3618352"/>
              <a:gd name="connsiteX16" fmla="*/ 168006 w 2920886"/>
              <a:gd name="connsiteY16" fmla="*/ 694176 h 3618352"/>
              <a:gd name="connsiteX17" fmla="*/ 117487 w 2920886"/>
              <a:gd name="connsiteY17" fmla="*/ 152486 h 3618352"/>
              <a:gd name="connsiteX18" fmla="*/ 14204 w 2920886"/>
              <a:gd name="connsiteY18" fmla="*/ 108495 h 3618352"/>
              <a:gd name="connsiteX19" fmla="*/ 0 w 2920886"/>
              <a:gd name="connsiteY19" fmla="*/ 0 h 3618352"/>
              <a:gd name="connsiteX0" fmla="*/ 0 w 2920886"/>
              <a:gd name="connsiteY0" fmla="*/ 0 h 3618352"/>
              <a:gd name="connsiteX1" fmla="*/ 1091168 w 2920886"/>
              <a:gd name="connsiteY1" fmla="*/ 7688 h 3618352"/>
              <a:gd name="connsiteX2" fmla="*/ 1772886 w 2920886"/>
              <a:gd name="connsiteY2" fmla="*/ 13818 h 3618352"/>
              <a:gd name="connsiteX3" fmla="*/ 2002403 w 2920886"/>
              <a:gd name="connsiteY3" fmla="*/ 13819 h 3618352"/>
              <a:gd name="connsiteX4" fmla="*/ 2033964 w 2920886"/>
              <a:gd name="connsiteY4" fmla="*/ 203172 h 3618352"/>
              <a:gd name="connsiteX5" fmla="*/ 2156246 w 2920886"/>
              <a:gd name="connsiteY5" fmla="*/ 489332 h 3618352"/>
              <a:gd name="connsiteX6" fmla="*/ 2333090 w 2920886"/>
              <a:gd name="connsiteY6" fmla="*/ 715636 h 3618352"/>
              <a:gd name="connsiteX7" fmla="*/ 2629856 w 2920886"/>
              <a:gd name="connsiteY7" fmla="*/ 976483 h 3618352"/>
              <a:gd name="connsiteX8" fmla="*/ 2920886 w 2920886"/>
              <a:gd name="connsiteY8" fmla="*/ 1159753 h 3618352"/>
              <a:gd name="connsiteX9" fmla="*/ 2607594 w 2920886"/>
              <a:gd name="connsiteY9" fmla="*/ 1604102 h 3618352"/>
              <a:gd name="connsiteX10" fmla="*/ 959767 w 2920886"/>
              <a:gd name="connsiteY10" fmla="*/ 3618352 h 3618352"/>
              <a:gd name="connsiteX11" fmla="*/ 727380 w 2920886"/>
              <a:gd name="connsiteY11" fmla="*/ 3176186 h 3618352"/>
              <a:gd name="connsiteX12" fmla="*/ 476631 w 2920886"/>
              <a:gd name="connsiteY12" fmla="*/ 2724264 h 3618352"/>
              <a:gd name="connsiteX13" fmla="*/ 392909 w 2920886"/>
              <a:gd name="connsiteY13" fmla="*/ 2458186 h 3618352"/>
              <a:gd name="connsiteX14" fmla="*/ 381434 w 2920886"/>
              <a:gd name="connsiteY14" fmla="*/ 2045054 h 3618352"/>
              <a:gd name="connsiteX15" fmla="*/ 388076 w 2920886"/>
              <a:gd name="connsiteY15" fmla="*/ 1275317 h 3618352"/>
              <a:gd name="connsiteX16" fmla="*/ 168006 w 2920886"/>
              <a:gd name="connsiteY16" fmla="*/ 694176 h 3618352"/>
              <a:gd name="connsiteX17" fmla="*/ 117487 w 2920886"/>
              <a:gd name="connsiteY17" fmla="*/ 152486 h 3618352"/>
              <a:gd name="connsiteX18" fmla="*/ 14204 w 2920886"/>
              <a:gd name="connsiteY18" fmla="*/ 108495 h 3618352"/>
              <a:gd name="connsiteX19" fmla="*/ 0 w 2920886"/>
              <a:gd name="connsiteY19" fmla="*/ 0 h 3618352"/>
              <a:gd name="connsiteX0" fmla="*/ 0 w 2920886"/>
              <a:gd name="connsiteY0" fmla="*/ 0 h 3618352"/>
              <a:gd name="connsiteX1" fmla="*/ 1091168 w 2920886"/>
              <a:gd name="connsiteY1" fmla="*/ 7688 h 3618352"/>
              <a:gd name="connsiteX2" fmla="*/ 1772886 w 2920886"/>
              <a:gd name="connsiteY2" fmla="*/ 13818 h 3618352"/>
              <a:gd name="connsiteX3" fmla="*/ 2002403 w 2920886"/>
              <a:gd name="connsiteY3" fmla="*/ 13819 h 3618352"/>
              <a:gd name="connsiteX4" fmla="*/ 2033964 w 2920886"/>
              <a:gd name="connsiteY4" fmla="*/ 203172 h 3618352"/>
              <a:gd name="connsiteX5" fmla="*/ 2156246 w 2920886"/>
              <a:gd name="connsiteY5" fmla="*/ 474988 h 3618352"/>
              <a:gd name="connsiteX6" fmla="*/ 2333090 w 2920886"/>
              <a:gd name="connsiteY6" fmla="*/ 715636 h 3618352"/>
              <a:gd name="connsiteX7" fmla="*/ 2629856 w 2920886"/>
              <a:gd name="connsiteY7" fmla="*/ 976483 h 3618352"/>
              <a:gd name="connsiteX8" fmla="*/ 2920886 w 2920886"/>
              <a:gd name="connsiteY8" fmla="*/ 1159753 h 3618352"/>
              <a:gd name="connsiteX9" fmla="*/ 2607594 w 2920886"/>
              <a:gd name="connsiteY9" fmla="*/ 1604102 h 3618352"/>
              <a:gd name="connsiteX10" fmla="*/ 959767 w 2920886"/>
              <a:gd name="connsiteY10" fmla="*/ 3618352 h 3618352"/>
              <a:gd name="connsiteX11" fmla="*/ 727380 w 2920886"/>
              <a:gd name="connsiteY11" fmla="*/ 3176186 h 3618352"/>
              <a:gd name="connsiteX12" fmla="*/ 476631 w 2920886"/>
              <a:gd name="connsiteY12" fmla="*/ 2724264 h 3618352"/>
              <a:gd name="connsiteX13" fmla="*/ 392909 w 2920886"/>
              <a:gd name="connsiteY13" fmla="*/ 2458186 h 3618352"/>
              <a:gd name="connsiteX14" fmla="*/ 381434 w 2920886"/>
              <a:gd name="connsiteY14" fmla="*/ 2045054 h 3618352"/>
              <a:gd name="connsiteX15" fmla="*/ 388076 w 2920886"/>
              <a:gd name="connsiteY15" fmla="*/ 1275317 h 3618352"/>
              <a:gd name="connsiteX16" fmla="*/ 168006 w 2920886"/>
              <a:gd name="connsiteY16" fmla="*/ 694176 h 3618352"/>
              <a:gd name="connsiteX17" fmla="*/ 117487 w 2920886"/>
              <a:gd name="connsiteY17" fmla="*/ 152486 h 3618352"/>
              <a:gd name="connsiteX18" fmla="*/ 14204 w 2920886"/>
              <a:gd name="connsiteY18" fmla="*/ 108495 h 3618352"/>
              <a:gd name="connsiteX19" fmla="*/ 0 w 2920886"/>
              <a:gd name="connsiteY19" fmla="*/ 0 h 3618352"/>
              <a:gd name="connsiteX0" fmla="*/ 0 w 2920886"/>
              <a:gd name="connsiteY0" fmla="*/ 0 h 3618352"/>
              <a:gd name="connsiteX1" fmla="*/ 1091168 w 2920886"/>
              <a:gd name="connsiteY1" fmla="*/ 7688 h 3618352"/>
              <a:gd name="connsiteX2" fmla="*/ 1772886 w 2920886"/>
              <a:gd name="connsiteY2" fmla="*/ 13818 h 3618352"/>
              <a:gd name="connsiteX3" fmla="*/ 2002403 w 2920886"/>
              <a:gd name="connsiteY3" fmla="*/ 13819 h 3618352"/>
              <a:gd name="connsiteX4" fmla="*/ 2033964 w 2920886"/>
              <a:gd name="connsiteY4" fmla="*/ 203172 h 3618352"/>
              <a:gd name="connsiteX5" fmla="*/ 2156246 w 2920886"/>
              <a:gd name="connsiteY5" fmla="*/ 474988 h 3618352"/>
              <a:gd name="connsiteX6" fmla="*/ 2350304 w 2920886"/>
              <a:gd name="connsiteY6" fmla="*/ 715636 h 3618352"/>
              <a:gd name="connsiteX7" fmla="*/ 2629856 w 2920886"/>
              <a:gd name="connsiteY7" fmla="*/ 976483 h 3618352"/>
              <a:gd name="connsiteX8" fmla="*/ 2920886 w 2920886"/>
              <a:gd name="connsiteY8" fmla="*/ 1159753 h 3618352"/>
              <a:gd name="connsiteX9" fmla="*/ 2607594 w 2920886"/>
              <a:gd name="connsiteY9" fmla="*/ 1604102 h 3618352"/>
              <a:gd name="connsiteX10" fmla="*/ 959767 w 2920886"/>
              <a:gd name="connsiteY10" fmla="*/ 3618352 h 3618352"/>
              <a:gd name="connsiteX11" fmla="*/ 727380 w 2920886"/>
              <a:gd name="connsiteY11" fmla="*/ 3176186 h 3618352"/>
              <a:gd name="connsiteX12" fmla="*/ 476631 w 2920886"/>
              <a:gd name="connsiteY12" fmla="*/ 2724264 h 3618352"/>
              <a:gd name="connsiteX13" fmla="*/ 392909 w 2920886"/>
              <a:gd name="connsiteY13" fmla="*/ 2458186 h 3618352"/>
              <a:gd name="connsiteX14" fmla="*/ 381434 w 2920886"/>
              <a:gd name="connsiteY14" fmla="*/ 2045054 h 3618352"/>
              <a:gd name="connsiteX15" fmla="*/ 388076 w 2920886"/>
              <a:gd name="connsiteY15" fmla="*/ 1275317 h 3618352"/>
              <a:gd name="connsiteX16" fmla="*/ 168006 w 2920886"/>
              <a:gd name="connsiteY16" fmla="*/ 694176 h 3618352"/>
              <a:gd name="connsiteX17" fmla="*/ 117487 w 2920886"/>
              <a:gd name="connsiteY17" fmla="*/ 152486 h 3618352"/>
              <a:gd name="connsiteX18" fmla="*/ 14204 w 2920886"/>
              <a:gd name="connsiteY18" fmla="*/ 108495 h 3618352"/>
              <a:gd name="connsiteX19" fmla="*/ 0 w 2920886"/>
              <a:gd name="connsiteY19" fmla="*/ 0 h 3618352"/>
              <a:gd name="connsiteX0" fmla="*/ 0 w 2920886"/>
              <a:gd name="connsiteY0" fmla="*/ 0 h 3618352"/>
              <a:gd name="connsiteX1" fmla="*/ 1091168 w 2920886"/>
              <a:gd name="connsiteY1" fmla="*/ 7688 h 3618352"/>
              <a:gd name="connsiteX2" fmla="*/ 1772886 w 2920886"/>
              <a:gd name="connsiteY2" fmla="*/ 13818 h 3618352"/>
              <a:gd name="connsiteX3" fmla="*/ 2002403 w 2920886"/>
              <a:gd name="connsiteY3" fmla="*/ 13819 h 3618352"/>
              <a:gd name="connsiteX4" fmla="*/ 2033964 w 2920886"/>
              <a:gd name="connsiteY4" fmla="*/ 203172 h 3618352"/>
              <a:gd name="connsiteX5" fmla="*/ 2156246 w 2920886"/>
              <a:gd name="connsiteY5" fmla="*/ 474988 h 3618352"/>
              <a:gd name="connsiteX6" fmla="*/ 2350304 w 2920886"/>
              <a:gd name="connsiteY6" fmla="*/ 715636 h 3618352"/>
              <a:gd name="connsiteX7" fmla="*/ 2629856 w 2920886"/>
              <a:gd name="connsiteY7" fmla="*/ 976483 h 3618352"/>
              <a:gd name="connsiteX8" fmla="*/ 2748337 w 2920886"/>
              <a:gd name="connsiteY8" fmla="*/ 1083947 h 3618352"/>
              <a:gd name="connsiteX9" fmla="*/ 2920886 w 2920886"/>
              <a:gd name="connsiteY9" fmla="*/ 1159753 h 3618352"/>
              <a:gd name="connsiteX10" fmla="*/ 2607594 w 2920886"/>
              <a:gd name="connsiteY10" fmla="*/ 1604102 h 3618352"/>
              <a:gd name="connsiteX11" fmla="*/ 959767 w 2920886"/>
              <a:gd name="connsiteY11" fmla="*/ 3618352 h 3618352"/>
              <a:gd name="connsiteX12" fmla="*/ 727380 w 2920886"/>
              <a:gd name="connsiteY12" fmla="*/ 3176186 h 3618352"/>
              <a:gd name="connsiteX13" fmla="*/ 476631 w 2920886"/>
              <a:gd name="connsiteY13" fmla="*/ 2724264 h 3618352"/>
              <a:gd name="connsiteX14" fmla="*/ 392909 w 2920886"/>
              <a:gd name="connsiteY14" fmla="*/ 2458186 h 3618352"/>
              <a:gd name="connsiteX15" fmla="*/ 381434 w 2920886"/>
              <a:gd name="connsiteY15" fmla="*/ 2045054 h 3618352"/>
              <a:gd name="connsiteX16" fmla="*/ 388076 w 2920886"/>
              <a:gd name="connsiteY16" fmla="*/ 1275317 h 3618352"/>
              <a:gd name="connsiteX17" fmla="*/ 168006 w 2920886"/>
              <a:gd name="connsiteY17" fmla="*/ 694176 h 3618352"/>
              <a:gd name="connsiteX18" fmla="*/ 117487 w 2920886"/>
              <a:gd name="connsiteY18" fmla="*/ 152486 h 3618352"/>
              <a:gd name="connsiteX19" fmla="*/ 14204 w 2920886"/>
              <a:gd name="connsiteY19" fmla="*/ 108495 h 3618352"/>
              <a:gd name="connsiteX20" fmla="*/ 0 w 2920886"/>
              <a:gd name="connsiteY20" fmla="*/ 0 h 3618352"/>
              <a:gd name="connsiteX0" fmla="*/ 0 w 2920886"/>
              <a:gd name="connsiteY0" fmla="*/ 0 h 3618352"/>
              <a:gd name="connsiteX1" fmla="*/ 1091168 w 2920886"/>
              <a:gd name="connsiteY1" fmla="*/ 7688 h 3618352"/>
              <a:gd name="connsiteX2" fmla="*/ 1772886 w 2920886"/>
              <a:gd name="connsiteY2" fmla="*/ 13818 h 3618352"/>
              <a:gd name="connsiteX3" fmla="*/ 2002403 w 2920886"/>
              <a:gd name="connsiteY3" fmla="*/ 13819 h 3618352"/>
              <a:gd name="connsiteX4" fmla="*/ 2033964 w 2920886"/>
              <a:gd name="connsiteY4" fmla="*/ 203172 h 3618352"/>
              <a:gd name="connsiteX5" fmla="*/ 2156246 w 2920886"/>
              <a:gd name="connsiteY5" fmla="*/ 474988 h 3618352"/>
              <a:gd name="connsiteX6" fmla="*/ 2350304 w 2920886"/>
              <a:gd name="connsiteY6" fmla="*/ 715636 h 3618352"/>
              <a:gd name="connsiteX7" fmla="*/ 2520834 w 2920886"/>
              <a:gd name="connsiteY7" fmla="*/ 887544 h 3618352"/>
              <a:gd name="connsiteX8" fmla="*/ 2748337 w 2920886"/>
              <a:gd name="connsiteY8" fmla="*/ 1083947 h 3618352"/>
              <a:gd name="connsiteX9" fmla="*/ 2920886 w 2920886"/>
              <a:gd name="connsiteY9" fmla="*/ 1159753 h 3618352"/>
              <a:gd name="connsiteX10" fmla="*/ 2607594 w 2920886"/>
              <a:gd name="connsiteY10" fmla="*/ 1604102 h 3618352"/>
              <a:gd name="connsiteX11" fmla="*/ 959767 w 2920886"/>
              <a:gd name="connsiteY11" fmla="*/ 3618352 h 3618352"/>
              <a:gd name="connsiteX12" fmla="*/ 727380 w 2920886"/>
              <a:gd name="connsiteY12" fmla="*/ 3176186 h 3618352"/>
              <a:gd name="connsiteX13" fmla="*/ 476631 w 2920886"/>
              <a:gd name="connsiteY13" fmla="*/ 2724264 h 3618352"/>
              <a:gd name="connsiteX14" fmla="*/ 392909 w 2920886"/>
              <a:gd name="connsiteY14" fmla="*/ 2458186 h 3618352"/>
              <a:gd name="connsiteX15" fmla="*/ 381434 w 2920886"/>
              <a:gd name="connsiteY15" fmla="*/ 2045054 h 3618352"/>
              <a:gd name="connsiteX16" fmla="*/ 388076 w 2920886"/>
              <a:gd name="connsiteY16" fmla="*/ 1275317 h 3618352"/>
              <a:gd name="connsiteX17" fmla="*/ 168006 w 2920886"/>
              <a:gd name="connsiteY17" fmla="*/ 694176 h 3618352"/>
              <a:gd name="connsiteX18" fmla="*/ 117487 w 2920886"/>
              <a:gd name="connsiteY18" fmla="*/ 152486 h 3618352"/>
              <a:gd name="connsiteX19" fmla="*/ 14204 w 2920886"/>
              <a:gd name="connsiteY19" fmla="*/ 108495 h 3618352"/>
              <a:gd name="connsiteX20" fmla="*/ 0 w 2920886"/>
              <a:gd name="connsiteY20" fmla="*/ 0 h 3618352"/>
              <a:gd name="connsiteX0" fmla="*/ 0 w 2920886"/>
              <a:gd name="connsiteY0" fmla="*/ 0 h 3618352"/>
              <a:gd name="connsiteX1" fmla="*/ 1091168 w 2920886"/>
              <a:gd name="connsiteY1" fmla="*/ 7688 h 3618352"/>
              <a:gd name="connsiteX2" fmla="*/ 1772886 w 2920886"/>
              <a:gd name="connsiteY2" fmla="*/ 13818 h 3618352"/>
              <a:gd name="connsiteX3" fmla="*/ 2002403 w 2920886"/>
              <a:gd name="connsiteY3" fmla="*/ 13819 h 3618352"/>
              <a:gd name="connsiteX4" fmla="*/ 2033964 w 2920886"/>
              <a:gd name="connsiteY4" fmla="*/ 203172 h 3618352"/>
              <a:gd name="connsiteX5" fmla="*/ 2156246 w 2920886"/>
              <a:gd name="connsiteY5" fmla="*/ 474988 h 3618352"/>
              <a:gd name="connsiteX6" fmla="*/ 2350304 w 2920886"/>
              <a:gd name="connsiteY6" fmla="*/ 715636 h 3618352"/>
              <a:gd name="connsiteX7" fmla="*/ 2520834 w 2920886"/>
              <a:gd name="connsiteY7" fmla="*/ 887544 h 3618352"/>
              <a:gd name="connsiteX8" fmla="*/ 2777027 w 2920886"/>
              <a:gd name="connsiteY8" fmla="*/ 1081078 h 3618352"/>
              <a:gd name="connsiteX9" fmla="*/ 2920886 w 2920886"/>
              <a:gd name="connsiteY9" fmla="*/ 1159753 h 3618352"/>
              <a:gd name="connsiteX10" fmla="*/ 2607594 w 2920886"/>
              <a:gd name="connsiteY10" fmla="*/ 1604102 h 3618352"/>
              <a:gd name="connsiteX11" fmla="*/ 959767 w 2920886"/>
              <a:gd name="connsiteY11" fmla="*/ 3618352 h 3618352"/>
              <a:gd name="connsiteX12" fmla="*/ 727380 w 2920886"/>
              <a:gd name="connsiteY12" fmla="*/ 3176186 h 3618352"/>
              <a:gd name="connsiteX13" fmla="*/ 476631 w 2920886"/>
              <a:gd name="connsiteY13" fmla="*/ 2724264 h 3618352"/>
              <a:gd name="connsiteX14" fmla="*/ 392909 w 2920886"/>
              <a:gd name="connsiteY14" fmla="*/ 2458186 h 3618352"/>
              <a:gd name="connsiteX15" fmla="*/ 381434 w 2920886"/>
              <a:gd name="connsiteY15" fmla="*/ 2045054 h 3618352"/>
              <a:gd name="connsiteX16" fmla="*/ 388076 w 2920886"/>
              <a:gd name="connsiteY16" fmla="*/ 1275317 h 3618352"/>
              <a:gd name="connsiteX17" fmla="*/ 168006 w 2920886"/>
              <a:gd name="connsiteY17" fmla="*/ 694176 h 3618352"/>
              <a:gd name="connsiteX18" fmla="*/ 117487 w 2920886"/>
              <a:gd name="connsiteY18" fmla="*/ 152486 h 3618352"/>
              <a:gd name="connsiteX19" fmla="*/ 14204 w 2920886"/>
              <a:gd name="connsiteY19" fmla="*/ 108495 h 3618352"/>
              <a:gd name="connsiteX20" fmla="*/ 0 w 2920886"/>
              <a:gd name="connsiteY20" fmla="*/ 0 h 3618352"/>
              <a:gd name="connsiteX0" fmla="*/ 0 w 2920886"/>
              <a:gd name="connsiteY0" fmla="*/ 0 h 3618352"/>
              <a:gd name="connsiteX1" fmla="*/ 1091168 w 2920886"/>
              <a:gd name="connsiteY1" fmla="*/ 7688 h 3618352"/>
              <a:gd name="connsiteX2" fmla="*/ 1772886 w 2920886"/>
              <a:gd name="connsiteY2" fmla="*/ 13818 h 3618352"/>
              <a:gd name="connsiteX3" fmla="*/ 2002403 w 2920886"/>
              <a:gd name="connsiteY3" fmla="*/ 13819 h 3618352"/>
              <a:gd name="connsiteX4" fmla="*/ 2033964 w 2920886"/>
              <a:gd name="connsiteY4" fmla="*/ 203172 h 3618352"/>
              <a:gd name="connsiteX5" fmla="*/ 2156246 w 2920886"/>
              <a:gd name="connsiteY5" fmla="*/ 474988 h 3618352"/>
              <a:gd name="connsiteX6" fmla="*/ 2350304 w 2920886"/>
              <a:gd name="connsiteY6" fmla="*/ 715636 h 3618352"/>
              <a:gd name="connsiteX7" fmla="*/ 2520834 w 2920886"/>
              <a:gd name="connsiteY7" fmla="*/ 887544 h 3618352"/>
              <a:gd name="connsiteX8" fmla="*/ 2777027 w 2920886"/>
              <a:gd name="connsiteY8" fmla="*/ 1081078 h 3618352"/>
              <a:gd name="connsiteX9" fmla="*/ 2920886 w 2920886"/>
              <a:gd name="connsiteY9" fmla="*/ 1159753 h 3618352"/>
              <a:gd name="connsiteX10" fmla="*/ 2607594 w 2920886"/>
              <a:gd name="connsiteY10" fmla="*/ 1604102 h 3618352"/>
              <a:gd name="connsiteX11" fmla="*/ 959767 w 2920886"/>
              <a:gd name="connsiteY11" fmla="*/ 3618352 h 3618352"/>
              <a:gd name="connsiteX12" fmla="*/ 727380 w 2920886"/>
              <a:gd name="connsiteY12" fmla="*/ 3176186 h 3618352"/>
              <a:gd name="connsiteX13" fmla="*/ 476631 w 2920886"/>
              <a:gd name="connsiteY13" fmla="*/ 2724264 h 3618352"/>
              <a:gd name="connsiteX14" fmla="*/ 392909 w 2920886"/>
              <a:gd name="connsiteY14" fmla="*/ 2458186 h 3618352"/>
              <a:gd name="connsiteX15" fmla="*/ 381434 w 2920886"/>
              <a:gd name="connsiteY15" fmla="*/ 2045054 h 3618352"/>
              <a:gd name="connsiteX16" fmla="*/ 388076 w 2920886"/>
              <a:gd name="connsiteY16" fmla="*/ 1275317 h 3618352"/>
              <a:gd name="connsiteX17" fmla="*/ 168006 w 2920886"/>
              <a:gd name="connsiteY17" fmla="*/ 694176 h 3618352"/>
              <a:gd name="connsiteX18" fmla="*/ 117487 w 2920886"/>
              <a:gd name="connsiteY18" fmla="*/ 152486 h 3618352"/>
              <a:gd name="connsiteX19" fmla="*/ 14204 w 2920886"/>
              <a:gd name="connsiteY19" fmla="*/ 108495 h 3618352"/>
              <a:gd name="connsiteX20" fmla="*/ 0 w 2920886"/>
              <a:gd name="connsiteY20" fmla="*/ 0 h 3618352"/>
              <a:gd name="connsiteX0" fmla="*/ 0 w 2920886"/>
              <a:gd name="connsiteY0" fmla="*/ 0 h 3618352"/>
              <a:gd name="connsiteX1" fmla="*/ 1091168 w 2920886"/>
              <a:gd name="connsiteY1" fmla="*/ 7688 h 3618352"/>
              <a:gd name="connsiteX2" fmla="*/ 1772886 w 2920886"/>
              <a:gd name="connsiteY2" fmla="*/ 13818 h 3618352"/>
              <a:gd name="connsiteX3" fmla="*/ 2002403 w 2920886"/>
              <a:gd name="connsiteY3" fmla="*/ 13819 h 3618352"/>
              <a:gd name="connsiteX4" fmla="*/ 2033964 w 2920886"/>
              <a:gd name="connsiteY4" fmla="*/ 203172 h 3618352"/>
              <a:gd name="connsiteX5" fmla="*/ 2156246 w 2920886"/>
              <a:gd name="connsiteY5" fmla="*/ 474988 h 3618352"/>
              <a:gd name="connsiteX6" fmla="*/ 2350304 w 2920886"/>
              <a:gd name="connsiteY6" fmla="*/ 715636 h 3618352"/>
              <a:gd name="connsiteX7" fmla="*/ 2520834 w 2920886"/>
              <a:gd name="connsiteY7" fmla="*/ 887544 h 3618352"/>
              <a:gd name="connsiteX8" fmla="*/ 2777027 w 2920886"/>
              <a:gd name="connsiteY8" fmla="*/ 1081078 h 3618352"/>
              <a:gd name="connsiteX9" fmla="*/ 2920886 w 2920886"/>
              <a:gd name="connsiteY9" fmla="*/ 1159753 h 3618352"/>
              <a:gd name="connsiteX10" fmla="*/ 2607594 w 2920886"/>
              <a:gd name="connsiteY10" fmla="*/ 1604102 h 3618352"/>
              <a:gd name="connsiteX11" fmla="*/ 959767 w 2920886"/>
              <a:gd name="connsiteY11" fmla="*/ 3618352 h 3618352"/>
              <a:gd name="connsiteX12" fmla="*/ 727380 w 2920886"/>
              <a:gd name="connsiteY12" fmla="*/ 3176186 h 3618352"/>
              <a:gd name="connsiteX13" fmla="*/ 476631 w 2920886"/>
              <a:gd name="connsiteY13" fmla="*/ 2724264 h 3618352"/>
              <a:gd name="connsiteX14" fmla="*/ 392909 w 2920886"/>
              <a:gd name="connsiteY14" fmla="*/ 2458186 h 3618352"/>
              <a:gd name="connsiteX15" fmla="*/ 381434 w 2920886"/>
              <a:gd name="connsiteY15" fmla="*/ 2045054 h 3618352"/>
              <a:gd name="connsiteX16" fmla="*/ 388076 w 2920886"/>
              <a:gd name="connsiteY16" fmla="*/ 1275317 h 3618352"/>
              <a:gd name="connsiteX17" fmla="*/ 168006 w 2920886"/>
              <a:gd name="connsiteY17" fmla="*/ 694176 h 3618352"/>
              <a:gd name="connsiteX18" fmla="*/ 117487 w 2920886"/>
              <a:gd name="connsiteY18" fmla="*/ 152486 h 3618352"/>
              <a:gd name="connsiteX19" fmla="*/ 14204 w 2920886"/>
              <a:gd name="connsiteY19" fmla="*/ 108495 h 3618352"/>
              <a:gd name="connsiteX20" fmla="*/ 0 w 2920886"/>
              <a:gd name="connsiteY20" fmla="*/ 0 h 3618352"/>
              <a:gd name="connsiteX0" fmla="*/ 0 w 2920886"/>
              <a:gd name="connsiteY0" fmla="*/ 0 h 3618352"/>
              <a:gd name="connsiteX1" fmla="*/ 1091168 w 2920886"/>
              <a:gd name="connsiteY1" fmla="*/ 7688 h 3618352"/>
              <a:gd name="connsiteX2" fmla="*/ 1772886 w 2920886"/>
              <a:gd name="connsiteY2" fmla="*/ 13818 h 3618352"/>
              <a:gd name="connsiteX3" fmla="*/ 1962237 w 2920886"/>
              <a:gd name="connsiteY3" fmla="*/ 28165 h 3618352"/>
              <a:gd name="connsiteX4" fmla="*/ 2033964 w 2920886"/>
              <a:gd name="connsiteY4" fmla="*/ 203172 h 3618352"/>
              <a:gd name="connsiteX5" fmla="*/ 2156246 w 2920886"/>
              <a:gd name="connsiteY5" fmla="*/ 474988 h 3618352"/>
              <a:gd name="connsiteX6" fmla="*/ 2350304 w 2920886"/>
              <a:gd name="connsiteY6" fmla="*/ 715636 h 3618352"/>
              <a:gd name="connsiteX7" fmla="*/ 2520834 w 2920886"/>
              <a:gd name="connsiteY7" fmla="*/ 887544 h 3618352"/>
              <a:gd name="connsiteX8" fmla="*/ 2777027 w 2920886"/>
              <a:gd name="connsiteY8" fmla="*/ 1081078 h 3618352"/>
              <a:gd name="connsiteX9" fmla="*/ 2920886 w 2920886"/>
              <a:gd name="connsiteY9" fmla="*/ 1159753 h 3618352"/>
              <a:gd name="connsiteX10" fmla="*/ 2607594 w 2920886"/>
              <a:gd name="connsiteY10" fmla="*/ 1604102 h 3618352"/>
              <a:gd name="connsiteX11" fmla="*/ 959767 w 2920886"/>
              <a:gd name="connsiteY11" fmla="*/ 3618352 h 3618352"/>
              <a:gd name="connsiteX12" fmla="*/ 727380 w 2920886"/>
              <a:gd name="connsiteY12" fmla="*/ 3176186 h 3618352"/>
              <a:gd name="connsiteX13" fmla="*/ 476631 w 2920886"/>
              <a:gd name="connsiteY13" fmla="*/ 2724264 h 3618352"/>
              <a:gd name="connsiteX14" fmla="*/ 392909 w 2920886"/>
              <a:gd name="connsiteY14" fmla="*/ 2458186 h 3618352"/>
              <a:gd name="connsiteX15" fmla="*/ 381434 w 2920886"/>
              <a:gd name="connsiteY15" fmla="*/ 2045054 h 3618352"/>
              <a:gd name="connsiteX16" fmla="*/ 388076 w 2920886"/>
              <a:gd name="connsiteY16" fmla="*/ 1275317 h 3618352"/>
              <a:gd name="connsiteX17" fmla="*/ 168006 w 2920886"/>
              <a:gd name="connsiteY17" fmla="*/ 694176 h 3618352"/>
              <a:gd name="connsiteX18" fmla="*/ 117487 w 2920886"/>
              <a:gd name="connsiteY18" fmla="*/ 152486 h 3618352"/>
              <a:gd name="connsiteX19" fmla="*/ 14204 w 2920886"/>
              <a:gd name="connsiteY19" fmla="*/ 108495 h 3618352"/>
              <a:gd name="connsiteX20" fmla="*/ 0 w 2920886"/>
              <a:gd name="connsiteY20" fmla="*/ 0 h 3618352"/>
              <a:gd name="connsiteX0" fmla="*/ 0 w 2920886"/>
              <a:gd name="connsiteY0" fmla="*/ 0 h 3618352"/>
              <a:gd name="connsiteX1" fmla="*/ 1091168 w 2920886"/>
              <a:gd name="connsiteY1" fmla="*/ 7688 h 3618352"/>
              <a:gd name="connsiteX2" fmla="*/ 1772886 w 2920886"/>
              <a:gd name="connsiteY2" fmla="*/ 13818 h 3618352"/>
              <a:gd name="connsiteX3" fmla="*/ 1962237 w 2920886"/>
              <a:gd name="connsiteY3" fmla="*/ 28165 h 3618352"/>
              <a:gd name="connsiteX4" fmla="*/ 2025355 w 2920886"/>
              <a:gd name="connsiteY4" fmla="*/ 25295 h 3618352"/>
              <a:gd name="connsiteX5" fmla="*/ 2033964 w 2920886"/>
              <a:gd name="connsiteY5" fmla="*/ 203172 h 3618352"/>
              <a:gd name="connsiteX6" fmla="*/ 2156246 w 2920886"/>
              <a:gd name="connsiteY6" fmla="*/ 474988 h 3618352"/>
              <a:gd name="connsiteX7" fmla="*/ 2350304 w 2920886"/>
              <a:gd name="connsiteY7" fmla="*/ 715636 h 3618352"/>
              <a:gd name="connsiteX8" fmla="*/ 2520834 w 2920886"/>
              <a:gd name="connsiteY8" fmla="*/ 887544 h 3618352"/>
              <a:gd name="connsiteX9" fmla="*/ 2777027 w 2920886"/>
              <a:gd name="connsiteY9" fmla="*/ 1081078 h 3618352"/>
              <a:gd name="connsiteX10" fmla="*/ 2920886 w 2920886"/>
              <a:gd name="connsiteY10" fmla="*/ 1159753 h 3618352"/>
              <a:gd name="connsiteX11" fmla="*/ 2607594 w 2920886"/>
              <a:gd name="connsiteY11" fmla="*/ 1604102 h 3618352"/>
              <a:gd name="connsiteX12" fmla="*/ 959767 w 2920886"/>
              <a:gd name="connsiteY12" fmla="*/ 3618352 h 3618352"/>
              <a:gd name="connsiteX13" fmla="*/ 727380 w 2920886"/>
              <a:gd name="connsiteY13" fmla="*/ 3176186 h 3618352"/>
              <a:gd name="connsiteX14" fmla="*/ 476631 w 2920886"/>
              <a:gd name="connsiteY14" fmla="*/ 2724264 h 3618352"/>
              <a:gd name="connsiteX15" fmla="*/ 392909 w 2920886"/>
              <a:gd name="connsiteY15" fmla="*/ 2458186 h 3618352"/>
              <a:gd name="connsiteX16" fmla="*/ 381434 w 2920886"/>
              <a:gd name="connsiteY16" fmla="*/ 2045054 h 3618352"/>
              <a:gd name="connsiteX17" fmla="*/ 388076 w 2920886"/>
              <a:gd name="connsiteY17" fmla="*/ 1275317 h 3618352"/>
              <a:gd name="connsiteX18" fmla="*/ 168006 w 2920886"/>
              <a:gd name="connsiteY18" fmla="*/ 694176 h 3618352"/>
              <a:gd name="connsiteX19" fmla="*/ 117487 w 2920886"/>
              <a:gd name="connsiteY19" fmla="*/ 152486 h 3618352"/>
              <a:gd name="connsiteX20" fmla="*/ 14204 w 2920886"/>
              <a:gd name="connsiteY20" fmla="*/ 108495 h 3618352"/>
              <a:gd name="connsiteX21" fmla="*/ 0 w 2920886"/>
              <a:gd name="connsiteY21" fmla="*/ 0 h 3618352"/>
              <a:gd name="connsiteX0" fmla="*/ 0 w 2920886"/>
              <a:gd name="connsiteY0" fmla="*/ 0 h 3618352"/>
              <a:gd name="connsiteX1" fmla="*/ 1091168 w 2920886"/>
              <a:gd name="connsiteY1" fmla="*/ 7688 h 3618352"/>
              <a:gd name="connsiteX2" fmla="*/ 1457299 w 2920886"/>
              <a:gd name="connsiteY2" fmla="*/ 19557 h 3618352"/>
              <a:gd name="connsiteX3" fmla="*/ 1962237 w 2920886"/>
              <a:gd name="connsiteY3" fmla="*/ 28165 h 3618352"/>
              <a:gd name="connsiteX4" fmla="*/ 2025355 w 2920886"/>
              <a:gd name="connsiteY4" fmla="*/ 25295 h 3618352"/>
              <a:gd name="connsiteX5" fmla="*/ 2033964 w 2920886"/>
              <a:gd name="connsiteY5" fmla="*/ 203172 h 3618352"/>
              <a:gd name="connsiteX6" fmla="*/ 2156246 w 2920886"/>
              <a:gd name="connsiteY6" fmla="*/ 474988 h 3618352"/>
              <a:gd name="connsiteX7" fmla="*/ 2350304 w 2920886"/>
              <a:gd name="connsiteY7" fmla="*/ 715636 h 3618352"/>
              <a:gd name="connsiteX8" fmla="*/ 2520834 w 2920886"/>
              <a:gd name="connsiteY8" fmla="*/ 887544 h 3618352"/>
              <a:gd name="connsiteX9" fmla="*/ 2777027 w 2920886"/>
              <a:gd name="connsiteY9" fmla="*/ 1081078 h 3618352"/>
              <a:gd name="connsiteX10" fmla="*/ 2920886 w 2920886"/>
              <a:gd name="connsiteY10" fmla="*/ 1159753 h 3618352"/>
              <a:gd name="connsiteX11" fmla="*/ 2607594 w 2920886"/>
              <a:gd name="connsiteY11" fmla="*/ 1604102 h 3618352"/>
              <a:gd name="connsiteX12" fmla="*/ 959767 w 2920886"/>
              <a:gd name="connsiteY12" fmla="*/ 3618352 h 3618352"/>
              <a:gd name="connsiteX13" fmla="*/ 727380 w 2920886"/>
              <a:gd name="connsiteY13" fmla="*/ 3176186 h 3618352"/>
              <a:gd name="connsiteX14" fmla="*/ 476631 w 2920886"/>
              <a:gd name="connsiteY14" fmla="*/ 2724264 h 3618352"/>
              <a:gd name="connsiteX15" fmla="*/ 392909 w 2920886"/>
              <a:gd name="connsiteY15" fmla="*/ 2458186 h 3618352"/>
              <a:gd name="connsiteX16" fmla="*/ 381434 w 2920886"/>
              <a:gd name="connsiteY16" fmla="*/ 2045054 h 3618352"/>
              <a:gd name="connsiteX17" fmla="*/ 388076 w 2920886"/>
              <a:gd name="connsiteY17" fmla="*/ 1275317 h 3618352"/>
              <a:gd name="connsiteX18" fmla="*/ 168006 w 2920886"/>
              <a:gd name="connsiteY18" fmla="*/ 694176 h 3618352"/>
              <a:gd name="connsiteX19" fmla="*/ 117487 w 2920886"/>
              <a:gd name="connsiteY19" fmla="*/ 152486 h 3618352"/>
              <a:gd name="connsiteX20" fmla="*/ 14204 w 2920886"/>
              <a:gd name="connsiteY20" fmla="*/ 108495 h 3618352"/>
              <a:gd name="connsiteX21" fmla="*/ 0 w 2920886"/>
              <a:gd name="connsiteY21" fmla="*/ 0 h 3618352"/>
              <a:gd name="connsiteX0" fmla="*/ 0 w 2920886"/>
              <a:gd name="connsiteY0" fmla="*/ 0 h 3618352"/>
              <a:gd name="connsiteX1" fmla="*/ 1091168 w 2920886"/>
              <a:gd name="connsiteY1" fmla="*/ 7688 h 3618352"/>
              <a:gd name="connsiteX2" fmla="*/ 1457299 w 2920886"/>
              <a:gd name="connsiteY2" fmla="*/ 19557 h 3618352"/>
              <a:gd name="connsiteX3" fmla="*/ 1847478 w 2920886"/>
              <a:gd name="connsiteY3" fmla="*/ 16689 h 3618352"/>
              <a:gd name="connsiteX4" fmla="*/ 2025355 w 2920886"/>
              <a:gd name="connsiteY4" fmla="*/ 25295 h 3618352"/>
              <a:gd name="connsiteX5" fmla="*/ 2033964 w 2920886"/>
              <a:gd name="connsiteY5" fmla="*/ 203172 h 3618352"/>
              <a:gd name="connsiteX6" fmla="*/ 2156246 w 2920886"/>
              <a:gd name="connsiteY6" fmla="*/ 474988 h 3618352"/>
              <a:gd name="connsiteX7" fmla="*/ 2350304 w 2920886"/>
              <a:gd name="connsiteY7" fmla="*/ 715636 h 3618352"/>
              <a:gd name="connsiteX8" fmla="*/ 2520834 w 2920886"/>
              <a:gd name="connsiteY8" fmla="*/ 887544 h 3618352"/>
              <a:gd name="connsiteX9" fmla="*/ 2777027 w 2920886"/>
              <a:gd name="connsiteY9" fmla="*/ 1081078 h 3618352"/>
              <a:gd name="connsiteX10" fmla="*/ 2920886 w 2920886"/>
              <a:gd name="connsiteY10" fmla="*/ 1159753 h 3618352"/>
              <a:gd name="connsiteX11" fmla="*/ 2607594 w 2920886"/>
              <a:gd name="connsiteY11" fmla="*/ 1604102 h 3618352"/>
              <a:gd name="connsiteX12" fmla="*/ 959767 w 2920886"/>
              <a:gd name="connsiteY12" fmla="*/ 3618352 h 3618352"/>
              <a:gd name="connsiteX13" fmla="*/ 727380 w 2920886"/>
              <a:gd name="connsiteY13" fmla="*/ 3176186 h 3618352"/>
              <a:gd name="connsiteX14" fmla="*/ 476631 w 2920886"/>
              <a:gd name="connsiteY14" fmla="*/ 2724264 h 3618352"/>
              <a:gd name="connsiteX15" fmla="*/ 392909 w 2920886"/>
              <a:gd name="connsiteY15" fmla="*/ 2458186 h 3618352"/>
              <a:gd name="connsiteX16" fmla="*/ 381434 w 2920886"/>
              <a:gd name="connsiteY16" fmla="*/ 2045054 h 3618352"/>
              <a:gd name="connsiteX17" fmla="*/ 388076 w 2920886"/>
              <a:gd name="connsiteY17" fmla="*/ 1275317 h 3618352"/>
              <a:gd name="connsiteX18" fmla="*/ 168006 w 2920886"/>
              <a:gd name="connsiteY18" fmla="*/ 694176 h 3618352"/>
              <a:gd name="connsiteX19" fmla="*/ 117487 w 2920886"/>
              <a:gd name="connsiteY19" fmla="*/ 152486 h 3618352"/>
              <a:gd name="connsiteX20" fmla="*/ 14204 w 2920886"/>
              <a:gd name="connsiteY20" fmla="*/ 108495 h 3618352"/>
              <a:gd name="connsiteX21" fmla="*/ 0 w 2920886"/>
              <a:gd name="connsiteY21" fmla="*/ 0 h 3618352"/>
              <a:gd name="connsiteX0" fmla="*/ 0 w 2920886"/>
              <a:gd name="connsiteY0" fmla="*/ 0 h 3618352"/>
              <a:gd name="connsiteX1" fmla="*/ 1457299 w 2920886"/>
              <a:gd name="connsiteY1" fmla="*/ 19557 h 3618352"/>
              <a:gd name="connsiteX2" fmla="*/ 1847478 w 2920886"/>
              <a:gd name="connsiteY2" fmla="*/ 16689 h 3618352"/>
              <a:gd name="connsiteX3" fmla="*/ 2025355 w 2920886"/>
              <a:gd name="connsiteY3" fmla="*/ 25295 h 3618352"/>
              <a:gd name="connsiteX4" fmla="*/ 2033964 w 2920886"/>
              <a:gd name="connsiteY4" fmla="*/ 203172 h 3618352"/>
              <a:gd name="connsiteX5" fmla="*/ 2156246 w 2920886"/>
              <a:gd name="connsiteY5" fmla="*/ 474988 h 3618352"/>
              <a:gd name="connsiteX6" fmla="*/ 2350304 w 2920886"/>
              <a:gd name="connsiteY6" fmla="*/ 715636 h 3618352"/>
              <a:gd name="connsiteX7" fmla="*/ 2520834 w 2920886"/>
              <a:gd name="connsiteY7" fmla="*/ 887544 h 3618352"/>
              <a:gd name="connsiteX8" fmla="*/ 2777027 w 2920886"/>
              <a:gd name="connsiteY8" fmla="*/ 1081078 h 3618352"/>
              <a:gd name="connsiteX9" fmla="*/ 2920886 w 2920886"/>
              <a:gd name="connsiteY9" fmla="*/ 1159753 h 3618352"/>
              <a:gd name="connsiteX10" fmla="*/ 2607594 w 2920886"/>
              <a:gd name="connsiteY10" fmla="*/ 1604102 h 3618352"/>
              <a:gd name="connsiteX11" fmla="*/ 959767 w 2920886"/>
              <a:gd name="connsiteY11" fmla="*/ 3618352 h 3618352"/>
              <a:gd name="connsiteX12" fmla="*/ 727380 w 2920886"/>
              <a:gd name="connsiteY12" fmla="*/ 3176186 h 3618352"/>
              <a:gd name="connsiteX13" fmla="*/ 476631 w 2920886"/>
              <a:gd name="connsiteY13" fmla="*/ 2724264 h 3618352"/>
              <a:gd name="connsiteX14" fmla="*/ 392909 w 2920886"/>
              <a:gd name="connsiteY14" fmla="*/ 2458186 h 3618352"/>
              <a:gd name="connsiteX15" fmla="*/ 381434 w 2920886"/>
              <a:gd name="connsiteY15" fmla="*/ 2045054 h 3618352"/>
              <a:gd name="connsiteX16" fmla="*/ 388076 w 2920886"/>
              <a:gd name="connsiteY16" fmla="*/ 1275317 h 3618352"/>
              <a:gd name="connsiteX17" fmla="*/ 168006 w 2920886"/>
              <a:gd name="connsiteY17" fmla="*/ 694176 h 3618352"/>
              <a:gd name="connsiteX18" fmla="*/ 117487 w 2920886"/>
              <a:gd name="connsiteY18" fmla="*/ 152486 h 3618352"/>
              <a:gd name="connsiteX19" fmla="*/ 14204 w 2920886"/>
              <a:gd name="connsiteY19" fmla="*/ 108495 h 3618352"/>
              <a:gd name="connsiteX20" fmla="*/ 0 w 2920886"/>
              <a:gd name="connsiteY20" fmla="*/ 0 h 3618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920886" h="3618352">
                <a:moveTo>
                  <a:pt x="0" y="0"/>
                </a:moveTo>
                <a:lnTo>
                  <a:pt x="1457299" y="19557"/>
                </a:lnTo>
                <a:lnTo>
                  <a:pt x="1847478" y="16689"/>
                </a:lnTo>
                <a:cubicBezTo>
                  <a:pt x="1885253" y="25296"/>
                  <a:pt x="2013400" y="-3873"/>
                  <a:pt x="2025355" y="25295"/>
                </a:cubicBezTo>
                <a:cubicBezTo>
                  <a:pt x="2037310" y="54463"/>
                  <a:pt x="2007846" y="134917"/>
                  <a:pt x="2033964" y="203172"/>
                </a:cubicBezTo>
                <a:cubicBezTo>
                  <a:pt x="2060082" y="271427"/>
                  <a:pt x="2103523" y="389577"/>
                  <a:pt x="2156246" y="474988"/>
                </a:cubicBezTo>
                <a:cubicBezTo>
                  <a:pt x="2208969" y="560399"/>
                  <a:pt x="2253677" y="606232"/>
                  <a:pt x="2350304" y="715636"/>
                </a:cubicBezTo>
                <a:lnTo>
                  <a:pt x="2520834" y="887544"/>
                </a:lnTo>
                <a:cubicBezTo>
                  <a:pt x="2577677" y="944847"/>
                  <a:pt x="2710352" y="1035710"/>
                  <a:pt x="2777027" y="1081078"/>
                </a:cubicBezTo>
                <a:lnTo>
                  <a:pt x="2920886" y="1159753"/>
                </a:lnTo>
                <a:lnTo>
                  <a:pt x="2607594" y="1604102"/>
                </a:lnTo>
                <a:lnTo>
                  <a:pt x="959767" y="3618352"/>
                </a:lnTo>
                <a:lnTo>
                  <a:pt x="727380" y="3176186"/>
                </a:lnTo>
                <a:cubicBezTo>
                  <a:pt x="643989" y="3023346"/>
                  <a:pt x="532376" y="2843931"/>
                  <a:pt x="476631" y="2724264"/>
                </a:cubicBezTo>
                <a:cubicBezTo>
                  <a:pt x="420886" y="2604597"/>
                  <a:pt x="405906" y="2567562"/>
                  <a:pt x="392909" y="2458186"/>
                </a:cubicBezTo>
                <a:cubicBezTo>
                  <a:pt x="379912" y="2348810"/>
                  <a:pt x="386065" y="2243155"/>
                  <a:pt x="381434" y="2045054"/>
                </a:cubicBezTo>
                <a:cubicBezTo>
                  <a:pt x="376803" y="1846953"/>
                  <a:pt x="423647" y="1500463"/>
                  <a:pt x="388076" y="1275317"/>
                </a:cubicBezTo>
                <a:cubicBezTo>
                  <a:pt x="352505" y="1050171"/>
                  <a:pt x="213901" y="847365"/>
                  <a:pt x="168006" y="694176"/>
                </a:cubicBezTo>
                <a:cubicBezTo>
                  <a:pt x="148616" y="582468"/>
                  <a:pt x="136877" y="264194"/>
                  <a:pt x="117487" y="152486"/>
                </a:cubicBezTo>
                <a:cubicBezTo>
                  <a:pt x="89754" y="119652"/>
                  <a:pt x="41937" y="141329"/>
                  <a:pt x="14204" y="108495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75000"/>
              <a:alpha val="17000"/>
            </a:schemeClr>
          </a:solidFill>
          <a:ln w="19050"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 rot="1629133">
            <a:off x="6305475" y="1004820"/>
            <a:ext cx="1513469" cy="2961735"/>
          </a:xfrm>
          <a:custGeom>
            <a:avLst/>
            <a:gdLst>
              <a:gd name="connsiteX0" fmla="*/ 0 w 847725"/>
              <a:gd name="connsiteY0" fmla="*/ 0 h 842001"/>
              <a:gd name="connsiteX1" fmla="*/ 847725 w 847725"/>
              <a:gd name="connsiteY1" fmla="*/ 0 h 842001"/>
              <a:gd name="connsiteX2" fmla="*/ 847725 w 847725"/>
              <a:gd name="connsiteY2" fmla="*/ 842001 h 842001"/>
              <a:gd name="connsiteX3" fmla="*/ 0 w 847725"/>
              <a:gd name="connsiteY3" fmla="*/ 842001 h 842001"/>
              <a:gd name="connsiteX4" fmla="*/ 0 w 847725"/>
              <a:gd name="connsiteY4" fmla="*/ 0 h 842001"/>
              <a:gd name="connsiteX0" fmla="*/ 0 w 847725"/>
              <a:gd name="connsiteY0" fmla="*/ 4044 h 846045"/>
              <a:gd name="connsiteX1" fmla="*/ 549488 w 847725"/>
              <a:gd name="connsiteY1" fmla="*/ 0 h 846045"/>
              <a:gd name="connsiteX2" fmla="*/ 847725 w 847725"/>
              <a:gd name="connsiteY2" fmla="*/ 846045 h 846045"/>
              <a:gd name="connsiteX3" fmla="*/ 0 w 847725"/>
              <a:gd name="connsiteY3" fmla="*/ 846045 h 846045"/>
              <a:gd name="connsiteX4" fmla="*/ 0 w 847725"/>
              <a:gd name="connsiteY4" fmla="*/ 4044 h 846045"/>
              <a:gd name="connsiteX0" fmla="*/ 0 w 847725"/>
              <a:gd name="connsiteY0" fmla="*/ 4044 h 1866800"/>
              <a:gd name="connsiteX1" fmla="*/ 549488 w 847725"/>
              <a:gd name="connsiteY1" fmla="*/ 0 h 1866800"/>
              <a:gd name="connsiteX2" fmla="*/ 847725 w 847725"/>
              <a:gd name="connsiteY2" fmla="*/ 846045 h 1866800"/>
              <a:gd name="connsiteX3" fmla="*/ 20401 w 847725"/>
              <a:gd name="connsiteY3" fmla="*/ 1866800 h 1866800"/>
              <a:gd name="connsiteX4" fmla="*/ 0 w 847725"/>
              <a:gd name="connsiteY4" fmla="*/ 4044 h 1866800"/>
              <a:gd name="connsiteX0" fmla="*/ 0 w 689986"/>
              <a:gd name="connsiteY0" fmla="*/ 4044 h 1866800"/>
              <a:gd name="connsiteX1" fmla="*/ 549488 w 689986"/>
              <a:gd name="connsiteY1" fmla="*/ 0 h 1866800"/>
              <a:gd name="connsiteX2" fmla="*/ 689986 w 689986"/>
              <a:gd name="connsiteY2" fmla="*/ 1665569 h 1866800"/>
              <a:gd name="connsiteX3" fmla="*/ 20401 w 689986"/>
              <a:gd name="connsiteY3" fmla="*/ 1866800 h 1866800"/>
              <a:gd name="connsiteX4" fmla="*/ 0 w 689986"/>
              <a:gd name="connsiteY4" fmla="*/ 4044 h 1866800"/>
              <a:gd name="connsiteX0" fmla="*/ 0 w 689986"/>
              <a:gd name="connsiteY0" fmla="*/ 12811 h 1875567"/>
              <a:gd name="connsiteX1" fmla="*/ 573537 w 689986"/>
              <a:gd name="connsiteY1" fmla="*/ 0 h 1875567"/>
              <a:gd name="connsiteX2" fmla="*/ 689986 w 689986"/>
              <a:gd name="connsiteY2" fmla="*/ 1674336 h 1875567"/>
              <a:gd name="connsiteX3" fmla="*/ 20401 w 689986"/>
              <a:gd name="connsiteY3" fmla="*/ 1875567 h 1875567"/>
              <a:gd name="connsiteX4" fmla="*/ 0 w 689986"/>
              <a:gd name="connsiteY4" fmla="*/ 12811 h 1875567"/>
              <a:gd name="connsiteX0" fmla="*/ 0 w 689986"/>
              <a:gd name="connsiteY0" fmla="*/ 12811 h 2967095"/>
              <a:gd name="connsiteX1" fmla="*/ 573537 w 689986"/>
              <a:gd name="connsiteY1" fmla="*/ 0 h 2967095"/>
              <a:gd name="connsiteX2" fmla="*/ 689986 w 689986"/>
              <a:gd name="connsiteY2" fmla="*/ 1674336 h 2967095"/>
              <a:gd name="connsiteX3" fmla="*/ 62827 w 689986"/>
              <a:gd name="connsiteY3" fmla="*/ 2967095 h 2967095"/>
              <a:gd name="connsiteX4" fmla="*/ 0 w 689986"/>
              <a:gd name="connsiteY4" fmla="*/ 12811 h 2967095"/>
              <a:gd name="connsiteX0" fmla="*/ 0 w 1513469"/>
              <a:gd name="connsiteY0" fmla="*/ 12811 h 2967095"/>
              <a:gd name="connsiteX1" fmla="*/ 573537 w 1513469"/>
              <a:gd name="connsiteY1" fmla="*/ 0 h 2967095"/>
              <a:gd name="connsiteX2" fmla="*/ 1513469 w 1513469"/>
              <a:gd name="connsiteY2" fmla="*/ 2911218 h 2967095"/>
              <a:gd name="connsiteX3" fmla="*/ 62827 w 1513469"/>
              <a:gd name="connsiteY3" fmla="*/ 2967095 h 2967095"/>
              <a:gd name="connsiteX4" fmla="*/ 0 w 1513469"/>
              <a:gd name="connsiteY4" fmla="*/ 12811 h 2967095"/>
              <a:gd name="connsiteX0" fmla="*/ 0 w 1513469"/>
              <a:gd name="connsiteY0" fmla="*/ 12811 h 2967095"/>
              <a:gd name="connsiteX1" fmla="*/ 573537 w 1513469"/>
              <a:gd name="connsiteY1" fmla="*/ 0 h 2967095"/>
              <a:gd name="connsiteX2" fmla="*/ 721286 w 1513469"/>
              <a:gd name="connsiteY2" fmla="*/ 1601450 h 2967095"/>
              <a:gd name="connsiteX3" fmla="*/ 1513469 w 1513469"/>
              <a:gd name="connsiteY3" fmla="*/ 2911218 h 2967095"/>
              <a:gd name="connsiteX4" fmla="*/ 62827 w 1513469"/>
              <a:gd name="connsiteY4" fmla="*/ 2967095 h 2967095"/>
              <a:gd name="connsiteX5" fmla="*/ 0 w 1513469"/>
              <a:gd name="connsiteY5" fmla="*/ 12811 h 2967095"/>
              <a:gd name="connsiteX0" fmla="*/ 0 w 1513469"/>
              <a:gd name="connsiteY0" fmla="*/ 12811 h 2967095"/>
              <a:gd name="connsiteX1" fmla="*/ 573537 w 1513469"/>
              <a:gd name="connsiteY1" fmla="*/ 0 h 2967095"/>
              <a:gd name="connsiteX2" fmla="*/ 721286 w 1513469"/>
              <a:gd name="connsiteY2" fmla="*/ 1601450 h 2967095"/>
              <a:gd name="connsiteX3" fmla="*/ 1390055 w 1513469"/>
              <a:gd name="connsiteY3" fmla="*/ 1597436 h 2967095"/>
              <a:gd name="connsiteX4" fmla="*/ 1513469 w 1513469"/>
              <a:gd name="connsiteY4" fmla="*/ 2911218 h 2967095"/>
              <a:gd name="connsiteX5" fmla="*/ 62827 w 1513469"/>
              <a:gd name="connsiteY5" fmla="*/ 2967095 h 2967095"/>
              <a:gd name="connsiteX6" fmla="*/ 0 w 1513469"/>
              <a:gd name="connsiteY6" fmla="*/ 12811 h 2967095"/>
              <a:gd name="connsiteX0" fmla="*/ 0 w 1513469"/>
              <a:gd name="connsiteY0" fmla="*/ 12811 h 2967095"/>
              <a:gd name="connsiteX1" fmla="*/ 573537 w 1513469"/>
              <a:gd name="connsiteY1" fmla="*/ 0 h 2967095"/>
              <a:gd name="connsiteX2" fmla="*/ 721286 w 1513469"/>
              <a:gd name="connsiteY2" fmla="*/ 1601450 h 2967095"/>
              <a:gd name="connsiteX3" fmla="*/ 1390055 w 1513469"/>
              <a:gd name="connsiteY3" fmla="*/ 1597436 h 2967095"/>
              <a:gd name="connsiteX4" fmla="*/ 1513469 w 1513469"/>
              <a:gd name="connsiteY4" fmla="*/ 2911218 h 2967095"/>
              <a:gd name="connsiteX5" fmla="*/ 62827 w 1513469"/>
              <a:gd name="connsiteY5" fmla="*/ 2967095 h 2967095"/>
              <a:gd name="connsiteX6" fmla="*/ 0 w 1513469"/>
              <a:gd name="connsiteY6" fmla="*/ 12811 h 2967095"/>
              <a:gd name="connsiteX0" fmla="*/ 0 w 1513469"/>
              <a:gd name="connsiteY0" fmla="*/ 12811 h 2967095"/>
              <a:gd name="connsiteX1" fmla="*/ 573537 w 1513469"/>
              <a:gd name="connsiteY1" fmla="*/ 0 h 2967095"/>
              <a:gd name="connsiteX2" fmla="*/ 721286 w 1513469"/>
              <a:gd name="connsiteY2" fmla="*/ 1601450 h 2967095"/>
              <a:gd name="connsiteX3" fmla="*/ 1390055 w 1513469"/>
              <a:gd name="connsiteY3" fmla="*/ 1597436 h 2967095"/>
              <a:gd name="connsiteX4" fmla="*/ 1513469 w 1513469"/>
              <a:gd name="connsiteY4" fmla="*/ 2911218 h 2967095"/>
              <a:gd name="connsiteX5" fmla="*/ 62827 w 1513469"/>
              <a:gd name="connsiteY5" fmla="*/ 2967095 h 2967095"/>
              <a:gd name="connsiteX6" fmla="*/ 0 w 1513469"/>
              <a:gd name="connsiteY6" fmla="*/ 12811 h 2967095"/>
              <a:gd name="connsiteX0" fmla="*/ 0 w 1513469"/>
              <a:gd name="connsiteY0" fmla="*/ 20128 h 2974412"/>
              <a:gd name="connsiteX1" fmla="*/ 594761 w 1513469"/>
              <a:gd name="connsiteY1" fmla="*/ 0 h 2974412"/>
              <a:gd name="connsiteX2" fmla="*/ 721286 w 1513469"/>
              <a:gd name="connsiteY2" fmla="*/ 1608767 h 2974412"/>
              <a:gd name="connsiteX3" fmla="*/ 1390055 w 1513469"/>
              <a:gd name="connsiteY3" fmla="*/ 1604753 h 2974412"/>
              <a:gd name="connsiteX4" fmla="*/ 1513469 w 1513469"/>
              <a:gd name="connsiteY4" fmla="*/ 2918535 h 2974412"/>
              <a:gd name="connsiteX5" fmla="*/ 62827 w 1513469"/>
              <a:gd name="connsiteY5" fmla="*/ 2974412 h 2974412"/>
              <a:gd name="connsiteX6" fmla="*/ 0 w 1513469"/>
              <a:gd name="connsiteY6" fmla="*/ 20128 h 2974412"/>
              <a:gd name="connsiteX0" fmla="*/ 0 w 1513469"/>
              <a:gd name="connsiteY0" fmla="*/ 20128 h 2974412"/>
              <a:gd name="connsiteX1" fmla="*/ 594761 w 1513469"/>
              <a:gd name="connsiteY1" fmla="*/ 0 h 2974412"/>
              <a:gd name="connsiteX2" fmla="*/ 718751 w 1513469"/>
              <a:gd name="connsiteY2" fmla="*/ 1638612 h 2974412"/>
              <a:gd name="connsiteX3" fmla="*/ 1390055 w 1513469"/>
              <a:gd name="connsiteY3" fmla="*/ 1604753 h 2974412"/>
              <a:gd name="connsiteX4" fmla="*/ 1513469 w 1513469"/>
              <a:gd name="connsiteY4" fmla="*/ 2918535 h 2974412"/>
              <a:gd name="connsiteX5" fmla="*/ 62827 w 1513469"/>
              <a:gd name="connsiteY5" fmla="*/ 2974412 h 2974412"/>
              <a:gd name="connsiteX6" fmla="*/ 0 w 1513469"/>
              <a:gd name="connsiteY6" fmla="*/ 20128 h 2974412"/>
              <a:gd name="connsiteX0" fmla="*/ 0 w 1513469"/>
              <a:gd name="connsiteY0" fmla="*/ 20128 h 2961735"/>
              <a:gd name="connsiteX1" fmla="*/ 594761 w 1513469"/>
              <a:gd name="connsiteY1" fmla="*/ 0 h 2961735"/>
              <a:gd name="connsiteX2" fmla="*/ 718751 w 1513469"/>
              <a:gd name="connsiteY2" fmla="*/ 1638612 h 2961735"/>
              <a:gd name="connsiteX3" fmla="*/ 1390055 w 1513469"/>
              <a:gd name="connsiteY3" fmla="*/ 1604753 h 2961735"/>
              <a:gd name="connsiteX4" fmla="*/ 1513469 w 1513469"/>
              <a:gd name="connsiteY4" fmla="*/ 2918535 h 2961735"/>
              <a:gd name="connsiteX5" fmla="*/ 52757 w 1513469"/>
              <a:gd name="connsiteY5" fmla="*/ 2961735 h 2961735"/>
              <a:gd name="connsiteX6" fmla="*/ 0 w 1513469"/>
              <a:gd name="connsiteY6" fmla="*/ 20128 h 29617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13469" h="2961735">
                <a:moveTo>
                  <a:pt x="0" y="20128"/>
                </a:moveTo>
                <a:lnTo>
                  <a:pt x="594761" y="0"/>
                </a:lnTo>
                <a:lnTo>
                  <a:pt x="718751" y="1638612"/>
                </a:lnTo>
                <a:lnTo>
                  <a:pt x="1390055" y="1604753"/>
                </a:lnTo>
                <a:lnTo>
                  <a:pt x="1513469" y="2918535"/>
                </a:lnTo>
                <a:lnTo>
                  <a:pt x="52757" y="2961735"/>
                </a:lnTo>
                <a:lnTo>
                  <a:pt x="0" y="20128"/>
                </a:lnTo>
                <a:close/>
              </a:path>
            </a:pathLst>
          </a:custGeom>
          <a:solidFill>
            <a:srgbClr val="A2AAAD">
              <a:alpha val="52000"/>
            </a:srgbClr>
          </a:solidFill>
          <a:ln w="19050">
            <a:solidFill>
              <a:schemeClr val="bg1">
                <a:lumMod val="5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5" name="Овал 54">
            <a:extLst>
              <a:ext uri="{FF2B5EF4-FFF2-40B4-BE49-F238E27FC236}">
                <a16:creationId xmlns="" xmlns:a16="http://schemas.microsoft.com/office/drawing/2014/main" id="{B13B8D31-B8D9-4C5A-A243-075D6C4B69E3}"/>
              </a:ext>
            </a:extLst>
          </p:cNvPr>
          <p:cNvSpPr/>
          <p:nvPr/>
        </p:nvSpPr>
        <p:spPr>
          <a:xfrm>
            <a:off x="6754390" y="3440337"/>
            <a:ext cx="209428" cy="209428"/>
          </a:xfrm>
          <a:prstGeom prst="ellipse">
            <a:avLst/>
          </a:prstGeom>
          <a:solidFill>
            <a:schemeClr val="bg1"/>
          </a:solidFill>
          <a:ln w="19050">
            <a:solidFill>
              <a:srgbClr val="5EB8B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006F77"/>
                </a:solidFill>
              </a:rPr>
              <a:t>36</a:t>
            </a:r>
            <a:endParaRPr lang="ru-RU" sz="1050" b="1" dirty="0">
              <a:solidFill>
                <a:srgbClr val="006F77"/>
              </a:solidFill>
            </a:endParaRPr>
          </a:p>
        </p:txBody>
      </p:sp>
      <p:sp>
        <p:nvSpPr>
          <p:cNvPr id="56" name="Овал 55">
            <a:extLst>
              <a:ext uri="{FF2B5EF4-FFF2-40B4-BE49-F238E27FC236}">
                <a16:creationId xmlns="" xmlns:a16="http://schemas.microsoft.com/office/drawing/2014/main" id="{B13B8D31-B8D9-4C5A-A243-075D6C4B69E3}"/>
              </a:ext>
            </a:extLst>
          </p:cNvPr>
          <p:cNvSpPr/>
          <p:nvPr/>
        </p:nvSpPr>
        <p:spPr>
          <a:xfrm>
            <a:off x="6307162" y="2996433"/>
            <a:ext cx="209428" cy="209428"/>
          </a:xfrm>
          <a:prstGeom prst="ellipse">
            <a:avLst/>
          </a:prstGeom>
          <a:solidFill>
            <a:schemeClr val="bg1"/>
          </a:solidFill>
          <a:ln w="19050"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006F77"/>
                </a:solidFill>
              </a:rPr>
              <a:t>44</a:t>
            </a:r>
            <a:endParaRPr lang="ru-RU" sz="1050" b="1" dirty="0">
              <a:solidFill>
                <a:srgbClr val="006F77"/>
              </a:solidFill>
            </a:endParaRPr>
          </a:p>
        </p:txBody>
      </p:sp>
      <p:sp>
        <p:nvSpPr>
          <p:cNvPr id="57" name="Овал 56">
            <a:extLst>
              <a:ext uri="{FF2B5EF4-FFF2-40B4-BE49-F238E27FC236}">
                <a16:creationId xmlns="" xmlns:a16="http://schemas.microsoft.com/office/drawing/2014/main" id="{B13B8D31-B8D9-4C5A-A243-075D6C4B69E3}"/>
              </a:ext>
            </a:extLst>
          </p:cNvPr>
          <p:cNvSpPr/>
          <p:nvPr/>
        </p:nvSpPr>
        <p:spPr>
          <a:xfrm>
            <a:off x="6202448" y="3246993"/>
            <a:ext cx="209428" cy="209428"/>
          </a:xfrm>
          <a:prstGeom prst="ellipse">
            <a:avLst/>
          </a:prstGeom>
          <a:solidFill>
            <a:schemeClr val="bg1"/>
          </a:solidFill>
          <a:ln w="19050">
            <a:solidFill>
              <a:srgbClr val="5EB8B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006F77"/>
                </a:solidFill>
              </a:rPr>
              <a:t>35</a:t>
            </a:r>
            <a:endParaRPr lang="ru-RU" sz="1050" b="1" dirty="0">
              <a:solidFill>
                <a:srgbClr val="006F77"/>
              </a:solidFill>
            </a:endParaRPr>
          </a:p>
        </p:txBody>
      </p:sp>
      <p:sp>
        <p:nvSpPr>
          <p:cNvPr id="58" name="Овал 57">
            <a:extLst>
              <a:ext uri="{FF2B5EF4-FFF2-40B4-BE49-F238E27FC236}">
                <a16:creationId xmlns="" xmlns:a16="http://schemas.microsoft.com/office/drawing/2014/main" id="{B13B8D31-B8D9-4C5A-A243-075D6C4B69E3}"/>
              </a:ext>
            </a:extLst>
          </p:cNvPr>
          <p:cNvSpPr/>
          <p:nvPr/>
        </p:nvSpPr>
        <p:spPr>
          <a:xfrm>
            <a:off x="6992962" y="3346522"/>
            <a:ext cx="209428" cy="209428"/>
          </a:xfrm>
          <a:prstGeom prst="ellipse">
            <a:avLst/>
          </a:prstGeom>
          <a:solidFill>
            <a:schemeClr val="bg1"/>
          </a:solidFill>
          <a:ln w="19050">
            <a:solidFill>
              <a:srgbClr val="5EB8B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006F77"/>
                </a:solidFill>
              </a:rPr>
              <a:t>37</a:t>
            </a:r>
            <a:endParaRPr lang="ru-RU" sz="1050" b="1" dirty="0">
              <a:solidFill>
                <a:srgbClr val="006F77"/>
              </a:solidFill>
            </a:endParaRPr>
          </a:p>
        </p:txBody>
      </p:sp>
      <p:sp>
        <p:nvSpPr>
          <p:cNvPr id="59" name="Прямоугольник 12"/>
          <p:cNvSpPr/>
          <p:nvPr/>
        </p:nvSpPr>
        <p:spPr>
          <a:xfrm rot="1629133">
            <a:off x="4710478" y="3811455"/>
            <a:ext cx="3703242" cy="1329122"/>
          </a:xfrm>
          <a:custGeom>
            <a:avLst/>
            <a:gdLst>
              <a:gd name="connsiteX0" fmla="*/ 0 w 847725"/>
              <a:gd name="connsiteY0" fmla="*/ 0 h 842001"/>
              <a:gd name="connsiteX1" fmla="*/ 847725 w 847725"/>
              <a:gd name="connsiteY1" fmla="*/ 0 h 842001"/>
              <a:gd name="connsiteX2" fmla="*/ 847725 w 847725"/>
              <a:gd name="connsiteY2" fmla="*/ 842001 h 842001"/>
              <a:gd name="connsiteX3" fmla="*/ 0 w 847725"/>
              <a:gd name="connsiteY3" fmla="*/ 842001 h 842001"/>
              <a:gd name="connsiteX4" fmla="*/ 0 w 847725"/>
              <a:gd name="connsiteY4" fmla="*/ 0 h 842001"/>
              <a:gd name="connsiteX0" fmla="*/ 0 w 847725"/>
              <a:gd name="connsiteY0" fmla="*/ 4044 h 846045"/>
              <a:gd name="connsiteX1" fmla="*/ 549488 w 847725"/>
              <a:gd name="connsiteY1" fmla="*/ 0 h 846045"/>
              <a:gd name="connsiteX2" fmla="*/ 847725 w 847725"/>
              <a:gd name="connsiteY2" fmla="*/ 846045 h 846045"/>
              <a:gd name="connsiteX3" fmla="*/ 0 w 847725"/>
              <a:gd name="connsiteY3" fmla="*/ 846045 h 846045"/>
              <a:gd name="connsiteX4" fmla="*/ 0 w 847725"/>
              <a:gd name="connsiteY4" fmla="*/ 4044 h 846045"/>
              <a:gd name="connsiteX0" fmla="*/ 0 w 847725"/>
              <a:gd name="connsiteY0" fmla="*/ 4044 h 1866800"/>
              <a:gd name="connsiteX1" fmla="*/ 549488 w 847725"/>
              <a:gd name="connsiteY1" fmla="*/ 0 h 1866800"/>
              <a:gd name="connsiteX2" fmla="*/ 847725 w 847725"/>
              <a:gd name="connsiteY2" fmla="*/ 846045 h 1866800"/>
              <a:gd name="connsiteX3" fmla="*/ 20401 w 847725"/>
              <a:gd name="connsiteY3" fmla="*/ 1866800 h 1866800"/>
              <a:gd name="connsiteX4" fmla="*/ 0 w 847725"/>
              <a:gd name="connsiteY4" fmla="*/ 4044 h 1866800"/>
              <a:gd name="connsiteX0" fmla="*/ 0 w 689986"/>
              <a:gd name="connsiteY0" fmla="*/ 4044 h 1866800"/>
              <a:gd name="connsiteX1" fmla="*/ 549488 w 689986"/>
              <a:gd name="connsiteY1" fmla="*/ 0 h 1866800"/>
              <a:gd name="connsiteX2" fmla="*/ 689986 w 689986"/>
              <a:gd name="connsiteY2" fmla="*/ 1665569 h 1866800"/>
              <a:gd name="connsiteX3" fmla="*/ 20401 w 689986"/>
              <a:gd name="connsiteY3" fmla="*/ 1866800 h 1866800"/>
              <a:gd name="connsiteX4" fmla="*/ 0 w 689986"/>
              <a:gd name="connsiteY4" fmla="*/ 4044 h 1866800"/>
              <a:gd name="connsiteX0" fmla="*/ 0 w 689986"/>
              <a:gd name="connsiteY0" fmla="*/ 12811 h 1875567"/>
              <a:gd name="connsiteX1" fmla="*/ 573537 w 689986"/>
              <a:gd name="connsiteY1" fmla="*/ 0 h 1875567"/>
              <a:gd name="connsiteX2" fmla="*/ 689986 w 689986"/>
              <a:gd name="connsiteY2" fmla="*/ 1674336 h 1875567"/>
              <a:gd name="connsiteX3" fmla="*/ 20401 w 689986"/>
              <a:gd name="connsiteY3" fmla="*/ 1875567 h 1875567"/>
              <a:gd name="connsiteX4" fmla="*/ 0 w 689986"/>
              <a:gd name="connsiteY4" fmla="*/ 12811 h 1875567"/>
              <a:gd name="connsiteX0" fmla="*/ 0 w 689986"/>
              <a:gd name="connsiteY0" fmla="*/ 12811 h 2967095"/>
              <a:gd name="connsiteX1" fmla="*/ 573537 w 689986"/>
              <a:gd name="connsiteY1" fmla="*/ 0 h 2967095"/>
              <a:gd name="connsiteX2" fmla="*/ 689986 w 689986"/>
              <a:gd name="connsiteY2" fmla="*/ 1674336 h 2967095"/>
              <a:gd name="connsiteX3" fmla="*/ 62827 w 689986"/>
              <a:gd name="connsiteY3" fmla="*/ 2967095 h 2967095"/>
              <a:gd name="connsiteX4" fmla="*/ 0 w 689986"/>
              <a:gd name="connsiteY4" fmla="*/ 12811 h 2967095"/>
              <a:gd name="connsiteX0" fmla="*/ 0 w 1513469"/>
              <a:gd name="connsiteY0" fmla="*/ 12811 h 2967095"/>
              <a:gd name="connsiteX1" fmla="*/ 573537 w 1513469"/>
              <a:gd name="connsiteY1" fmla="*/ 0 h 2967095"/>
              <a:gd name="connsiteX2" fmla="*/ 1513469 w 1513469"/>
              <a:gd name="connsiteY2" fmla="*/ 2911218 h 2967095"/>
              <a:gd name="connsiteX3" fmla="*/ 62827 w 1513469"/>
              <a:gd name="connsiteY3" fmla="*/ 2967095 h 2967095"/>
              <a:gd name="connsiteX4" fmla="*/ 0 w 1513469"/>
              <a:gd name="connsiteY4" fmla="*/ 12811 h 2967095"/>
              <a:gd name="connsiteX0" fmla="*/ 0 w 1513469"/>
              <a:gd name="connsiteY0" fmla="*/ 12811 h 2967095"/>
              <a:gd name="connsiteX1" fmla="*/ 573537 w 1513469"/>
              <a:gd name="connsiteY1" fmla="*/ 0 h 2967095"/>
              <a:gd name="connsiteX2" fmla="*/ 721286 w 1513469"/>
              <a:gd name="connsiteY2" fmla="*/ 1601450 h 2967095"/>
              <a:gd name="connsiteX3" fmla="*/ 1513469 w 1513469"/>
              <a:gd name="connsiteY3" fmla="*/ 2911218 h 2967095"/>
              <a:gd name="connsiteX4" fmla="*/ 62827 w 1513469"/>
              <a:gd name="connsiteY4" fmla="*/ 2967095 h 2967095"/>
              <a:gd name="connsiteX5" fmla="*/ 0 w 1513469"/>
              <a:gd name="connsiteY5" fmla="*/ 12811 h 2967095"/>
              <a:gd name="connsiteX0" fmla="*/ 0 w 1513469"/>
              <a:gd name="connsiteY0" fmla="*/ 12811 h 2967095"/>
              <a:gd name="connsiteX1" fmla="*/ 573537 w 1513469"/>
              <a:gd name="connsiteY1" fmla="*/ 0 h 2967095"/>
              <a:gd name="connsiteX2" fmla="*/ 721286 w 1513469"/>
              <a:gd name="connsiteY2" fmla="*/ 1601450 h 2967095"/>
              <a:gd name="connsiteX3" fmla="*/ 1390055 w 1513469"/>
              <a:gd name="connsiteY3" fmla="*/ 1597436 h 2967095"/>
              <a:gd name="connsiteX4" fmla="*/ 1513469 w 1513469"/>
              <a:gd name="connsiteY4" fmla="*/ 2911218 h 2967095"/>
              <a:gd name="connsiteX5" fmla="*/ 62827 w 1513469"/>
              <a:gd name="connsiteY5" fmla="*/ 2967095 h 2967095"/>
              <a:gd name="connsiteX6" fmla="*/ 0 w 1513469"/>
              <a:gd name="connsiteY6" fmla="*/ 12811 h 2967095"/>
              <a:gd name="connsiteX0" fmla="*/ 0 w 1513469"/>
              <a:gd name="connsiteY0" fmla="*/ 12811 h 2967095"/>
              <a:gd name="connsiteX1" fmla="*/ 573537 w 1513469"/>
              <a:gd name="connsiteY1" fmla="*/ 0 h 2967095"/>
              <a:gd name="connsiteX2" fmla="*/ 721286 w 1513469"/>
              <a:gd name="connsiteY2" fmla="*/ 1601450 h 2967095"/>
              <a:gd name="connsiteX3" fmla="*/ 1390055 w 1513469"/>
              <a:gd name="connsiteY3" fmla="*/ 1597436 h 2967095"/>
              <a:gd name="connsiteX4" fmla="*/ 1513469 w 1513469"/>
              <a:gd name="connsiteY4" fmla="*/ 2911218 h 2967095"/>
              <a:gd name="connsiteX5" fmla="*/ 62827 w 1513469"/>
              <a:gd name="connsiteY5" fmla="*/ 2967095 h 2967095"/>
              <a:gd name="connsiteX6" fmla="*/ 0 w 1513469"/>
              <a:gd name="connsiteY6" fmla="*/ 12811 h 2967095"/>
              <a:gd name="connsiteX0" fmla="*/ 0 w 1513469"/>
              <a:gd name="connsiteY0" fmla="*/ 12811 h 2967095"/>
              <a:gd name="connsiteX1" fmla="*/ 573537 w 1513469"/>
              <a:gd name="connsiteY1" fmla="*/ 0 h 2967095"/>
              <a:gd name="connsiteX2" fmla="*/ 721286 w 1513469"/>
              <a:gd name="connsiteY2" fmla="*/ 1601450 h 2967095"/>
              <a:gd name="connsiteX3" fmla="*/ 1390055 w 1513469"/>
              <a:gd name="connsiteY3" fmla="*/ 1597436 h 2967095"/>
              <a:gd name="connsiteX4" fmla="*/ 1513469 w 1513469"/>
              <a:gd name="connsiteY4" fmla="*/ 2911218 h 2967095"/>
              <a:gd name="connsiteX5" fmla="*/ 62827 w 1513469"/>
              <a:gd name="connsiteY5" fmla="*/ 2967095 h 2967095"/>
              <a:gd name="connsiteX6" fmla="*/ 0 w 1513469"/>
              <a:gd name="connsiteY6" fmla="*/ 12811 h 2967095"/>
              <a:gd name="connsiteX0" fmla="*/ 0 w 1513469"/>
              <a:gd name="connsiteY0" fmla="*/ 20128 h 2974412"/>
              <a:gd name="connsiteX1" fmla="*/ 594761 w 1513469"/>
              <a:gd name="connsiteY1" fmla="*/ 0 h 2974412"/>
              <a:gd name="connsiteX2" fmla="*/ 721286 w 1513469"/>
              <a:gd name="connsiteY2" fmla="*/ 1608767 h 2974412"/>
              <a:gd name="connsiteX3" fmla="*/ 1390055 w 1513469"/>
              <a:gd name="connsiteY3" fmla="*/ 1604753 h 2974412"/>
              <a:gd name="connsiteX4" fmla="*/ 1513469 w 1513469"/>
              <a:gd name="connsiteY4" fmla="*/ 2918535 h 2974412"/>
              <a:gd name="connsiteX5" fmla="*/ 62827 w 1513469"/>
              <a:gd name="connsiteY5" fmla="*/ 2974412 h 2974412"/>
              <a:gd name="connsiteX6" fmla="*/ 0 w 1513469"/>
              <a:gd name="connsiteY6" fmla="*/ 20128 h 2974412"/>
              <a:gd name="connsiteX0" fmla="*/ 0 w 1513469"/>
              <a:gd name="connsiteY0" fmla="*/ 20128 h 2974412"/>
              <a:gd name="connsiteX1" fmla="*/ 594761 w 1513469"/>
              <a:gd name="connsiteY1" fmla="*/ 0 h 2974412"/>
              <a:gd name="connsiteX2" fmla="*/ 718751 w 1513469"/>
              <a:gd name="connsiteY2" fmla="*/ 1638612 h 2974412"/>
              <a:gd name="connsiteX3" fmla="*/ 1390055 w 1513469"/>
              <a:gd name="connsiteY3" fmla="*/ 1604753 h 2974412"/>
              <a:gd name="connsiteX4" fmla="*/ 1513469 w 1513469"/>
              <a:gd name="connsiteY4" fmla="*/ 2918535 h 2974412"/>
              <a:gd name="connsiteX5" fmla="*/ 62827 w 1513469"/>
              <a:gd name="connsiteY5" fmla="*/ 2974412 h 2974412"/>
              <a:gd name="connsiteX6" fmla="*/ 0 w 1513469"/>
              <a:gd name="connsiteY6" fmla="*/ 20128 h 2974412"/>
              <a:gd name="connsiteX0" fmla="*/ 0 w 1513469"/>
              <a:gd name="connsiteY0" fmla="*/ 20128 h 2961735"/>
              <a:gd name="connsiteX1" fmla="*/ 594761 w 1513469"/>
              <a:gd name="connsiteY1" fmla="*/ 0 h 2961735"/>
              <a:gd name="connsiteX2" fmla="*/ 718751 w 1513469"/>
              <a:gd name="connsiteY2" fmla="*/ 1638612 h 2961735"/>
              <a:gd name="connsiteX3" fmla="*/ 1390055 w 1513469"/>
              <a:gd name="connsiteY3" fmla="*/ 1604753 h 2961735"/>
              <a:gd name="connsiteX4" fmla="*/ 1513469 w 1513469"/>
              <a:gd name="connsiteY4" fmla="*/ 2918535 h 2961735"/>
              <a:gd name="connsiteX5" fmla="*/ 52757 w 1513469"/>
              <a:gd name="connsiteY5" fmla="*/ 2961735 h 2961735"/>
              <a:gd name="connsiteX6" fmla="*/ 0 w 1513469"/>
              <a:gd name="connsiteY6" fmla="*/ 20128 h 2961735"/>
              <a:gd name="connsiteX0" fmla="*/ 0 w 1513469"/>
              <a:gd name="connsiteY0" fmla="*/ 20128 h 2918535"/>
              <a:gd name="connsiteX1" fmla="*/ 594761 w 1513469"/>
              <a:gd name="connsiteY1" fmla="*/ 0 h 2918535"/>
              <a:gd name="connsiteX2" fmla="*/ 718751 w 1513469"/>
              <a:gd name="connsiteY2" fmla="*/ 1638612 h 2918535"/>
              <a:gd name="connsiteX3" fmla="*/ 1390055 w 1513469"/>
              <a:gd name="connsiteY3" fmla="*/ 1604753 h 2918535"/>
              <a:gd name="connsiteX4" fmla="*/ 1513469 w 1513469"/>
              <a:gd name="connsiteY4" fmla="*/ 2918535 h 2918535"/>
              <a:gd name="connsiteX5" fmla="*/ 46954 w 1513469"/>
              <a:gd name="connsiteY5" fmla="*/ 1148483 h 2918535"/>
              <a:gd name="connsiteX6" fmla="*/ 0 w 1513469"/>
              <a:gd name="connsiteY6" fmla="*/ 20128 h 2918535"/>
              <a:gd name="connsiteX0" fmla="*/ 0 w 1933118"/>
              <a:gd name="connsiteY0" fmla="*/ 0 h 2972205"/>
              <a:gd name="connsiteX1" fmla="*/ 1014410 w 1933118"/>
              <a:gd name="connsiteY1" fmla="*/ 53670 h 2972205"/>
              <a:gd name="connsiteX2" fmla="*/ 1138400 w 1933118"/>
              <a:gd name="connsiteY2" fmla="*/ 1692282 h 2972205"/>
              <a:gd name="connsiteX3" fmla="*/ 1809704 w 1933118"/>
              <a:gd name="connsiteY3" fmla="*/ 1658423 h 2972205"/>
              <a:gd name="connsiteX4" fmla="*/ 1933118 w 1933118"/>
              <a:gd name="connsiteY4" fmla="*/ 2972205 h 2972205"/>
              <a:gd name="connsiteX5" fmla="*/ 466603 w 1933118"/>
              <a:gd name="connsiteY5" fmla="*/ 1202153 h 2972205"/>
              <a:gd name="connsiteX6" fmla="*/ 0 w 1933118"/>
              <a:gd name="connsiteY6" fmla="*/ 0 h 2972205"/>
              <a:gd name="connsiteX0" fmla="*/ 288732 w 2221850"/>
              <a:gd name="connsiteY0" fmla="*/ 0 h 2972205"/>
              <a:gd name="connsiteX1" fmla="*/ 1303142 w 2221850"/>
              <a:gd name="connsiteY1" fmla="*/ 53670 h 2972205"/>
              <a:gd name="connsiteX2" fmla="*/ 1427132 w 2221850"/>
              <a:gd name="connsiteY2" fmla="*/ 1692282 h 2972205"/>
              <a:gd name="connsiteX3" fmla="*/ 2098436 w 2221850"/>
              <a:gd name="connsiteY3" fmla="*/ 1658423 h 2972205"/>
              <a:gd name="connsiteX4" fmla="*/ 2221850 w 2221850"/>
              <a:gd name="connsiteY4" fmla="*/ 2972205 h 2972205"/>
              <a:gd name="connsiteX5" fmla="*/ 0 w 2221850"/>
              <a:gd name="connsiteY5" fmla="*/ 1211313 h 2972205"/>
              <a:gd name="connsiteX6" fmla="*/ 288732 w 2221850"/>
              <a:gd name="connsiteY6" fmla="*/ 0 h 2972205"/>
              <a:gd name="connsiteX0" fmla="*/ 265913 w 2221850"/>
              <a:gd name="connsiteY0" fmla="*/ 0 h 2981911"/>
              <a:gd name="connsiteX1" fmla="*/ 1303142 w 2221850"/>
              <a:gd name="connsiteY1" fmla="*/ 63376 h 2981911"/>
              <a:gd name="connsiteX2" fmla="*/ 1427132 w 2221850"/>
              <a:gd name="connsiteY2" fmla="*/ 1701988 h 2981911"/>
              <a:gd name="connsiteX3" fmla="*/ 2098436 w 2221850"/>
              <a:gd name="connsiteY3" fmla="*/ 1668129 h 2981911"/>
              <a:gd name="connsiteX4" fmla="*/ 2221850 w 2221850"/>
              <a:gd name="connsiteY4" fmla="*/ 2981911 h 2981911"/>
              <a:gd name="connsiteX5" fmla="*/ 0 w 2221850"/>
              <a:gd name="connsiteY5" fmla="*/ 1221019 h 2981911"/>
              <a:gd name="connsiteX6" fmla="*/ 265913 w 2221850"/>
              <a:gd name="connsiteY6" fmla="*/ 0 h 2981911"/>
              <a:gd name="connsiteX0" fmla="*/ 265913 w 2221850"/>
              <a:gd name="connsiteY0" fmla="*/ 0 h 2981911"/>
              <a:gd name="connsiteX1" fmla="*/ 638901 w 2221850"/>
              <a:gd name="connsiteY1" fmla="*/ 82921 h 2981911"/>
              <a:gd name="connsiteX2" fmla="*/ 1303142 w 2221850"/>
              <a:gd name="connsiteY2" fmla="*/ 63376 h 2981911"/>
              <a:gd name="connsiteX3" fmla="*/ 1427132 w 2221850"/>
              <a:gd name="connsiteY3" fmla="*/ 1701988 h 2981911"/>
              <a:gd name="connsiteX4" fmla="*/ 2098436 w 2221850"/>
              <a:gd name="connsiteY4" fmla="*/ 1668129 h 2981911"/>
              <a:gd name="connsiteX5" fmla="*/ 2221850 w 2221850"/>
              <a:gd name="connsiteY5" fmla="*/ 2981911 h 2981911"/>
              <a:gd name="connsiteX6" fmla="*/ 0 w 2221850"/>
              <a:gd name="connsiteY6" fmla="*/ 1221019 h 2981911"/>
              <a:gd name="connsiteX7" fmla="*/ 265913 w 2221850"/>
              <a:gd name="connsiteY7" fmla="*/ 0 h 2981911"/>
              <a:gd name="connsiteX0" fmla="*/ 265913 w 2221850"/>
              <a:gd name="connsiteY0" fmla="*/ 0 h 2981911"/>
              <a:gd name="connsiteX1" fmla="*/ 638901 w 2221850"/>
              <a:gd name="connsiteY1" fmla="*/ 82921 h 2981911"/>
              <a:gd name="connsiteX2" fmla="*/ 1303142 w 2221850"/>
              <a:gd name="connsiteY2" fmla="*/ 63376 h 2981911"/>
              <a:gd name="connsiteX3" fmla="*/ 1427132 w 2221850"/>
              <a:gd name="connsiteY3" fmla="*/ 1701988 h 2981911"/>
              <a:gd name="connsiteX4" fmla="*/ 2098436 w 2221850"/>
              <a:gd name="connsiteY4" fmla="*/ 1668129 h 2981911"/>
              <a:gd name="connsiteX5" fmla="*/ 2221850 w 2221850"/>
              <a:gd name="connsiteY5" fmla="*/ 2981911 h 2981911"/>
              <a:gd name="connsiteX6" fmla="*/ 0 w 2221850"/>
              <a:gd name="connsiteY6" fmla="*/ 1221019 h 2981911"/>
              <a:gd name="connsiteX7" fmla="*/ 265913 w 2221850"/>
              <a:gd name="connsiteY7" fmla="*/ 0 h 2981911"/>
              <a:gd name="connsiteX0" fmla="*/ 264610 w 2221850"/>
              <a:gd name="connsiteY0" fmla="*/ 0 h 2970538"/>
              <a:gd name="connsiteX1" fmla="*/ 638901 w 2221850"/>
              <a:gd name="connsiteY1" fmla="*/ 71548 h 2970538"/>
              <a:gd name="connsiteX2" fmla="*/ 1303142 w 2221850"/>
              <a:gd name="connsiteY2" fmla="*/ 52003 h 2970538"/>
              <a:gd name="connsiteX3" fmla="*/ 1427132 w 2221850"/>
              <a:gd name="connsiteY3" fmla="*/ 1690615 h 2970538"/>
              <a:gd name="connsiteX4" fmla="*/ 2098436 w 2221850"/>
              <a:gd name="connsiteY4" fmla="*/ 1656756 h 2970538"/>
              <a:gd name="connsiteX5" fmla="*/ 2221850 w 2221850"/>
              <a:gd name="connsiteY5" fmla="*/ 2970538 h 2970538"/>
              <a:gd name="connsiteX6" fmla="*/ 0 w 2221850"/>
              <a:gd name="connsiteY6" fmla="*/ 1209646 h 2970538"/>
              <a:gd name="connsiteX7" fmla="*/ 264610 w 2221850"/>
              <a:gd name="connsiteY7" fmla="*/ 0 h 2970538"/>
              <a:gd name="connsiteX0" fmla="*/ 264610 w 2221850"/>
              <a:gd name="connsiteY0" fmla="*/ 0 h 2970538"/>
              <a:gd name="connsiteX1" fmla="*/ 638901 w 2221850"/>
              <a:gd name="connsiteY1" fmla="*/ 71548 h 2970538"/>
              <a:gd name="connsiteX2" fmla="*/ 2211759 w 2221850"/>
              <a:gd name="connsiteY2" fmla="*/ 35591 h 2970538"/>
              <a:gd name="connsiteX3" fmla="*/ 1427132 w 2221850"/>
              <a:gd name="connsiteY3" fmla="*/ 1690615 h 2970538"/>
              <a:gd name="connsiteX4" fmla="*/ 2098436 w 2221850"/>
              <a:gd name="connsiteY4" fmla="*/ 1656756 h 2970538"/>
              <a:gd name="connsiteX5" fmla="*/ 2221850 w 2221850"/>
              <a:gd name="connsiteY5" fmla="*/ 2970538 h 2970538"/>
              <a:gd name="connsiteX6" fmla="*/ 0 w 2221850"/>
              <a:gd name="connsiteY6" fmla="*/ 1209646 h 2970538"/>
              <a:gd name="connsiteX7" fmla="*/ 264610 w 2221850"/>
              <a:gd name="connsiteY7" fmla="*/ 0 h 2970538"/>
              <a:gd name="connsiteX0" fmla="*/ 264610 w 2221850"/>
              <a:gd name="connsiteY0" fmla="*/ 0 h 2970538"/>
              <a:gd name="connsiteX1" fmla="*/ 661648 w 2221850"/>
              <a:gd name="connsiteY1" fmla="*/ 74155 h 2970538"/>
              <a:gd name="connsiteX2" fmla="*/ 2211759 w 2221850"/>
              <a:gd name="connsiteY2" fmla="*/ 35591 h 2970538"/>
              <a:gd name="connsiteX3" fmla="*/ 1427132 w 2221850"/>
              <a:gd name="connsiteY3" fmla="*/ 1690615 h 2970538"/>
              <a:gd name="connsiteX4" fmla="*/ 2098436 w 2221850"/>
              <a:gd name="connsiteY4" fmla="*/ 1656756 h 2970538"/>
              <a:gd name="connsiteX5" fmla="*/ 2221850 w 2221850"/>
              <a:gd name="connsiteY5" fmla="*/ 2970538 h 2970538"/>
              <a:gd name="connsiteX6" fmla="*/ 0 w 2221850"/>
              <a:gd name="connsiteY6" fmla="*/ 1209646 h 2970538"/>
              <a:gd name="connsiteX7" fmla="*/ 264610 w 2221850"/>
              <a:gd name="connsiteY7" fmla="*/ 0 h 2970538"/>
              <a:gd name="connsiteX0" fmla="*/ 264610 w 2211759"/>
              <a:gd name="connsiteY0" fmla="*/ 0 h 2114385"/>
              <a:gd name="connsiteX1" fmla="*/ 661648 w 2211759"/>
              <a:gd name="connsiteY1" fmla="*/ 74155 h 2114385"/>
              <a:gd name="connsiteX2" fmla="*/ 2211759 w 2211759"/>
              <a:gd name="connsiteY2" fmla="*/ 35591 h 2114385"/>
              <a:gd name="connsiteX3" fmla="*/ 1427132 w 2211759"/>
              <a:gd name="connsiteY3" fmla="*/ 1690615 h 2114385"/>
              <a:gd name="connsiteX4" fmla="*/ 2098436 w 2211759"/>
              <a:gd name="connsiteY4" fmla="*/ 1656756 h 2114385"/>
              <a:gd name="connsiteX5" fmla="*/ 1797022 w 2211759"/>
              <a:gd name="connsiteY5" fmla="*/ 2114385 h 2114385"/>
              <a:gd name="connsiteX6" fmla="*/ 0 w 2211759"/>
              <a:gd name="connsiteY6" fmla="*/ 1209646 h 2114385"/>
              <a:gd name="connsiteX7" fmla="*/ 264610 w 2211759"/>
              <a:gd name="connsiteY7" fmla="*/ 0 h 2114385"/>
              <a:gd name="connsiteX0" fmla="*/ 264610 w 2415391"/>
              <a:gd name="connsiteY0" fmla="*/ 0 h 2114385"/>
              <a:gd name="connsiteX1" fmla="*/ 661648 w 2415391"/>
              <a:gd name="connsiteY1" fmla="*/ 74155 h 2114385"/>
              <a:gd name="connsiteX2" fmla="*/ 2211759 w 2415391"/>
              <a:gd name="connsiteY2" fmla="*/ 35591 h 2114385"/>
              <a:gd name="connsiteX3" fmla="*/ 2415391 w 2415391"/>
              <a:gd name="connsiteY3" fmla="*/ 716322 h 2114385"/>
              <a:gd name="connsiteX4" fmla="*/ 2098436 w 2415391"/>
              <a:gd name="connsiteY4" fmla="*/ 1656756 h 2114385"/>
              <a:gd name="connsiteX5" fmla="*/ 1797022 w 2415391"/>
              <a:gd name="connsiteY5" fmla="*/ 2114385 h 2114385"/>
              <a:gd name="connsiteX6" fmla="*/ 0 w 2415391"/>
              <a:gd name="connsiteY6" fmla="*/ 1209646 h 2114385"/>
              <a:gd name="connsiteX7" fmla="*/ 264610 w 2415391"/>
              <a:gd name="connsiteY7" fmla="*/ 0 h 2114385"/>
              <a:gd name="connsiteX0" fmla="*/ 264610 w 2415391"/>
              <a:gd name="connsiteY0" fmla="*/ 0 h 1656756"/>
              <a:gd name="connsiteX1" fmla="*/ 661648 w 2415391"/>
              <a:gd name="connsiteY1" fmla="*/ 74155 h 1656756"/>
              <a:gd name="connsiteX2" fmla="*/ 2211759 w 2415391"/>
              <a:gd name="connsiteY2" fmla="*/ 35591 h 1656756"/>
              <a:gd name="connsiteX3" fmla="*/ 2415391 w 2415391"/>
              <a:gd name="connsiteY3" fmla="*/ 716322 h 1656756"/>
              <a:gd name="connsiteX4" fmla="*/ 2098436 w 2415391"/>
              <a:gd name="connsiteY4" fmla="*/ 1656756 h 1656756"/>
              <a:gd name="connsiteX5" fmla="*/ 2059727 w 2415391"/>
              <a:gd name="connsiteY5" fmla="*/ 1283846 h 1656756"/>
              <a:gd name="connsiteX6" fmla="*/ 0 w 2415391"/>
              <a:gd name="connsiteY6" fmla="*/ 1209646 h 1656756"/>
              <a:gd name="connsiteX7" fmla="*/ 264610 w 2415391"/>
              <a:gd name="connsiteY7" fmla="*/ 0 h 1656756"/>
              <a:gd name="connsiteX0" fmla="*/ 266205 w 2416986"/>
              <a:gd name="connsiteY0" fmla="*/ 0 h 1656756"/>
              <a:gd name="connsiteX1" fmla="*/ 663243 w 2416986"/>
              <a:gd name="connsiteY1" fmla="*/ 74155 h 1656756"/>
              <a:gd name="connsiteX2" fmla="*/ 2213354 w 2416986"/>
              <a:gd name="connsiteY2" fmla="*/ 35591 h 1656756"/>
              <a:gd name="connsiteX3" fmla="*/ 2416986 w 2416986"/>
              <a:gd name="connsiteY3" fmla="*/ 716322 h 1656756"/>
              <a:gd name="connsiteX4" fmla="*/ 2100031 w 2416986"/>
              <a:gd name="connsiteY4" fmla="*/ 1656756 h 1656756"/>
              <a:gd name="connsiteX5" fmla="*/ 2061322 w 2416986"/>
              <a:gd name="connsiteY5" fmla="*/ 1283846 h 1656756"/>
              <a:gd name="connsiteX6" fmla="*/ 0 w 2416986"/>
              <a:gd name="connsiteY6" fmla="*/ 1192622 h 1656756"/>
              <a:gd name="connsiteX7" fmla="*/ 266205 w 2416986"/>
              <a:gd name="connsiteY7" fmla="*/ 0 h 1656756"/>
              <a:gd name="connsiteX0" fmla="*/ 266205 w 3327285"/>
              <a:gd name="connsiteY0" fmla="*/ 0 h 1283846"/>
              <a:gd name="connsiteX1" fmla="*/ 663243 w 3327285"/>
              <a:gd name="connsiteY1" fmla="*/ 74155 h 1283846"/>
              <a:gd name="connsiteX2" fmla="*/ 2213354 w 3327285"/>
              <a:gd name="connsiteY2" fmla="*/ 35591 h 1283846"/>
              <a:gd name="connsiteX3" fmla="*/ 2416986 w 3327285"/>
              <a:gd name="connsiteY3" fmla="*/ 716322 h 1283846"/>
              <a:gd name="connsiteX4" fmla="*/ 3327285 w 3327285"/>
              <a:gd name="connsiteY4" fmla="*/ 1002348 h 1283846"/>
              <a:gd name="connsiteX5" fmla="*/ 2061322 w 3327285"/>
              <a:gd name="connsiteY5" fmla="*/ 1283846 h 1283846"/>
              <a:gd name="connsiteX6" fmla="*/ 0 w 3327285"/>
              <a:gd name="connsiteY6" fmla="*/ 1192622 h 1283846"/>
              <a:gd name="connsiteX7" fmla="*/ 266205 w 3327285"/>
              <a:gd name="connsiteY7" fmla="*/ 0 h 1283846"/>
              <a:gd name="connsiteX0" fmla="*/ 266205 w 3327285"/>
              <a:gd name="connsiteY0" fmla="*/ 104681 h 1388527"/>
              <a:gd name="connsiteX1" fmla="*/ 663243 w 3327285"/>
              <a:gd name="connsiteY1" fmla="*/ 178836 h 1388527"/>
              <a:gd name="connsiteX2" fmla="*/ 2213354 w 3327285"/>
              <a:gd name="connsiteY2" fmla="*/ 140272 h 1388527"/>
              <a:gd name="connsiteX3" fmla="*/ 3273339 w 3327285"/>
              <a:gd name="connsiteY3" fmla="*/ 0 h 1388527"/>
              <a:gd name="connsiteX4" fmla="*/ 3327285 w 3327285"/>
              <a:gd name="connsiteY4" fmla="*/ 1107029 h 1388527"/>
              <a:gd name="connsiteX5" fmla="*/ 2061322 w 3327285"/>
              <a:gd name="connsiteY5" fmla="*/ 1388527 h 1388527"/>
              <a:gd name="connsiteX6" fmla="*/ 0 w 3327285"/>
              <a:gd name="connsiteY6" fmla="*/ 1297303 h 1388527"/>
              <a:gd name="connsiteX7" fmla="*/ 266205 w 3327285"/>
              <a:gd name="connsiteY7" fmla="*/ 104681 h 1388527"/>
              <a:gd name="connsiteX0" fmla="*/ 266205 w 3327285"/>
              <a:gd name="connsiteY0" fmla="*/ 101928 h 1385774"/>
              <a:gd name="connsiteX1" fmla="*/ 663243 w 3327285"/>
              <a:gd name="connsiteY1" fmla="*/ 176083 h 1385774"/>
              <a:gd name="connsiteX2" fmla="*/ 2213354 w 3327285"/>
              <a:gd name="connsiteY2" fmla="*/ 137519 h 1385774"/>
              <a:gd name="connsiteX3" fmla="*/ 3281887 w 3327285"/>
              <a:gd name="connsiteY3" fmla="*/ 0 h 1385774"/>
              <a:gd name="connsiteX4" fmla="*/ 3327285 w 3327285"/>
              <a:gd name="connsiteY4" fmla="*/ 1104276 h 1385774"/>
              <a:gd name="connsiteX5" fmla="*/ 2061322 w 3327285"/>
              <a:gd name="connsiteY5" fmla="*/ 1385774 h 1385774"/>
              <a:gd name="connsiteX6" fmla="*/ 0 w 3327285"/>
              <a:gd name="connsiteY6" fmla="*/ 1294550 h 1385774"/>
              <a:gd name="connsiteX7" fmla="*/ 266205 w 3327285"/>
              <a:gd name="connsiteY7" fmla="*/ 101928 h 1385774"/>
              <a:gd name="connsiteX0" fmla="*/ 266205 w 3724540"/>
              <a:gd name="connsiteY0" fmla="*/ 101928 h 1385774"/>
              <a:gd name="connsiteX1" fmla="*/ 663243 w 3724540"/>
              <a:gd name="connsiteY1" fmla="*/ 176083 h 1385774"/>
              <a:gd name="connsiteX2" fmla="*/ 2213354 w 3724540"/>
              <a:gd name="connsiteY2" fmla="*/ 137519 h 1385774"/>
              <a:gd name="connsiteX3" fmla="*/ 3281887 w 3724540"/>
              <a:gd name="connsiteY3" fmla="*/ 0 h 1385774"/>
              <a:gd name="connsiteX4" fmla="*/ 3724540 w 3724540"/>
              <a:gd name="connsiteY4" fmla="*/ 932648 h 1385774"/>
              <a:gd name="connsiteX5" fmla="*/ 2061322 w 3724540"/>
              <a:gd name="connsiteY5" fmla="*/ 1385774 h 1385774"/>
              <a:gd name="connsiteX6" fmla="*/ 0 w 3724540"/>
              <a:gd name="connsiteY6" fmla="*/ 1294550 h 1385774"/>
              <a:gd name="connsiteX7" fmla="*/ 266205 w 3724540"/>
              <a:gd name="connsiteY7" fmla="*/ 101928 h 1385774"/>
              <a:gd name="connsiteX0" fmla="*/ 266205 w 3724540"/>
              <a:gd name="connsiteY0" fmla="*/ 101928 h 1385774"/>
              <a:gd name="connsiteX1" fmla="*/ 663243 w 3724540"/>
              <a:gd name="connsiteY1" fmla="*/ 176083 h 1385774"/>
              <a:gd name="connsiteX2" fmla="*/ 2213354 w 3724540"/>
              <a:gd name="connsiteY2" fmla="*/ 137519 h 1385774"/>
              <a:gd name="connsiteX3" fmla="*/ 3281887 w 3724540"/>
              <a:gd name="connsiteY3" fmla="*/ 0 h 1385774"/>
              <a:gd name="connsiteX4" fmla="*/ 3724540 w 3724540"/>
              <a:gd name="connsiteY4" fmla="*/ 932648 h 1385774"/>
              <a:gd name="connsiteX5" fmla="*/ 3332707 w 3724540"/>
              <a:gd name="connsiteY5" fmla="*/ 1137030 h 1385774"/>
              <a:gd name="connsiteX6" fmla="*/ 2061322 w 3724540"/>
              <a:gd name="connsiteY6" fmla="*/ 1385774 h 1385774"/>
              <a:gd name="connsiteX7" fmla="*/ 0 w 3724540"/>
              <a:gd name="connsiteY7" fmla="*/ 1294550 h 1385774"/>
              <a:gd name="connsiteX8" fmla="*/ 266205 w 3724540"/>
              <a:gd name="connsiteY8" fmla="*/ 101928 h 1385774"/>
              <a:gd name="connsiteX0" fmla="*/ 266205 w 3724540"/>
              <a:gd name="connsiteY0" fmla="*/ 101928 h 1385774"/>
              <a:gd name="connsiteX1" fmla="*/ 663243 w 3724540"/>
              <a:gd name="connsiteY1" fmla="*/ 176083 h 1385774"/>
              <a:gd name="connsiteX2" fmla="*/ 2213354 w 3724540"/>
              <a:gd name="connsiteY2" fmla="*/ 137519 h 1385774"/>
              <a:gd name="connsiteX3" fmla="*/ 3281887 w 3724540"/>
              <a:gd name="connsiteY3" fmla="*/ 0 h 1385774"/>
              <a:gd name="connsiteX4" fmla="*/ 3724540 w 3724540"/>
              <a:gd name="connsiteY4" fmla="*/ 932648 h 1385774"/>
              <a:gd name="connsiteX5" fmla="*/ 3332707 w 3724540"/>
              <a:gd name="connsiteY5" fmla="*/ 1137030 h 1385774"/>
              <a:gd name="connsiteX6" fmla="*/ 2061322 w 3724540"/>
              <a:gd name="connsiteY6" fmla="*/ 1385774 h 1385774"/>
              <a:gd name="connsiteX7" fmla="*/ 0 w 3724540"/>
              <a:gd name="connsiteY7" fmla="*/ 1294550 h 1385774"/>
              <a:gd name="connsiteX8" fmla="*/ 266205 w 3724540"/>
              <a:gd name="connsiteY8" fmla="*/ 101928 h 1385774"/>
              <a:gd name="connsiteX0" fmla="*/ 266205 w 3724540"/>
              <a:gd name="connsiteY0" fmla="*/ 101928 h 1385774"/>
              <a:gd name="connsiteX1" fmla="*/ 663243 w 3724540"/>
              <a:gd name="connsiteY1" fmla="*/ 176083 h 1385774"/>
              <a:gd name="connsiteX2" fmla="*/ 2213354 w 3724540"/>
              <a:gd name="connsiteY2" fmla="*/ 137519 h 1385774"/>
              <a:gd name="connsiteX3" fmla="*/ 3281887 w 3724540"/>
              <a:gd name="connsiteY3" fmla="*/ 0 h 1385774"/>
              <a:gd name="connsiteX4" fmla="*/ 3724540 w 3724540"/>
              <a:gd name="connsiteY4" fmla="*/ 932648 h 1385774"/>
              <a:gd name="connsiteX5" fmla="*/ 3313295 w 3724540"/>
              <a:gd name="connsiteY5" fmla="*/ 1182669 h 1385774"/>
              <a:gd name="connsiteX6" fmla="*/ 2061322 w 3724540"/>
              <a:gd name="connsiteY6" fmla="*/ 1385774 h 1385774"/>
              <a:gd name="connsiteX7" fmla="*/ 0 w 3724540"/>
              <a:gd name="connsiteY7" fmla="*/ 1294550 h 1385774"/>
              <a:gd name="connsiteX8" fmla="*/ 266205 w 3724540"/>
              <a:gd name="connsiteY8" fmla="*/ 101928 h 1385774"/>
              <a:gd name="connsiteX0" fmla="*/ 266205 w 3724540"/>
              <a:gd name="connsiteY0" fmla="*/ 101928 h 1385774"/>
              <a:gd name="connsiteX1" fmla="*/ 663243 w 3724540"/>
              <a:gd name="connsiteY1" fmla="*/ 176083 h 1385774"/>
              <a:gd name="connsiteX2" fmla="*/ 2213354 w 3724540"/>
              <a:gd name="connsiteY2" fmla="*/ 137519 h 1385774"/>
              <a:gd name="connsiteX3" fmla="*/ 3281887 w 3724540"/>
              <a:gd name="connsiteY3" fmla="*/ 0 h 1385774"/>
              <a:gd name="connsiteX4" fmla="*/ 3724540 w 3724540"/>
              <a:gd name="connsiteY4" fmla="*/ 932648 h 1385774"/>
              <a:gd name="connsiteX5" fmla="*/ 3332998 w 3724540"/>
              <a:gd name="connsiteY5" fmla="*/ 1165427 h 1385774"/>
              <a:gd name="connsiteX6" fmla="*/ 2061322 w 3724540"/>
              <a:gd name="connsiteY6" fmla="*/ 1385774 h 1385774"/>
              <a:gd name="connsiteX7" fmla="*/ 0 w 3724540"/>
              <a:gd name="connsiteY7" fmla="*/ 1294550 h 1385774"/>
              <a:gd name="connsiteX8" fmla="*/ 266205 w 3724540"/>
              <a:gd name="connsiteY8" fmla="*/ 101928 h 1385774"/>
              <a:gd name="connsiteX0" fmla="*/ 266205 w 3724540"/>
              <a:gd name="connsiteY0" fmla="*/ 101928 h 1366435"/>
              <a:gd name="connsiteX1" fmla="*/ 663243 w 3724540"/>
              <a:gd name="connsiteY1" fmla="*/ 176083 h 1366435"/>
              <a:gd name="connsiteX2" fmla="*/ 2213354 w 3724540"/>
              <a:gd name="connsiteY2" fmla="*/ 137519 h 1366435"/>
              <a:gd name="connsiteX3" fmla="*/ 3281887 w 3724540"/>
              <a:gd name="connsiteY3" fmla="*/ 0 h 1366435"/>
              <a:gd name="connsiteX4" fmla="*/ 3724540 w 3724540"/>
              <a:gd name="connsiteY4" fmla="*/ 932648 h 1366435"/>
              <a:gd name="connsiteX5" fmla="*/ 3332998 w 3724540"/>
              <a:gd name="connsiteY5" fmla="*/ 1165427 h 1366435"/>
              <a:gd name="connsiteX6" fmla="*/ 2008584 w 3724540"/>
              <a:gd name="connsiteY6" fmla="*/ 1366435 h 1366435"/>
              <a:gd name="connsiteX7" fmla="*/ 0 w 3724540"/>
              <a:gd name="connsiteY7" fmla="*/ 1294550 h 1366435"/>
              <a:gd name="connsiteX8" fmla="*/ 266205 w 3724540"/>
              <a:gd name="connsiteY8" fmla="*/ 101928 h 1366435"/>
              <a:gd name="connsiteX0" fmla="*/ 266205 w 3724540"/>
              <a:gd name="connsiteY0" fmla="*/ 101928 h 1308047"/>
              <a:gd name="connsiteX1" fmla="*/ 663243 w 3724540"/>
              <a:gd name="connsiteY1" fmla="*/ 176083 h 1308047"/>
              <a:gd name="connsiteX2" fmla="*/ 2213354 w 3724540"/>
              <a:gd name="connsiteY2" fmla="*/ 137519 h 1308047"/>
              <a:gd name="connsiteX3" fmla="*/ 3281887 w 3724540"/>
              <a:gd name="connsiteY3" fmla="*/ 0 h 1308047"/>
              <a:gd name="connsiteX4" fmla="*/ 3724540 w 3724540"/>
              <a:gd name="connsiteY4" fmla="*/ 932648 h 1308047"/>
              <a:gd name="connsiteX5" fmla="*/ 3332998 w 3724540"/>
              <a:gd name="connsiteY5" fmla="*/ 1165427 h 1308047"/>
              <a:gd name="connsiteX6" fmla="*/ 2025025 w 3724540"/>
              <a:gd name="connsiteY6" fmla="*/ 1308047 h 1308047"/>
              <a:gd name="connsiteX7" fmla="*/ 0 w 3724540"/>
              <a:gd name="connsiteY7" fmla="*/ 1294550 h 1308047"/>
              <a:gd name="connsiteX8" fmla="*/ 266205 w 3724540"/>
              <a:gd name="connsiteY8" fmla="*/ 101928 h 1308047"/>
              <a:gd name="connsiteX0" fmla="*/ 266205 w 3724540"/>
              <a:gd name="connsiteY0" fmla="*/ 101928 h 1308047"/>
              <a:gd name="connsiteX1" fmla="*/ 663243 w 3724540"/>
              <a:gd name="connsiteY1" fmla="*/ 176083 h 1308047"/>
              <a:gd name="connsiteX2" fmla="*/ 2213354 w 3724540"/>
              <a:gd name="connsiteY2" fmla="*/ 137519 h 1308047"/>
              <a:gd name="connsiteX3" fmla="*/ 3281887 w 3724540"/>
              <a:gd name="connsiteY3" fmla="*/ 0 h 1308047"/>
              <a:gd name="connsiteX4" fmla="*/ 3724540 w 3724540"/>
              <a:gd name="connsiteY4" fmla="*/ 932648 h 1308047"/>
              <a:gd name="connsiteX5" fmla="*/ 3332998 w 3724540"/>
              <a:gd name="connsiteY5" fmla="*/ 1165427 h 1308047"/>
              <a:gd name="connsiteX6" fmla="*/ 2025025 w 3724540"/>
              <a:gd name="connsiteY6" fmla="*/ 1308047 h 1308047"/>
              <a:gd name="connsiteX7" fmla="*/ 0 w 3724540"/>
              <a:gd name="connsiteY7" fmla="*/ 1294550 h 1308047"/>
              <a:gd name="connsiteX8" fmla="*/ 266205 w 3724540"/>
              <a:gd name="connsiteY8" fmla="*/ 101928 h 1308047"/>
              <a:gd name="connsiteX0" fmla="*/ 266205 w 3724540"/>
              <a:gd name="connsiteY0" fmla="*/ 101928 h 1295225"/>
              <a:gd name="connsiteX1" fmla="*/ 663243 w 3724540"/>
              <a:gd name="connsiteY1" fmla="*/ 176083 h 1295225"/>
              <a:gd name="connsiteX2" fmla="*/ 2213354 w 3724540"/>
              <a:gd name="connsiteY2" fmla="*/ 137519 h 1295225"/>
              <a:gd name="connsiteX3" fmla="*/ 3281887 w 3724540"/>
              <a:gd name="connsiteY3" fmla="*/ 0 h 1295225"/>
              <a:gd name="connsiteX4" fmla="*/ 3724540 w 3724540"/>
              <a:gd name="connsiteY4" fmla="*/ 932648 h 1295225"/>
              <a:gd name="connsiteX5" fmla="*/ 3332998 w 3724540"/>
              <a:gd name="connsiteY5" fmla="*/ 1165427 h 1295225"/>
              <a:gd name="connsiteX6" fmla="*/ 2029153 w 3724540"/>
              <a:gd name="connsiteY6" fmla="*/ 1295225 h 1295225"/>
              <a:gd name="connsiteX7" fmla="*/ 0 w 3724540"/>
              <a:gd name="connsiteY7" fmla="*/ 1294550 h 1295225"/>
              <a:gd name="connsiteX8" fmla="*/ 266205 w 3724540"/>
              <a:gd name="connsiteY8" fmla="*/ 101928 h 1295225"/>
              <a:gd name="connsiteX0" fmla="*/ 266205 w 3724540"/>
              <a:gd name="connsiteY0" fmla="*/ 101928 h 1308005"/>
              <a:gd name="connsiteX1" fmla="*/ 663243 w 3724540"/>
              <a:gd name="connsiteY1" fmla="*/ 176083 h 1308005"/>
              <a:gd name="connsiteX2" fmla="*/ 2213354 w 3724540"/>
              <a:gd name="connsiteY2" fmla="*/ 137519 h 1308005"/>
              <a:gd name="connsiteX3" fmla="*/ 3281887 w 3724540"/>
              <a:gd name="connsiteY3" fmla="*/ 0 h 1308005"/>
              <a:gd name="connsiteX4" fmla="*/ 3724540 w 3724540"/>
              <a:gd name="connsiteY4" fmla="*/ 932648 h 1308005"/>
              <a:gd name="connsiteX5" fmla="*/ 3332998 w 3724540"/>
              <a:gd name="connsiteY5" fmla="*/ 1165427 h 1308005"/>
              <a:gd name="connsiteX6" fmla="*/ 2029153 w 3724540"/>
              <a:gd name="connsiteY6" fmla="*/ 1295225 h 1308005"/>
              <a:gd name="connsiteX7" fmla="*/ 1336551 w 3724540"/>
              <a:gd name="connsiteY7" fmla="*/ 1308005 h 1308005"/>
              <a:gd name="connsiteX8" fmla="*/ 0 w 3724540"/>
              <a:gd name="connsiteY8" fmla="*/ 1294550 h 1308005"/>
              <a:gd name="connsiteX9" fmla="*/ 266205 w 3724540"/>
              <a:gd name="connsiteY9" fmla="*/ 101928 h 1308005"/>
              <a:gd name="connsiteX0" fmla="*/ 267291 w 3725626"/>
              <a:gd name="connsiteY0" fmla="*/ 101928 h 1327221"/>
              <a:gd name="connsiteX1" fmla="*/ 664329 w 3725626"/>
              <a:gd name="connsiteY1" fmla="*/ 176083 h 1327221"/>
              <a:gd name="connsiteX2" fmla="*/ 2214440 w 3725626"/>
              <a:gd name="connsiteY2" fmla="*/ 137519 h 1327221"/>
              <a:gd name="connsiteX3" fmla="*/ 3282973 w 3725626"/>
              <a:gd name="connsiteY3" fmla="*/ 0 h 1327221"/>
              <a:gd name="connsiteX4" fmla="*/ 3725626 w 3725626"/>
              <a:gd name="connsiteY4" fmla="*/ 932648 h 1327221"/>
              <a:gd name="connsiteX5" fmla="*/ 3334084 w 3725626"/>
              <a:gd name="connsiteY5" fmla="*/ 1165427 h 1327221"/>
              <a:gd name="connsiteX6" fmla="*/ 2030239 w 3725626"/>
              <a:gd name="connsiteY6" fmla="*/ 1295225 h 1327221"/>
              <a:gd name="connsiteX7" fmla="*/ 1337637 w 3725626"/>
              <a:gd name="connsiteY7" fmla="*/ 1308005 h 1327221"/>
              <a:gd name="connsiteX8" fmla="*/ 0 w 3725626"/>
              <a:gd name="connsiteY8" fmla="*/ 1327221 h 1327221"/>
              <a:gd name="connsiteX9" fmla="*/ 267291 w 3725626"/>
              <a:gd name="connsiteY9" fmla="*/ 101928 h 1327221"/>
              <a:gd name="connsiteX0" fmla="*/ 267291 w 3725626"/>
              <a:gd name="connsiteY0" fmla="*/ 101928 h 1327221"/>
              <a:gd name="connsiteX1" fmla="*/ 664329 w 3725626"/>
              <a:gd name="connsiteY1" fmla="*/ 176083 h 1327221"/>
              <a:gd name="connsiteX2" fmla="*/ 2214440 w 3725626"/>
              <a:gd name="connsiteY2" fmla="*/ 137519 h 1327221"/>
              <a:gd name="connsiteX3" fmla="*/ 3282973 w 3725626"/>
              <a:gd name="connsiteY3" fmla="*/ 0 h 1327221"/>
              <a:gd name="connsiteX4" fmla="*/ 3725626 w 3725626"/>
              <a:gd name="connsiteY4" fmla="*/ 932648 h 1327221"/>
              <a:gd name="connsiteX5" fmla="*/ 3319376 w 3725626"/>
              <a:gd name="connsiteY5" fmla="*/ 1115879 h 1327221"/>
              <a:gd name="connsiteX6" fmla="*/ 2030239 w 3725626"/>
              <a:gd name="connsiteY6" fmla="*/ 1295225 h 1327221"/>
              <a:gd name="connsiteX7" fmla="*/ 1337637 w 3725626"/>
              <a:gd name="connsiteY7" fmla="*/ 1308005 h 1327221"/>
              <a:gd name="connsiteX8" fmla="*/ 0 w 3725626"/>
              <a:gd name="connsiteY8" fmla="*/ 1327221 h 1327221"/>
              <a:gd name="connsiteX9" fmla="*/ 267291 w 3725626"/>
              <a:gd name="connsiteY9" fmla="*/ 101928 h 1327221"/>
              <a:gd name="connsiteX0" fmla="*/ 285437 w 3725626"/>
              <a:gd name="connsiteY0" fmla="*/ 106003 h 1327221"/>
              <a:gd name="connsiteX1" fmla="*/ 664329 w 3725626"/>
              <a:gd name="connsiteY1" fmla="*/ 176083 h 1327221"/>
              <a:gd name="connsiteX2" fmla="*/ 2214440 w 3725626"/>
              <a:gd name="connsiteY2" fmla="*/ 137519 h 1327221"/>
              <a:gd name="connsiteX3" fmla="*/ 3282973 w 3725626"/>
              <a:gd name="connsiteY3" fmla="*/ 0 h 1327221"/>
              <a:gd name="connsiteX4" fmla="*/ 3725626 w 3725626"/>
              <a:gd name="connsiteY4" fmla="*/ 932648 h 1327221"/>
              <a:gd name="connsiteX5" fmla="*/ 3319376 w 3725626"/>
              <a:gd name="connsiteY5" fmla="*/ 1115879 h 1327221"/>
              <a:gd name="connsiteX6" fmla="*/ 2030239 w 3725626"/>
              <a:gd name="connsiteY6" fmla="*/ 1295225 h 1327221"/>
              <a:gd name="connsiteX7" fmla="*/ 1337637 w 3725626"/>
              <a:gd name="connsiteY7" fmla="*/ 1308005 h 1327221"/>
              <a:gd name="connsiteX8" fmla="*/ 0 w 3725626"/>
              <a:gd name="connsiteY8" fmla="*/ 1327221 h 1327221"/>
              <a:gd name="connsiteX9" fmla="*/ 285437 w 3725626"/>
              <a:gd name="connsiteY9" fmla="*/ 106003 h 1327221"/>
              <a:gd name="connsiteX0" fmla="*/ 263053 w 3703242"/>
              <a:gd name="connsiteY0" fmla="*/ 106003 h 1329122"/>
              <a:gd name="connsiteX1" fmla="*/ 641945 w 3703242"/>
              <a:gd name="connsiteY1" fmla="*/ 176083 h 1329122"/>
              <a:gd name="connsiteX2" fmla="*/ 2192056 w 3703242"/>
              <a:gd name="connsiteY2" fmla="*/ 137519 h 1329122"/>
              <a:gd name="connsiteX3" fmla="*/ 3260589 w 3703242"/>
              <a:gd name="connsiteY3" fmla="*/ 0 h 1329122"/>
              <a:gd name="connsiteX4" fmla="*/ 3703242 w 3703242"/>
              <a:gd name="connsiteY4" fmla="*/ 932648 h 1329122"/>
              <a:gd name="connsiteX5" fmla="*/ 3296992 w 3703242"/>
              <a:gd name="connsiteY5" fmla="*/ 1115879 h 1329122"/>
              <a:gd name="connsiteX6" fmla="*/ 2007855 w 3703242"/>
              <a:gd name="connsiteY6" fmla="*/ 1295225 h 1329122"/>
              <a:gd name="connsiteX7" fmla="*/ 1315253 w 3703242"/>
              <a:gd name="connsiteY7" fmla="*/ 1308005 h 1329122"/>
              <a:gd name="connsiteX8" fmla="*/ 0 w 3703242"/>
              <a:gd name="connsiteY8" fmla="*/ 1329122 h 1329122"/>
              <a:gd name="connsiteX9" fmla="*/ 263053 w 3703242"/>
              <a:gd name="connsiteY9" fmla="*/ 106003 h 13291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703242" h="1329122">
                <a:moveTo>
                  <a:pt x="263053" y="106003"/>
                </a:moveTo>
                <a:lnTo>
                  <a:pt x="641945" y="176083"/>
                </a:lnTo>
                <a:lnTo>
                  <a:pt x="2192056" y="137519"/>
                </a:lnTo>
                <a:lnTo>
                  <a:pt x="3260589" y="0"/>
                </a:lnTo>
                <a:lnTo>
                  <a:pt x="3703242" y="932648"/>
                </a:lnTo>
                <a:lnTo>
                  <a:pt x="3296992" y="1115879"/>
                </a:lnTo>
                <a:lnTo>
                  <a:pt x="2007855" y="1295225"/>
                </a:lnTo>
                <a:cubicBezTo>
                  <a:pt x="1789254" y="1295573"/>
                  <a:pt x="1533854" y="1307657"/>
                  <a:pt x="1315253" y="1308005"/>
                </a:cubicBezTo>
                <a:lnTo>
                  <a:pt x="0" y="1329122"/>
                </a:lnTo>
                <a:lnTo>
                  <a:pt x="263053" y="106003"/>
                </a:lnTo>
                <a:close/>
              </a:path>
            </a:pathLst>
          </a:custGeom>
          <a:solidFill>
            <a:srgbClr val="A2AAAD">
              <a:alpha val="52000"/>
            </a:srgbClr>
          </a:solidFill>
          <a:ln w="19050">
            <a:solidFill>
              <a:schemeClr val="bg1">
                <a:lumMod val="50000"/>
              </a:schemeClr>
            </a:solidFill>
            <a:prstDash val="sysDash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3" name="Овал 62">
            <a:extLst>
              <a:ext uri="{FF2B5EF4-FFF2-40B4-BE49-F238E27FC236}">
                <a16:creationId xmlns="" xmlns:a16="http://schemas.microsoft.com/office/drawing/2014/main" id="{B13B8D31-B8D9-4C5A-A243-075D6C4B69E3}"/>
              </a:ext>
            </a:extLst>
          </p:cNvPr>
          <p:cNvSpPr/>
          <p:nvPr/>
        </p:nvSpPr>
        <p:spPr>
          <a:xfrm>
            <a:off x="5821386" y="4363792"/>
            <a:ext cx="209428" cy="209428"/>
          </a:xfrm>
          <a:prstGeom prst="ellipse">
            <a:avLst/>
          </a:prstGeom>
          <a:solidFill>
            <a:schemeClr val="bg1"/>
          </a:solidFill>
          <a:ln w="19050">
            <a:solidFill>
              <a:srgbClr val="5EB8B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006F77"/>
                </a:solidFill>
              </a:rPr>
              <a:t>38</a:t>
            </a:r>
            <a:endParaRPr lang="ru-RU" sz="1050" b="1" dirty="0">
              <a:solidFill>
                <a:srgbClr val="006F77"/>
              </a:solidFill>
            </a:endParaRPr>
          </a:p>
        </p:txBody>
      </p:sp>
      <p:sp>
        <p:nvSpPr>
          <p:cNvPr id="64" name="Овал 63">
            <a:extLst>
              <a:ext uri="{FF2B5EF4-FFF2-40B4-BE49-F238E27FC236}">
                <a16:creationId xmlns="" xmlns:a16="http://schemas.microsoft.com/office/drawing/2014/main" id="{B13B8D31-B8D9-4C5A-A243-075D6C4B69E3}"/>
              </a:ext>
            </a:extLst>
          </p:cNvPr>
          <p:cNvSpPr/>
          <p:nvPr/>
        </p:nvSpPr>
        <p:spPr>
          <a:xfrm>
            <a:off x="6307161" y="4624150"/>
            <a:ext cx="209428" cy="209428"/>
          </a:xfrm>
          <a:prstGeom prst="ellipse">
            <a:avLst/>
          </a:prstGeom>
          <a:solidFill>
            <a:schemeClr val="bg1"/>
          </a:solidFill>
          <a:ln w="19050"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006F77"/>
                </a:solidFill>
              </a:rPr>
              <a:t>45</a:t>
            </a:r>
            <a:endParaRPr lang="ru-RU" sz="1050" b="1" dirty="0">
              <a:solidFill>
                <a:srgbClr val="006F77"/>
              </a:solidFill>
            </a:endParaRPr>
          </a:p>
        </p:txBody>
      </p:sp>
      <p:sp>
        <p:nvSpPr>
          <p:cNvPr id="65" name="Овал 64">
            <a:extLst>
              <a:ext uri="{FF2B5EF4-FFF2-40B4-BE49-F238E27FC236}">
                <a16:creationId xmlns="" xmlns:a16="http://schemas.microsoft.com/office/drawing/2014/main" id="{B13B8D31-B8D9-4C5A-A243-075D6C4B69E3}"/>
              </a:ext>
            </a:extLst>
          </p:cNvPr>
          <p:cNvSpPr/>
          <p:nvPr/>
        </p:nvSpPr>
        <p:spPr>
          <a:xfrm>
            <a:off x="6598241" y="4589844"/>
            <a:ext cx="209428" cy="209428"/>
          </a:xfrm>
          <a:prstGeom prst="ellipse">
            <a:avLst/>
          </a:prstGeom>
          <a:solidFill>
            <a:schemeClr val="bg1"/>
          </a:solidFill>
          <a:ln w="19050">
            <a:solidFill>
              <a:srgbClr val="5EB8B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006F77"/>
                </a:solidFill>
              </a:rPr>
              <a:t>39</a:t>
            </a:r>
            <a:endParaRPr lang="ru-RU" sz="1050" b="1" dirty="0">
              <a:solidFill>
                <a:srgbClr val="006F77"/>
              </a:solidFill>
            </a:endParaRPr>
          </a:p>
        </p:txBody>
      </p:sp>
      <p:sp>
        <p:nvSpPr>
          <p:cNvPr id="66" name="Овал 65">
            <a:extLst>
              <a:ext uri="{FF2B5EF4-FFF2-40B4-BE49-F238E27FC236}">
                <a16:creationId xmlns="" xmlns:a16="http://schemas.microsoft.com/office/drawing/2014/main" id="{B13B8D31-B8D9-4C5A-A243-075D6C4B69E3}"/>
              </a:ext>
            </a:extLst>
          </p:cNvPr>
          <p:cNvSpPr/>
          <p:nvPr/>
        </p:nvSpPr>
        <p:spPr>
          <a:xfrm>
            <a:off x="7166864" y="4804556"/>
            <a:ext cx="209428" cy="209428"/>
          </a:xfrm>
          <a:prstGeom prst="ellipse">
            <a:avLst/>
          </a:prstGeom>
          <a:solidFill>
            <a:schemeClr val="bg1"/>
          </a:solidFill>
          <a:ln w="19050"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006F77"/>
                </a:solidFill>
              </a:rPr>
              <a:t>46</a:t>
            </a:r>
            <a:endParaRPr lang="ru-RU" sz="1050" b="1" dirty="0">
              <a:solidFill>
                <a:srgbClr val="006F77"/>
              </a:solidFill>
            </a:endParaRPr>
          </a:p>
        </p:txBody>
      </p:sp>
      <p:sp>
        <p:nvSpPr>
          <p:cNvPr id="67" name="Овал 66">
            <a:extLst>
              <a:ext uri="{FF2B5EF4-FFF2-40B4-BE49-F238E27FC236}">
                <a16:creationId xmlns="" xmlns:a16="http://schemas.microsoft.com/office/drawing/2014/main" id="{B13B8D31-B8D9-4C5A-A243-075D6C4B69E3}"/>
              </a:ext>
            </a:extLst>
          </p:cNvPr>
          <p:cNvSpPr/>
          <p:nvPr/>
        </p:nvSpPr>
        <p:spPr>
          <a:xfrm>
            <a:off x="7748393" y="4866948"/>
            <a:ext cx="209428" cy="209428"/>
          </a:xfrm>
          <a:prstGeom prst="ellipse">
            <a:avLst/>
          </a:prstGeom>
          <a:solidFill>
            <a:schemeClr val="bg1"/>
          </a:solidFill>
          <a:ln w="19050">
            <a:solidFill>
              <a:srgbClr val="5EB8B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006F77"/>
                </a:solidFill>
              </a:rPr>
              <a:t>40</a:t>
            </a:r>
            <a:endParaRPr lang="ru-RU" sz="1050" b="1" dirty="0">
              <a:solidFill>
                <a:srgbClr val="006F77"/>
              </a:solidFill>
            </a:endParaRPr>
          </a:p>
        </p:txBody>
      </p:sp>
      <p:sp>
        <p:nvSpPr>
          <p:cNvPr id="68" name="Прямоугольник 12"/>
          <p:cNvSpPr/>
          <p:nvPr/>
        </p:nvSpPr>
        <p:spPr>
          <a:xfrm rot="1629133">
            <a:off x="4308078" y="4709028"/>
            <a:ext cx="3884531" cy="923417"/>
          </a:xfrm>
          <a:custGeom>
            <a:avLst/>
            <a:gdLst>
              <a:gd name="connsiteX0" fmla="*/ 0 w 847725"/>
              <a:gd name="connsiteY0" fmla="*/ 0 h 842001"/>
              <a:gd name="connsiteX1" fmla="*/ 847725 w 847725"/>
              <a:gd name="connsiteY1" fmla="*/ 0 h 842001"/>
              <a:gd name="connsiteX2" fmla="*/ 847725 w 847725"/>
              <a:gd name="connsiteY2" fmla="*/ 842001 h 842001"/>
              <a:gd name="connsiteX3" fmla="*/ 0 w 847725"/>
              <a:gd name="connsiteY3" fmla="*/ 842001 h 842001"/>
              <a:gd name="connsiteX4" fmla="*/ 0 w 847725"/>
              <a:gd name="connsiteY4" fmla="*/ 0 h 842001"/>
              <a:gd name="connsiteX0" fmla="*/ 0 w 847725"/>
              <a:gd name="connsiteY0" fmla="*/ 4044 h 846045"/>
              <a:gd name="connsiteX1" fmla="*/ 549488 w 847725"/>
              <a:gd name="connsiteY1" fmla="*/ 0 h 846045"/>
              <a:gd name="connsiteX2" fmla="*/ 847725 w 847725"/>
              <a:gd name="connsiteY2" fmla="*/ 846045 h 846045"/>
              <a:gd name="connsiteX3" fmla="*/ 0 w 847725"/>
              <a:gd name="connsiteY3" fmla="*/ 846045 h 846045"/>
              <a:gd name="connsiteX4" fmla="*/ 0 w 847725"/>
              <a:gd name="connsiteY4" fmla="*/ 4044 h 846045"/>
              <a:gd name="connsiteX0" fmla="*/ 0 w 847725"/>
              <a:gd name="connsiteY0" fmla="*/ 4044 h 1866800"/>
              <a:gd name="connsiteX1" fmla="*/ 549488 w 847725"/>
              <a:gd name="connsiteY1" fmla="*/ 0 h 1866800"/>
              <a:gd name="connsiteX2" fmla="*/ 847725 w 847725"/>
              <a:gd name="connsiteY2" fmla="*/ 846045 h 1866800"/>
              <a:gd name="connsiteX3" fmla="*/ 20401 w 847725"/>
              <a:gd name="connsiteY3" fmla="*/ 1866800 h 1866800"/>
              <a:gd name="connsiteX4" fmla="*/ 0 w 847725"/>
              <a:gd name="connsiteY4" fmla="*/ 4044 h 1866800"/>
              <a:gd name="connsiteX0" fmla="*/ 0 w 689986"/>
              <a:gd name="connsiteY0" fmla="*/ 4044 h 1866800"/>
              <a:gd name="connsiteX1" fmla="*/ 549488 w 689986"/>
              <a:gd name="connsiteY1" fmla="*/ 0 h 1866800"/>
              <a:gd name="connsiteX2" fmla="*/ 689986 w 689986"/>
              <a:gd name="connsiteY2" fmla="*/ 1665569 h 1866800"/>
              <a:gd name="connsiteX3" fmla="*/ 20401 w 689986"/>
              <a:gd name="connsiteY3" fmla="*/ 1866800 h 1866800"/>
              <a:gd name="connsiteX4" fmla="*/ 0 w 689986"/>
              <a:gd name="connsiteY4" fmla="*/ 4044 h 1866800"/>
              <a:gd name="connsiteX0" fmla="*/ 0 w 689986"/>
              <a:gd name="connsiteY0" fmla="*/ 12811 h 1875567"/>
              <a:gd name="connsiteX1" fmla="*/ 573537 w 689986"/>
              <a:gd name="connsiteY1" fmla="*/ 0 h 1875567"/>
              <a:gd name="connsiteX2" fmla="*/ 689986 w 689986"/>
              <a:gd name="connsiteY2" fmla="*/ 1674336 h 1875567"/>
              <a:gd name="connsiteX3" fmla="*/ 20401 w 689986"/>
              <a:gd name="connsiteY3" fmla="*/ 1875567 h 1875567"/>
              <a:gd name="connsiteX4" fmla="*/ 0 w 689986"/>
              <a:gd name="connsiteY4" fmla="*/ 12811 h 1875567"/>
              <a:gd name="connsiteX0" fmla="*/ 0 w 689986"/>
              <a:gd name="connsiteY0" fmla="*/ 12811 h 2967095"/>
              <a:gd name="connsiteX1" fmla="*/ 573537 w 689986"/>
              <a:gd name="connsiteY1" fmla="*/ 0 h 2967095"/>
              <a:gd name="connsiteX2" fmla="*/ 689986 w 689986"/>
              <a:gd name="connsiteY2" fmla="*/ 1674336 h 2967095"/>
              <a:gd name="connsiteX3" fmla="*/ 62827 w 689986"/>
              <a:gd name="connsiteY3" fmla="*/ 2967095 h 2967095"/>
              <a:gd name="connsiteX4" fmla="*/ 0 w 689986"/>
              <a:gd name="connsiteY4" fmla="*/ 12811 h 2967095"/>
              <a:gd name="connsiteX0" fmla="*/ 0 w 1513469"/>
              <a:gd name="connsiteY0" fmla="*/ 12811 h 2967095"/>
              <a:gd name="connsiteX1" fmla="*/ 573537 w 1513469"/>
              <a:gd name="connsiteY1" fmla="*/ 0 h 2967095"/>
              <a:gd name="connsiteX2" fmla="*/ 1513469 w 1513469"/>
              <a:gd name="connsiteY2" fmla="*/ 2911218 h 2967095"/>
              <a:gd name="connsiteX3" fmla="*/ 62827 w 1513469"/>
              <a:gd name="connsiteY3" fmla="*/ 2967095 h 2967095"/>
              <a:gd name="connsiteX4" fmla="*/ 0 w 1513469"/>
              <a:gd name="connsiteY4" fmla="*/ 12811 h 2967095"/>
              <a:gd name="connsiteX0" fmla="*/ 0 w 1513469"/>
              <a:gd name="connsiteY0" fmla="*/ 12811 h 2967095"/>
              <a:gd name="connsiteX1" fmla="*/ 573537 w 1513469"/>
              <a:gd name="connsiteY1" fmla="*/ 0 h 2967095"/>
              <a:gd name="connsiteX2" fmla="*/ 721286 w 1513469"/>
              <a:gd name="connsiteY2" fmla="*/ 1601450 h 2967095"/>
              <a:gd name="connsiteX3" fmla="*/ 1513469 w 1513469"/>
              <a:gd name="connsiteY3" fmla="*/ 2911218 h 2967095"/>
              <a:gd name="connsiteX4" fmla="*/ 62827 w 1513469"/>
              <a:gd name="connsiteY4" fmla="*/ 2967095 h 2967095"/>
              <a:gd name="connsiteX5" fmla="*/ 0 w 1513469"/>
              <a:gd name="connsiteY5" fmla="*/ 12811 h 2967095"/>
              <a:gd name="connsiteX0" fmla="*/ 0 w 1513469"/>
              <a:gd name="connsiteY0" fmla="*/ 12811 h 2967095"/>
              <a:gd name="connsiteX1" fmla="*/ 573537 w 1513469"/>
              <a:gd name="connsiteY1" fmla="*/ 0 h 2967095"/>
              <a:gd name="connsiteX2" fmla="*/ 721286 w 1513469"/>
              <a:gd name="connsiteY2" fmla="*/ 1601450 h 2967095"/>
              <a:gd name="connsiteX3" fmla="*/ 1390055 w 1513469"/>
              <a:gd name="connsiteY3" fmla="*/ 1597436 h 2967095"/>
              <a:gd name="connsiteX4" fmla="*/ 1513469 w 1513469"/>
              <a:gd name="connsiteY4" fmla="*/ 2911218 h 2967095"/>
              <a:gd name="connsiteX5" fmla="*/ 62827 w 1513469"/>
              <a:gd name="connsiteY5" fmla="*/ 2967095 h 2967095"/>
              <a:gd name="connsiteX6" fmla="*/ 0 w 1513469"/>
              <a:gd name="connsiteY6" fmla="*/ 12811 h 2967095"/>
              <a:gd name="connsiteX0" fmla="*/ 0 w 1513469"/>
              <a:gd name="connsiteY0" fmla="*/ 12811 h 2967095"/>
              <a:gd name="connsiteX1" fmla="*/ 573537 w 1513469"/>
              <a:gd name="connsiteY1" fmla="*/ 0 h 2967095"/>
              <a:gd name="connsiteX2" fmla="*/ 721286 w 1513469"/>
              <a:gd name="connsiteY2" fmla="*/ 1601450 h 2967095"/>
              <a:gd name="connsiteX3" fmla="*/ 1390055 w 1513469"/>
              <a:gd name="connsiteY3" fmla="*/ 1597436 h 2967095"/>
              <a:gd name="connsiteX4" fmla="*/ 1513469 w 1513469"/>
              <a:gd name="connsiteY4" fmla="*/ 2911218 h 2967095"/>
              <a:gd name="connsiteX5" fmla="*/ 62827 w 1513469"/>
              <a:gd name="connsiteY5" fmla="*/ 2967095 h 2967095"/>
              <a:gd name="connsiteX6" fmla="*/ 0 w 1513469"/>
              <a:gd name="connsiteY6" fmla="*/ 12811 h 2967095"/>
              <a:gd name="connsiteX0" fmla="*/ 0 w 1513469"/>
              <a:gd name="connsiteY0" fmla="*/ 12811 h 2967095"/>
              <a:gd name="connsiteX1" fmla="*/ 573537 w 1513469"/>
              <a:gd name="connsiteY1" fmla="*/ 0 h 2967095"/>
              <a:gd name="connsiteX2" fmla="*/ 721286 w 1513469"/>
              <a:gd name="connsiteY2" fmla="*/ 1601450 h 2967095"/>
              <a:gd name="connsiteX3" fmla="*/ 1390055 w 1513469"/>
              <a:gd name="connsiteY3" fmla="*/ 1597436 h 2967095"/>
              <a:gd name="connsiteX4" fmla="*/ 1513469 w 1513469"/>
              <a:gd name="connsiteY4" fmla="*/ 2911218 h 2967095"/>
              <a:gd name="connsiteX5" fmla="*/ 62827 w 1513469"/>
              <a:gd name="connsiteY5" fmla="*/ 2967095 h 2967095"/>
              <a:gd name="connsiteX6" fmla="*/ 0 w 1513469"/>
              <a:gd name="connsiteY6" fmla="*/ 12811 h 2967095"/>
              <a:gd name="connsiteX0" fmla="*/ 0 w 1513469"/>
              <a:gd name="connsiteY0" fmla="*/ 20128 h 2974412"/>
              <a:gd name="connsiteX1" fmla="*/ 594761 w 1513469"/>
              <a:gd name="connsiteY1" fmla="*/ 0 h 2974412"/>
              <a:gd name="connsiteX2" fmla="*/ 721286 w 1513469"/>
              <a:gd name="connsiteY2" fmla="*/ 1608767 h 2974412"/>
              <a:gd name="connsiteX3" fmla="*/ 1390055 w 1513469"/>
              <a:gd name="connsiteY3" fmla="*/ 1604753 h 2974412"/>
              <a:gd name="connsiteX4" fmla="*/ 1513469 w 1513469"/>
              <a:gd name="connsiteY4" fmla="*/ 2918535 h 2974412"/>
              <a:gd name="connsiteX5" fmla="*/ 62827 w 1513469"/>
              <a:gd name="connsiteY5" fmla="*/ 2974412 h 2974412"/>
              <a:gd name="connsiteX6" fmla="*/ 0 w 1513469"/>
              <a:gd name="connsiteY6" fmla="*/ 20128 h 2974412"/>
              <a:gd name="connsiteX0" fmla="*/ 0 w 1513469"/>
              <a:gd name="connsiteY0" fmla="*/ 20128 h 2974412"/>
              <a:gd name="connsiteX1" fmla="*/ 594761 w 1513469"/>
              <a:gd name="connsiteY1" fmla="*/ 0 h 2974412"/>
              <a:gd name="connsiteX2" fmla="*/ 718751 w 1513469"/>
              <a:gd name="connsiteY2" fmla="*/ 1638612 h 2974412"/>
              <a:gd name="connsiteX3" fmla="*/ 1390055 w 1513469"/>
              <a:gd name="connsiteY3" fmla="*/ 1604753 h 2974412"/>
              <a:gd name="connsiteX4" fmla="*/ 1513469 w 1513469"/>
              <a:gd name="connsiteY4" fmla="*/ 2918535 h 2974412"/>
              <a:gd name="connsiteX5" fmla="*/ 62827 w 1513469"/>
              <a:gd name="connsiteY5" fmla="*/ 2974412 h 2974412"/>
              <a:gd name="connsiteX6" fmla="*/ 0 w 1513469"/>
              <a:gd name="connsiteY6" fmla="*/ 20128 h 2974412"/>
              <a:gd name="connsiteX0" fmla="*/ 0 w 1513469"/>
              <a:gd name="connsiteY0" fmla="*/ 20128 h 2961735"/>
              <a:gd name="connsiteX1" fmla="*/ 594761 w 1513469"/>
              <a:gd name="connsiteY1" fmla="*/ 0 h 2961735"/>
              <a:gd name="connsiteX2" fmla="*/ 718751 w 1513469"/>
              <a:gd name="connsiteY2" fmla="*/ 1638612 h 2961735"/>
              <a:gd name="connsiteX3" fmla="*/ 1390055 w 1513469"/>
              <a:gd name="connsiteY3" fmla="*/ 1604753 h 2961735"/>
              <a:gd name="connsiteX4" fmla="*/ 1513469 w 1513469"/>
              <a:gd name="connsiteY4" fmla="*/ 2918535 h 2961735"/>
              <a:gd name="connsiteX5" fmla="*/ 52757 w 1513469"/>
              <a:gd name="connsiteY5" fmla="*/ 2961735 h 2961735"/>
              <a:gd name="connsiteX6" fmla="*/ 0 w 1513469"/>
              <a:gd name="connsiteY6" fmla="*/ 20128 h 2961735"/>
              <a:gd name="connsiteX0" fmla="*/ 0 w 1513469"/>
              <a:gd name="connsiteY0" fmla="*/ 20128 h 2918535"/>
              <a:gd name="connsiteX1" fmla="*/ 594761 w 1513469"/>
              <a:gd name="connsiteY1" fmla="*/ 0 h 2918535"/>
              <a:gd name="connsiteX2" fmla="*/ 718751 w 1513469"/>
              <a:gd name="connsiteY2" fmla="*/ 1638612 h 2918535"/>
              <a:gd name="connsiteX3" fmla="*/ 1390055 w 1513469"/>
              <a:gd name="connsiteY3" fmla="*/ 1604753 h 2918535"/>
              <a:gd name="connsiteX4" fmla="*/ 1513469 w 1513469"/>
              <a:gd name="connsiteY4" fmla="*/ 2918535 h 2918535"/>
              <a:gd name="connsiteX5" fmla="*/ 46954 w 1513469"/>
              <a:gd name="connsiteY5" fmla="*/ 1148483 h 2918535"/>
              <a:gd name="connsiteX6" fmla="*/ 0 w 1513469"/>
              <a:gd name="connsiteY6" fmla="*/ 20128 h 2918535"/>
              <a:gd name="connsiteX0" fmla="*/ 0 w 1933118"/>
              <a:gd name="connsiteY0" fmla="*/ 0 h 2972205"/>
              <a:gd name="connsiteX1" fmla="*/ 1014410 w 1933118"/>
              <a:gd name="connsiteY1" fmla="*/ 53670 h 2972205"/>
              <a:gd name="connsiteX2" fmla="*/ 1138400 w 1933118"/>
              <a:gd name="connsiteY2" fmla="*/ 1692282 h 2972205"/>
              <a:gd name="connsiteX3" fmla="*/ 1809704 w 1933118"/>
              <a:gd name="connsiteY3" fmla="*/ 1658423 h 2972205"/>
              <a:gd name="connsiteX4" fmla="*/ 1933118 w 1933118"/>
              <a:gd name="connsiteY4" fmla="*/ 2972205 h 2972205"/>
              <a:gd name="connsiteX5" fmla="*/ 466603 w 1933118"/>
              <a:gd name="connsiteY5" fmla="*/ 1202153 h 2972205"/>
              <a:gd name="connsiteX6" fmla="*/ 0 w 1933118"/>
              <a:gd name="connsiteY6" fmla="*/ 0 h 2972205"/>
              <a:gd name="connsiteX0" fmla="*/ 288732 w 2221850"/>
              <a:gd name="connsiteY0" fmla="*/ 0 h 2972205"/>
              <a:gd name="connsiteX1" fmla="*/ 1303142 w 2221850"/>
              <a:gd name="connsiteY1" fmla="*/ 53670 h 2972205"/>
              <a:gd name="connsiteX2" fmla="*/ 1427132 w 2221850"/>
              <a:gd name="connsiteY2" fmla="*/ 1692282 h 2972205"/>
              <a:gd name="connsiteX3" fmla="*/ 2098436 w 2221850"/>
              <a:gd name="connsiteY3" fmla="*/ 1658423 h 2972205"/>
              <a:gd name="connsiteX4" fmla="*/ 2221850 w 2221850"/>
              <a:gd name="connsiteY4" fmla="*/ 2972205 h 2972205"/>
              <a:gd name="connsiteX5" fmla="*/ 0 w 2221850"/>
              <a:gd name="connsiteY5" fmla="*/ 1211313 h 2972205"/>
              <a:gd name="connsiteX6" fmla="*/ 288732 w 2221850"/>
              <a:gd name="connsiteY6" fmla="*/ 0 h 2972205"/>
              <a:gd name="connsiteX0" fmla="*/ 265913 w 2221850"/>
              <a:gd name="connsiteY0" fmla="*/ 0 h 2981911"/>
              <a:gd name="connsiteX1" fmla="*/ 1303142 w 2221850"/>
              <a:gd name="connsiteY1" fmla="*/ 63376 h 2981911"/>
              <a:gd name="connsiteX2" fmla="*/ 1427132 w 2221850"/>
              <a:gd name="connsiteY2" fmla="*/ 1701988 h 2981911"/>
              <a:gd name="connsiteX3" fmla="*/ 2098436 w 2221850"/>
              <a:gd name="connsiteY3" fmla="*/ 1668129 h 2981911"/>
              <a:gd name="connsiteX4" fmla="*/ 2221850 w 2221850"/>
              <a:gd name="connsiteY4" fmla="*/ 2981911 h 2981911"/>
              <a:gd name="connsiteX5" fmla="*/ 0 w 2221850"/>
              <a:gd name="connsiteY5" fmla="*/ 1221019 h 2981911"/>
              <a:gd name="connsiteX6" fmla="*/ 265913 w 2221850"/>
              <a:gd name="connsiteY6" fmla="*/ 0 h 2981911"/>
              <a:gd name="connsiteX0" fmla="*/ 265913 w 2221850"/>
              <a:gd name="connsiteY0" fmla="*/ 0 h 2981911"/>
              <a:gd name="connsiteX1" fmla="*/ 638901 w 2221850"/>
              <a:gd name="connsiteY1" fmla="*/ 82921 h 2981911"/>
              <a:gd name="connsiteX2" fmla="*/ 1303142 w 2221850"/>
              <a:gd name="connsiteY2" fmla="*/ 63376 h 2981911"/>
              <a:gd name="connsiteX3" fmla="*/ 1427132 w 2221850"/>
              <a:gd name="connsiteY3" fmla="*/ 1701988 h 2981911"/>
              <a:gd name="connsiteX4" fmla="*/ 2098436 w 2221850"/>
              <a:gd name="connsiteY4" fmla="*/ 1668129 h 2981911"/>
              <a:gd name="connsiteX5" fmla="*/ 2221850 w 2221850"/>
              <a:gd name="connsiteY5" fmla="*/ 2981911 h 2981911"/>
              <a:gd name="connsiteX6" fmla="*/ 0 w 2221850"/>
              <a:gd name="connsiteY6" fmla="*/ 1221019 h 2981911"/>
              <a:gd name="connsiteX7" fmla="*/ 265913 w 2221850"/>
              <a:gd name="connsiteY7" fmla="*/ 0 h 2981911"/>
              <a:gd name="connsiteX0" fmla="*/ 265913 w 2221850"/>
              <a:gd name="connsiteY0" fmla="*/ 0 h 2981911"/>
              <a:gd name="connsiteX1" fmla="*/ 638901 w 2221850"/>
              <a:gd name="connsiteY1" fmla="*/ 82921 h 2981911"/>
              <a:gd name="connsiteX2" fmla="*/ 1303142 w 2221850"/>
              <a:gd name="connsiteY2" fmla="*/ 63376 h 2981911"/>
              <a:gd name="connsiteX3" fmla="*/ 1427132 w 2221850"/>
              <a:gd name="connsiteY3" fmla="*/ 1701988 h 2981911"/>
              <a:gd name="connsiteX4" fmla="*/ 2098436 w 2221850"/>
              <a:gd name="connsiteY4" fmla="*/ 1668129 h 2981911"/>
              <a:gd name="connsiteX5" fmla="*/ 2221850 w 2221850"/>
              <a:gd name="connsiteY5" fmla="*/ 2981911 h 2981911"/>
              <a:gd name="connsiteX6" fmla="*/ 0 w 2221850"/>
              <a:gd name="connsiteY6" fmla="*/ 1221019 h 2981911"/>
              <a:gd name="connsiteX7" fmla="*/ 265913 w 2221850"/>
              <a:gd name="connsiteY7" fmla="*/ 0 h 2981911"/>
              <a:gd name="connsiteX0" fmla="*/ 264610 w 2221850"/>
              <a:gd name="connsiteY0" fmla="*/ 0 h 2970538"/>
              <a:gd name="connsiteX1" fmla="*/ 638901 w 2221850"/>
              <a:gd name="connsiteY1" fmla="*/ 71548 h 2970538"/>
              <a:gd name="connsiteX2" fmla="*/ 1303142 w 2221850"/>
              <a:gd name="connsiteY2" fmla="*/ 52003 h 2970538"/>
              <a:gd name="connsiteX3" fmla="*/ 1427132 w 2221850"/>
              <a:gd name="connsiteY3" fmla="*/ 1690615 h 2970538"/>
              <a:gd name="connsiteX4" fmla="*/ 2098436 w 2221850"/>
              <a:gd name="connsiteY4" fmla="*/ 1656756 h 2970538"/>
              <a:gd name="connsiteX5" fmla="*/ 2221850 w 2221850"/>
              <a:gd name="connsiteY5" fmla="*/ 2970538 h 2970538"/>
              <a:gd name="connsiteX6" fmla="*/ 0 w 2221850"/>
              <a:gd name="connsiteY6" fmla="*/ 1209646 h 2970538"/>
              <a:gd name="connsiteX7" fmla="*/ 264610 w 2221850"/>
              <a:gd name="connsiteY7" fmla="*/ 0 h 2970538"/>
              <a:gd name="connsiteX0" fmla="*/ 264610 w 2221850"/>
              <a:gd name="connsiteY0" fmla="*/ 0 h 2970538"/>
              <a:gd name="connsiteX1" fmla="*/ 638901 w 2221850"/>
              <a:gd name="connsiteY1" fmla="*/ 71548 h 2970538"/>
              <a:gd name="connsiteX2" fmla="*/ 2211759 w 2221850"/>
              <a:gd name="connsiteY2" fmla="*/ 35591 h 2970538"/>
              <a:gd name="connsiteX3" fmla="*/ 1427132 w 2221850"/>
              <a:gd name="connsiteY3" fmla="*/ 1690615 h 2970538"/>
              <a:gd name="connsiteX4" fmla="*/ 2098436 w 2221850"/>
              <a:gd name="connsiteY4" fmla="*/ 1656756 h 2970538"/>
              <a:gd name="connsiteX5" fmla="*/ 2221850 w 2221850"/>
              <a:gd name="connsiteY5" fmla="*/ 2970538 h 2970538"/>
              <a:gd name="connsiteX6" fmla="*/ 0 w 2221850"/>
              <a:gd name="connsiteY6" fmla="*/ 1209646 h 2970538"/>
              <a:gd name="connsiteX7" fmla="*/ 264610 w 2221850"/>
              <a:gd name="connsiteY7" fmla="*/ 0 h 2970538"/>
              <a:gd name="connsiteX0" fmla="*/ 264610 w 2221850"/>
              <a:gd name="connsiteY0" fmla="*/ 0 h 2970538"/>
              <a:gd name="connsiteX1" fmla="*/ 661648 w 2221850"/>
              <a:gd name="connsiteY1" fmla="*/ 74155 h 2970538"/>
              <a:gd name="connsiteX2" fmla="*/ 2211759 w 2221850"/>
              <a:gd name="connsiteY2" fmla="*/ 35591 h 2970538"/>
              <a:gd name="connsiteX3" fmla="*/ 1427132 w 2221850"/>
              <a:gd name="connsiteY3" fmla="*/ 1690615 h 2970538"/>
              <a:gd name="connsiteX4" fmla="*/ 2098436 w 2221850"/>
              <a:gd name="connsiteY4" fmla="*/ 1656756 h 2970538"/>
              <a:gd name="connsiteX5" fmla="*/ 2221850 w 2221850"/>
              <a:gd name="connsiteY5" fmla="*/ 2970538 h 2970538"/>
              <a:gd name="connsiteX6" fmla="*/ 0 w 2221850"/>
              <a:gd name="connsiteY6" fmla="*/ 1209646 h 2970538"/>
              <a:gd name="connsiteX7" fmla="*/ 264610 w 2221850"/>
              <a:gd name="connsiteY7" fmla="*/ 0 h 2970538"/>
              <a:gd name="connsiteX0" fmla="*/ 264610 w 2211759"/>
              <a:gd name="connsiteY0" fmla="*/ 0 h 2114385"/>
              <a:gd name="connsiteX1" fmla="*/ 661648 w 2211759"/>
              <a:gd name="connsiteY1" fmla="*/ 74155 h 2114385"/>
              <a:gd name="connsiteX2" fmla="*/ 2211759 w 2211759"/>
              <a:gd name="connsiteY2" fmla="*/ 35591 h 2114385"/>
              <a:gd name="connsiteX3" fmla="*/ 1427132 w 2211759"/>
              <a:gd name="connsiteY3" fmla="*/ 1690615 h 2114385"/>
              <a:gd name="connsiteX4" fmla="*/ 2098436 w 2211759"/>
              <a:gd name="connsiteY4" fmla="*/ 1656756 h 2114385"/>
              <a:gd name="connsiteX5" fmla="*/ 1797022 w 2211759"/>
              <a:gd name="connsiteY5" fmla="*/ 2114385 h 2114385"/>
              <a:gd name="connsiteX6" fmla="*/ 0 w 2211759"/>
              <a:gd name="connsiteY6" fmla="*/ 1209646 h 2114385"/>
              <a:gd name="connsiteX7" fmla="*/ 264610 w 2211759"/>
              <a:gd name="connsiteY7" fmla="*/ 0 h 2114385"/>
              <a:gd name="connsiteX0" fmla="*/ 264610 w 2415391"/>
              <a:gd name="connsiteY0" fmla="*/ 0 h 2114385"/>
              <a:gd name="connsiteX1" fmla="*/ 661648 w 2415391"/>
              <a:gd name="connsiteY1" fmla="*/ 74155 h 2114385"/>
              <a:gd name="connsiteX2" fmla="*/ 2211759 w 2415391"/>
              <a:gd name="connsiteY2" fmla="*/ 35591 h 2114385"/>
              <a:gd name="connsiteX3" fmla="*/ 2415391 w 2415391"/>
              <a:gd name="connsiteY3" fmla="*/ 716322 h 2114385"/>
              <a:gd name="connsiteX4" fmla="*/ 2098436 w 2415391"/>
              <a:gd name="connsiteY4" fmla="*/ 1656756 h 2114385"/>
              <a:gd name="connsiteX5" fmla="*/ 1797022 w 2415391"/>
              <a:gd name="connsiteY5" fmla="*/ 2114385 h 2114385"/>
              <a:gd name="connsiteX6" fmla="*/ 0 w 2415391"/>
              <a:gd name="connsiteY6" fmla="*/ 1209646 h 2114385"/>
              <a:gd name="connsiteX7" fmla="*/ 264610 w 2415391"/>
              <a:gd name="connsiteY7" fmla="*/ 0 h 2114385"/>
              <a:gd name="connsiteX0" fmla="*/ 264610 w 2415391"/>
              <a:gd name="connsiteY0" fmla="*/ 0 h 1656756"/>
              <a:gd name="connsiteX1" fmla="*/ 661648 w 2415391"/>
              <a:gd name="connsiteY1" fmla="*/ 74155 h 1656756"/>
              <a:gd name="connsiteX2" fmla="*/ 2211759 w 2415391"/>
              <a:gd name="connsiteY2" fmla="*/ 35591 h 1656756"/>
              <a:gd name="connsiteX3" fmla="*/ 2415391 w 2415391"/>
              <a:gd name="connsiteY3" fmla="*/ 716322 h 1656756"/>
              <a:gd name="connsiteX4" fmla="*/ 2098436 w 2415391"/>
              <a:gd name="connsiteY4" fmla="*/ 1656756 h 1656756"/>
              <a:gd name="connsiteX5" fmla="*/ 2059727 w 2415391"/>
              <a:gd name="connsiteY5" fmla="*/ 1283846 h 1656756"/>
              <a:gd name="connsiteX6" fmla="*/ 0 w 2415391"/>
              <a:gd name="connsiteY6" fmla="*/ 1209646 h 1656756"/>
              <a:gd name="connsiteX7" fmla="*/ 264610 w 2415391"/>
              <a:gd name="connsiteY7" fmla="*/ 0 h 1656756"/>
              <a:gd name="connsiteX0" fmla="*/ 266205 w 2416986"/>
              <a:gd name="connsiteY0" fmla="*/ 0 h 1656756"/>
              <a:gd name="connsiteX1" fmla="*/ 663243 w 2416986"/>
              <a:gd name="connsiteY1" fmla="*/ 74155 h 1656756"/>
              <a:gd name="connsiteX2" fmla="*/ 2213354 w 2416986"/>
              <a:gd name="connsiteY2" fmla="*/ 35591 h 1656756"/>
              <a:gd name="connsiteX3" fmla="*/ 2416986 w 2416986"/>
              <a:gd name="connsiteY3" fmla="*/ 716322 h 1656756"/>
              <a:gd name="connsiteX4" fmla="*/ 2100031 w 2416986"/>
              <a:gd name="connsiteY4" fmla="*/ 1656756 h 1656756"/>
              <a:gd name="connsiteX5" fmla="*/ 2061322 w 2416986"/>
              <a:gd name="connsiteY5" fmla="*/ 1283846 h 1656756"/>
              <a:gd name="connsiteX6" fmla="*/ 0 w 2416986"/>
              <a:gd name="connsiteY6" fmla="*/ 1192622 h 1656756"/>
              <a:gd name="connsiteX7" fmla="*/ 266205 w 2416986"/>
              <a:gd name="connsiteY7" fmla="*/ 0 h 1656756"/>
              <a:gd name="connsiteX0" fmla="*/ 266205 w 3327285"/>
              <a:gd name="connsiteY0" fmla="*/ 0 h 1283846"/>
              <a:gd name="connsiteX1" fmla="*/ 663243 w 3327285"/>
              <a:gd name="connsiteY1" fmla="*/ 74155 h 1283846"/>
              <a:gd name="connsiteX2" fmla="*/ 2213354 w 3327285"/>
              <a:gd name="connsiteY2" fmla="*/ 35591 h 1283846"/>
              <a:gd name="connsiteX3" fmla="*/ 2416986 w 3327285"/>
              <a:gd name="connsiteY3" fmla="*/ 716322 h 1283846"/>
              <a:gd name="connsiteX4" fmla="*/ 3327285 w 3327285"/>
              <a:gd name="connsiteY4" fmla="*/ 1002348 h 1283846"/>
              <a:gd name="connsiteX5" fmla="*/ 2061322 w 3327285"/>
              <a:gd name="connsiteY5" fmla="*/ 1283846 h 1283846"/>
              <a:gd name="connsiteX6" fmla="*/ 0 w 3327285"/>
              <a:gd name="connsiteY6" fmla="*/ 1192622 h 1283846"/>
              <a:gd name="connsiteX7" fmla="*/ 266205 w 3327285"/>
              <a:gd name="connsiteY7" fmla="*/ 0 h 1283846"/>
              <a:gd name="connsiteX0" fmla="*/ 266205 w 3327285"/>
              <a:gd name="connsiteY0" fmla="*/ 104681 h 1388527"/>
              <a:gd name="connsiteX1" fmla="*/ 663243 w 3327285"/>
              <a:gd name="connsiteY1" fmla="*/ 178836 h 1388527"/>
              <a:gd name="connsiteX2" fmla="*/ 2213354 w 3327285"/>
              <a:gd name="connsiteY2" fmla="*/ 140272 h 1388527"/>
              <a:gd name="connsiteX3" fmla="*/ 3273339 w 3327285"/>
              <a:gd name="connsiteY3" fmla="*/ 0 h 1388527"/>
              <a:gd name="connsiteX4" fmla="*/ 3327285 w 3327285"/>
              <a:gd name="connsiteY4" fmla="*/ 1107029 h 1388527"/>
              <a:gd name="connsiteX5" fmla="*/ 2061322 w 3327285"/>
              <a:gd name="connsiteY5" fmla="*/ 1388527 h 1388527"/>
              <a:gd name="connsiteX6" fmla="*/ 0 w 3327285"/>
              <a:gd name="connsiteY6" fmla="*/ 1297303 h 1388527"/>
              <a:gd name="connsiteX7" fmla="*/ 266205 w 3327285"/>
              <a:gd name="connsiteY7" fmla="*/ 104681 h 1388527"/>
              <a:gd name="connsiteX0" fmla="*/ 266205 w 3327285"/>
              <a:gd name="connsiteY0" fmla="*/ 101928 h 1385774"/>
              <a:gd name="connsiteX1" fmla="*/ 663243 w 3327285"/>
              <a:gd name="connsiteY1" fmla="*/ 176083 h 1385774"/>
              <a:gd name="connsiteX2" fmla="*/ 2213354 w 3327285"/>
              <a:gd name="connsiteY2" fmla="*/ 137519 h 1385774"/>
              <a:gd name="connsiteX3" fmla="*/ 3281887 w 3327285"/>
              <a:gd name="connsiteY3" fmla="*/ 0 h 1385774"/>
              <a:gd name="connsiteX4" fmla="*/ 3327285 w 3327285"/>
              <a:gd name="connsiteY4" fmla="*/ 1104276 h 1385774"/>
              <a:gd name="connsiteX5" fmla="*/ 2061322 w 3327285"/>
              <a:gd name="connsiteY5" fmla="*/ 1385774 h 1385774"/>
              <a:gd name="connsiteX6" fmla="*/ 0 w 3327285"/>
              <a:gd name="connsiteY6" fmla="*/ 1294550 h 1385774"/>
              <a:gd name="connsiteX7" fmla="*/ 266205 w 3327285"/>
              <a:gd name="connsiteY7" fmla="*/ 101928 h 1385774"/>
              <a:gd name="connsiteX0" fmla="*/ 266205 w 3724540"/>
              <a:gd name="connsiteY0" fmla="*/ 101928 h 1385774"/>
              <a:gd name="connsiteX1" fmla="*/ 663243 w 3724540"/>
              <a:gd name="connsiteY1" fmla="*/ 176083 h 1385774"/>
              <a:gd name="connsiteX2" fmla="*/ 2213354 w 3724540"/>
              <a:gd name="connsiteY2" fmla="*/ 137519 h 1385774"/>
              <a:gd name="connsiteX3" fmla="*/ 3281887 w 3724540"/>
              <a:gd name="connsiteY3" fmla="*/ 0 h 1385774"/>
              <a:gd name="connsiteX4" fmla="*/ 3724540 w 3724540"/>
              <a:gd name="connsiteY4" fmla="*/ 932648 h 1385774"/>
              <a:gd name="connsiteX5" fmla="*/ 2061322 w 3724540"/>
              <a:gd name="connsiteY5" fmla="*/ 1385774 h 1385774"/>
              <a:gd name="connsiteX6" fmla="*/ 0 w 3724540"/>
              <a:gd name="connsiteY6" fmla="*/ 1294550 h 1385774"/>
              <a:gd name="connsiteX7" fmla="*/ 266205 w 3724540"/>
              <a:gd name="connsiteY7" fmla="*/ 101928 h 1385774"/>
              <a:gd name="connsiteX0" fmla="*/ 266205 w 3724540"/>
              <a:gd name="connsiteY0" fmla="*/ 101928 h 1385774"/>
              <a:gd name="connsiteX1" fmla="*/ 663243 w 3724540"/>
              <a:gd name="connsiteY1" fmla="*/ 176083 h 1385774"/>
              <a:gd name="connsiteX2" fmla="*/ 2213354 w 3724540"/>
              <a:gd name="connsiteY2" fmla="*/ 137519 h 1385774"/>
              <a:gd name="connsiteX3" fmla="*/ 3281887 w 3724540"/>
              <a:gd name="connsiteY3" fmla="*/ 0 h 1385774"/>
              <a:gd name="connsiteX4" fmla="*/ 3724540 w 3724540"/>
              <a:gd name="connsiteY4" fmla="*/ 932648 h 1385774"/>
              <a:gd name="connsiteX5" fmla="*/ 3332707 w 3724540"/>
              <a:gd name="connsiteY5" fmla="*/ 1137030 h 1385774"/>
              <a:gd name="connsiteX6" fmla="*/ 2061322 w 3724540"/>
              <a:gd name="connsiteY6" fmla="*/ 1385774 h 1385774"/>
              <a:gd name="connsiteX7" fmla="*/ 0 w 3724540"/>
              <a:gd name="connsiteY7" fmla="*/ 1294550 h 1385774"/>
              <a:gd name="connsiteX8" fmla="*/ 266205 w 3724540"/>
              <a:gd name="connsiteY8" fmla="*/ 101928 h 1385774"/>
              <a:gd name="connsiteX0" fmla="*/ 266205 w 3724540"/>
              <a:gd name="connsiteY0" fmla="*/ 101928 h 1385774"/>
              <a:gd name="connsiteX1" fmla="*/ 663243 w 3724540"/>
              <a:gd name="connsiteY1" fmla="*/ 176083 h 1385774"/>
              <a:gd name="connsiteX2" fmla="*/ 2213354 w 3724540"/>
              <a:gd name="connsiteY2" fmla="*/ 137519 h 1385774"/>
              <a:gd name="connsiteX3" fmla="*/ 3281887 w 3724540"/>
              <a:gd name="connsiteY3" fmla="*/ 0 h 1385774"/>
              <a:gd name="connsiteX4" fmla="*/ 3724540 w 3724540"/>
              <a:gd name="connsiteY4" fmla="*/ 932648 h 1385774"/>
              <a:gd name="connsiteX5" fmla="*/ 3332707 w 3724540"/>
              <a:gd name="connsiteY5" fmla="*/ 1137030 h 1385774"/>
              <a:gd name="connsiteX6" fmla="*/ 2061322 w 3724540"/>
              <a:gd name="connsiteY6" fmla="*/ 1385774 h 1385774"/>
              <a:gd name="connsiteX7" fmla="*/ 0 w 3724540"/>
              <a:gd name="connsiteY7" fmla="*/ 1294550 h 1385774"/>
              <a:gd name="connsiteX8" fmla="*/ 266205 w 3724540"/>
              <a:gd name="connsiteY8" fmla="*/ 101928 h 1385774"/>
              <a:gd name="connsiteX0" fmla="*/ 266205 w 3724540"/>
              <a:gd name="connsiteY0" fmla="*/ 101928 h 1385774"/>
              <a:gd name="connsiteX1" fmla="*/ 663243 w 3724540"/>
              <a:gd name="connsiteY1" fmla="*/ 176083 h 1385774"/>
              <a:gd name="connsiteX2" fmla="*/ 2213354 w 3724540"/>
              <a:gd name="connsiteY2" fmla="*/ 137519 h 1385774"/>
              <a:gd name="connsiteX3" fmla="*/ 3281887 w 3724540"/>
              <a:gd name="connsiteY3" fmla="*/ 0 h 1385774"/>
              <a:gd name="connsiteX4" fmla="*/ 3724540 w 3724540"/>
              <a:gd name="connsiteY4" fmla="*/ 932648 h 1385774"/>
              <a:gd name="connsiteX5" fmla="*/ 3313295 w 3724540"/>
              <a:gd name="connsiteY5" fmla="*/ 1182669 h 1385774"/>
              <a:gd name="connsiteX6" fmla="*/ 2061322 w 3724540"/>
              <a:gd name="connsiteY6" fmla="*/ 1385774 h 1385774"/>
              <a:gd name="connsiteX7" fmla="*/ 0 w 3724540"/>
              <a:gd name="connsiteY7" fmla="*/ 1294550 h 1385774"/>
              <a:gd name="connsiteX8" fmla="*/ 266205 w 3724540"/>
              <a:gd name="connsiteY8" fmla="*/ 101928 h 1385774"/>
              <a:gd name="connsiteX0" fmla="*/ 266205 w 3724540"/>
              <a:gd name="connsiteY0" fmla="*/ 101928 h 1385774"/>
              <a:gd name="connsiteX1" fmla="*/ 663243 w 3724540"/>
              <a:gd name="connsiteY1" fmla="*/ 176083 h 1385774"/>
              <a:gd name="connsiteX2" fmla="*/ 2213354 w 3724540"/>
              <a:gd name="connsiteY2" fmla="*/ 137519 h 1385774"/>
              <a:gd name="connsiteX3" fmla="*/ 3281887 w 3724540"/>
              <a:gd name="connsiteY3" fmla="*/ 0 h 1385774"/>
              <a:gd name="connsiteX4" fmla="*/ 3724540 w 3724540"/>
              <a:gd name="connsiteY4" fmla="*/ 932648 h 1385774"/>
              <a:gd name="connsiteX5" fmla="*/ 3332998 w 3724540"/>
              <a:gd name="connsiteY5" fmla="*/ 1165427 h 1385774"/>
              <a:gd name="connsiteX6" fmla="*/ 2061322 w 3724540"/>
              <a:gd name="connsiteY6" fmla="*/ 1385774 h 1385774"/>
              <a:gd name="connsiteX7" fmla="*/ 0 w 3724540"/>
              <a:gd name="connsiteY7" fmla="*/ 1294550 h 1385774"/>
              <a:gd name="connsiteX8" fmla="*/ 266205 w 3724540"/>
              <a:gd name="connsiteY8" fmla="*/ 101928 h 1385774"/>
              <a:gd name="connsiteX0" fmla="*/ 266205 w 3724540"/>
              <a:gd name="connsiteY0" fmla="*/ 101928 h 1366435"/>
              <a:gd name="connsiteX1" fmla="*/ 663243 w 3724540"/>
              <a:gd name="connsiteY1" fmla="*/ 176083 h 1366435"/>
              <a:gd name="connsiteX2" fmla="*/ 2213354 w 3724540"/>
              <a:gd name="connsiteY2" fmla="*/ 137519 h 1366435"/>
              <a:gd name="connsiteX3" fmla="*/ 3281887 w 3724540"/>
              <a:gd name="connsiteY3" fmla="*/ 0 h 1366435"/>
              <a:gd name="connsiteX4" fmla="*/ 3724540 w 3724540"/>
              <a:gd name="connsiteY4" fmla="*/ 932648 h 1366435"/>
              <a:gd name="connsiteX5" fmla="*/ 3332998 w 3724540"/>
              <a:gd name="connsiteY5" fmla="*/ 1165427 h 1366435"/>
              <a:gd name="connsiteX6" fmla="*/ 2008584 w 3724540"/>
              <a:gd name="connsiteY6" fmla="*/ 1366435 h 1366435"/>
              <a:gd name="connsiteX7" fmla="*/ 0 w 3724540"/>
              <a:gd name="connsiteY7" fmla="*/ 1294550 h 1366435"/>
              <a:gd name="connsiteX8" fmla="*/ 266205 w 3724540"/>
              <a:gd name="connsiteY8" fmla="*/ 101928 h 1366435"/>
              <a:gd name="connsiteX0" fmla="*/ 266205 w 3724540"/>
              <a:gd name="connsiteY0" fmla="*/ 101928 h 1308047"/>
              <a:gd name="connsiteX1" fmla="*/ 663243 w 3724540"/>
              <a:gd name="connsiteY1" fmla="*/ 176083 h 1308047"/>
              <a:gd name="connsiteX2" fmla="*/ 2213354 w 3724540"/>
              <a:gd name="connsiteY2" fmla="*/ 137519 h 1308047"/>
              <a:gd name="connsiteX3" fmla="*/ 3281887 w 3724540"/>
              <a:gd name="connsiteY3" fmla="*/ 0 h 1308047"/>
              <a:gd name="connsiteX4" fmla="*/ 3724540 w 3724540"/>
              <a:gd name="connsiteY4" fmla="*/ 932648 h 1308047"/>
              <a:gd name="connsiteX5" fmla="*/ 3332998 w 3724540"/>
              <a:gd name="connsiteY5" fmla="*/ 1165427 h 1308047"/>
              <a:gd name="connsiteX6" fmla="*/ 2025025 w 3724540"/>
              <a:gd name="connsiteY6" fmla="*/ 1308047 h 1308047"/>
              <a:gd name="connsiteX7" fmla="*/ 0 w 3724540"/>
              <a:gd name="connsiteY7" fmla="*/ 1294550 h 1308047"/>
              <a:gd name="connsiteX8" fmla="*/ 266205 w 3724540"/>
              <a:gd name="connsiteY8" fmla="*/ 101928 h 1308047"/>
              <a:gd name="connsiteX0" fmla="*/ 266205 w 3724540"/>
              <a:gd name="connsiteY0" fmla="*/ 101928 h 1308047"/>
              <a:gd name="connsiteX1" fmla="*/ 663243 w 3724540"/>
              <a:gd name="connsiteY1" fmla="*/ 176083 h 1308047"/>
              <a:gd name="connsiteX2" fmla="*/ 2213354 w 3724540"/>
              <a:gd name="connsiteY2" fmla="*/ 137519 h 1308047"/>
              <a:gd name="connsiteX3" fmla="*/ 3281887 w 3724540"/>
              <a:gd name="connsiteY3" fmla="*/ 0 h 1308047"/>
              <a:gd name="connsiteX4" fmla="*/ 3724540 w 3724540"/>
              <a:gd name="connsiteY4" fmla="*/ 932648 h 1308047"/>
              <a:gd name="connsiteX5" fmla="*/ 3332998 w 3724540"/>
              <a:gd name="connsiteY5" fmla="*/ 1165427 h 1308047"/>
              <a:gd name="connsiteX6" fmla="*/ 2025025 w 3724540"/>
              <a:gd name="connsiteY6" fmla="*/ 1308047 h 1308047"/>
              <a:gd name="connsiteX7" fmla="*/ 0 w 3724540"/>
              <a:gd name="connsiteY7" fmla="*/ 1294550 h 1308047"/>
              <a:gd name="connsiteX8" fmla="*/ 266205 w 3724540"/>
              <a:gd name="connsiteY8" fmla="*/ 101928 h 1308047"/>
              <a:gd name="connsiteX0" fmla="*/ 266205 w 3724540"/>
              <a:gd name="connsiteY0" fmla="*/ 101928 h 1295225"/>
              <a:gd name="connsiteX1" fmla="*/ 663243 w 3724540"/>
              <a:gd name="connsiteY1" fmla="*/ 176083 h 1295225"/>
              <a:gd name="connsiteX2" fmla="*/ 2213354 w 3724540"/>
              <a:gd name="connsiteY2" fmla="*/ 137519 h 1295225"/>
              <a:gd name="connsiteX3" fmla="*/ 3281887 w 3724540"/>
              <a:gd name="connsiteY3" fmla="*/ 0 h 1295225"/>
              <a:gd name="connsiteX4" fmla="*/ 3724540 w 3724540"/>
              <a:gd name="connsiteY4" fmla="*/ 932648 h 1295225"/>
              <a:gd name="connsiteX5" fmla="*/ 3332998 w 3724540"/>
              <a:gd name="connsiteY5" fmla="*/ 1165427 h 1295225"/>
              <a:gd name="connsiteX6" fmla="*/ 2029153 w 3724540"/>
              <a:gd name="connsiteY6" fmla="*/ 1295225 h 1295225"/>
              <a:gd name="connsiteX7" fmla="*/ 0 w 3724540"/>
              <a:gd name="connsiteY7" fmla="*/ 1294550 h 1295225"/>
              <a:gd name="connsiteX8" fmla="*/ 266205 w 3724540"/>
              <a:gd name="connsiteY8" fmla="*/ 101928 h 1295225"/>
              <a:gd name="connsiteX0" fmla="*/ 266205 w 3724540"/>
              <a:gd name="connsiteY0" fmla="*/ 101928 h 1308005"/>
              <a:gd name="connsiteX1" fmla="*/ 663243 w 3724540"/>
              <a:gd name="connsiteY1" fmla="*/ 176083 h 1308005"/>
              <a:gd name="connsiteX2" fmla="*/ 2213354 w 3724540"/>
              <a:gd name="connsiteY2" fmla="*/ 137519 h 1308005"/>
              <a:gd name="connsiteX3" fmla="*/ 3281887 w 3724540"/>
              <a:gd name="connsiteY3" fmla="*/ 0 h 1308005"/>
              <a:gd name="connsiteX4" fmla="*/ 3724540 w 3724540"/>
              <a:gd name="connsiteY4" fmla="*/ 932648 h 1308005"/>
              <a:gd name="connsiteX5" fmla="*/ 3332998 w 3724540"/>
              <a:gd name="connsiteY5" fmla="*/ 1165427 h 1308005"/>
              <a:gd name="connsiteX6" fmla="*/ 2029153 w 3724540"/>
              <a:gd name="connsiteY6" fmla="*/ 1295225 h 1308005"/>
              <a:gd name="connsiteX7" fmla="*/ 1336551 w 3724540"/>
              <a:gd name="connsiteY7" fmla="*/ 1308005 h 1308005"/>
              <a:gd name="connsiteX8" fmla="*/ 0 w 3724540"/>
              <a:gd name="connsiteY8" fmla="*/ 1294550 h 1308005"/>
              <a:gd name="connsiteX9" fmla="*/ 266205 w 3724540"/>
              <a:gd name="connsiteY9" fmla="*/ 101928 h 1308005"/>
              <a:gd name="connsiteX0" fmla="*/ 267291 w 3725626"/>
              <a:gd name="connsiteY0" fmla="*/ 101928 h 1327221"/>
              <a:gd name="connsiteX1" fmla="*/ 664329 w 3725626"/>
              <a:gd name="connsiteY1" fmla="*/ 176083 h 1327221"/>
              <a:gd name="connsiteX2" fmla="*/ 2214440 w 3725626"/>
              <a:gd name="connsiteY2" fmla="*/ 137519 h 1327221"/>
              <a:gd name="connsiteX3" fmla="*/ 3282973 w 3725626"/>
              <a:gd name="connsiteY3" fmla="*/ 0 h 1327221"/>
              <a:gd name="connsiteX4" fmla="*/ 3725626 w 3725626"/>
              <a:gd name="connsiteY4" fmla="*/ 932648 h 1327221"/>
              <a:gd name="connsiteX5" fmla="*/ 3334084 w 3725626"/>
              <a:gd name="connsiteY5" fmla="*/ 1165427 h 1327221"/>
              <a:gd name="connsiteX6" fmla="*/ 2030239 w 3725626"/>
              <a:gd name="connsiteY6" fmla="*/ 1295225 h 1327221"/>
              <a:gd name="connsiteX7" fmla="*/ 1337637 w 3725626"/>
              <a:gd name="connsiteY7" fmla="*/ 1308005 h 1327221"/>
              <a:gd name="connsiteX8" fmla="*/ 0 w 3725626"/>
              <a:gd name="connsiteY8" fmla="*/ 1327221 h 1327221"/>
              <a:gd name="connsiteX9" fmla="*/ 267291 w 3725626"/>
              <a:gd name="connsiteY9" fmla="*/ 101928 h 1327221"/>
              <a:gd name="connsiteX0" fmla="*/ 267291 w 3725626"/>
              <a:gd name="connsiteY0" fmla="*/ 101928 h 1327221"/>
              <a:gd name="connsiteX1" fmla="*/ 664329 w 3725626"/>
              <a:gd name="connsiteY1" fmla="*/ 176083 h 1327221"/>
              <a:gd name="connsiteX2" fmla="*/ 2214440 w 3725626"/>
              <a:gd name="connsiteY2" fmla="*/ 137519 h 1327221"/>
              <a:gd name="connsiteX3" fmla="*/ 3282973 w 3725626"/>
              <a:gd name="connsiteY3" fmla="*/ 0 h 1327221"/>
              <a:gd name="connsiteX4" fmla="*/ 3725626 w 3725626"/>
              <a:gd name="connsiteY4" fmla="*/ 932648 h 1327221"/>
              <a:gd name="connsiteX5" fmla="*/ 3319376 w 3725626"/>
              <a:gd name="connsiteY5" fmla="*/ 1115879 h 1327221"/>
              <a:gd name="connsiteX6" fmla="*/ 2030239 w 3725626"/>
              <a:gd name="connsiteY6" fmla="*/ 1295225 h 1327221"/>
              <a:gd name="connsiteX7" fmla="*/ 1337637 w 3725626"/>
              <a:gd name="connsiteY7" fmla="*/ 1308005 h 1327221"/>
              <a:gd name="connsiteX8" fmla="*/ 0 w 3725626"/>
              <a:gd name="connsiteY8" fmla="*/ 1327221 h 1327221"/>
              <a:gd name="connsiteX9" fmla="*/ 267291 w 3725626"/>
              <a:gd name="connsiteY9" fmla="*/ 101928 h 1327221"/>
              <a:gd name="connsiteX0" fmla="*/ 267291 w 4000120"/>
              <a:gd name="connsiteY0" fmla="*/ 373394 h 1598687"/>
              <a:gd name="connsiteX1" fmla="*/ 664329 w 4000120"/>
              <a:gd name="connsiteY1" fmla="*/ 447549 h 1598687"/>
              <a:gd name="connsiteX2" fmla="*/ 2214440 w 4000120"/>
              <a:gd name="connsiteY2" fmla="*/ 408985 h 1598687"/>
              <a:gd name="connsiteX3" fmla="*/ 4000120 w 4000120"/>
              <a:gd name="connsiteY3" fmla="*/ 0 h 1598687"/>
              <a:gd name="connsiteX4" fmla="*/ 3725626 w 4000120"/>
              <a:gd name="connsiteY4" fmla="*/ 1204114 h 1598687"/>
              <a:gd name="connsiteX5" fmla="*/ 3319376 w 4000120"/>
              <a:gd name="connsiteY5" fmla="*/ 1387345 h 1598687"/>
              <a:gd name="connsiteX6" fmla="*/ 2030239 w 4000120"/>
              <a:gd name="connsiteY6" fmla="*/ 1566691 h 1598687"/>
              <a:gd name="connsiteX7" fmla="*/ 1337637 w 4000120"/>
              <a:gd name="connsiteY7" fmla="*/ 1579471 h 1598687"/>
              <a:gd name="connsiteX8" fmla="*/ 0 w 4000120"/>
              <a:gd name="connsiteY8" fmla="*/ 1598687 h 1598687"/>
              <a:gd name="connsiteX9" fmla="*/ 267291 w 4000120"/>
              <a:gd name="connsiteY9" fmla="*/ 373394 h 1598687"/>
              <a:gd name="connsiteX0" fmla="*/ 267291 w 4000120"/>
              <a:gd name="connsiteY0" fmla="*/ 373394 h 1598687"/>
              <a:gd name="connsiteX1" fmla="*/ 776573 w 4000120"/>
              <a:gd name="connsiteY1" fmla="*/ 384629 h 1598687"/>
              <a:gd name="connsiteX2" fmla="*/ 2214440 w 4000120"/>
              <a:gd name="connsiteY2" fmla="*/ 408985 h 1598687"/>
              <a:gd name="connsiteX3" fmla="*/ 4000120 w 4000120"/>
              <a:gd name="connsiteY3" fmla="*/ 0 h 1598687"/>
              <a:gd name="connsiteX4" fmla="*/ 3725626 w 4000120"/>
              <a:gd name="connsiteY4" fmla="*/ 1204114 h 1598687"/>
              <a:gd name="connsiteX5" fmla="*/ 3319376 w 4000120"/>
              <a:gd name="connsiteY5" fmla="*/ 1387345 h 1598687"/>
              <a:gd name="connsiteX6" fmla="*/ 2030239 w 4000120"/>
              <a:gd name="connsiteY6" fmla="*/ 1566691 h 1598687"/>
              <a:gd name="connsiteX7" fmla="*/ 1337637 w 4000120"/>
              <a:gd name="connsiteY7" fmla="*/ 1579471 h 1598687"/>
              <a:gd name="connsiteX8" fmla="*/ 0 w 4000120"/>
              <a:gd name="connsiteY8" fmla="*/ 1598687 h 1598687"/>
              <a:gd name="connsiteX9" fmla="*/ 267291 w 4000120"/>
              <a:gd name="connsiteY9" fmla="*/ 373394 h 1598687"/>
              <a:gd name="connsiteX0" fmla="*/ 28609 w 3761438"/>
              <a:gd name="connsiteY0" fmla="*/ 373394 h 1579471"/>
              <a:gd name="connsiteX1" fmla="*/ 537891 w 3761438"/>
              <a:gd name="connsiteY1" fmla="*/ 384629 h 1579471"/>
              <a:gd name="connsiteX2" fmla="*/ 1975758 w 3761438"/>
              <a:gd name="connsiteY2" fmla="*/ 408985 h 1579471"/>
              <a:gd name="connsiteX3" fmla="*/ 3761438 w 3761438"/>
              <a:gd name="connsiteY3" fmla="*/ 0 h 1579471"/>
              <a:gd name="connsiteX4" fmla="*/ 3486944 w 3761438"/>
              <a:gd name="connsiteY4" fmla="*/ 1204114 h 1579471"/>
              <a:gd name="connsiteX5" fmla="*/ 3080694 w 3761438"/>
              <a:gd name="connsiteY5" fmla="*/ 1387345 h 1579471"/>
              <a:gd name="connsiteX6" fmla="*/ 1791557 w 3761438"/>
              <a:gd name="connsiteY6" fmla="*/ 1566691 h 1579471"/>
              <a:gd name="connsiteX7" fmla="*/ 1098955 w 3761438"/>
              <a:gd name="connsiteY7" fmla="*/ 1579471 h 1579471"/>
              <a:gd name="connsiteX8" fmla="*/ 0 w 3761438"/>
              <a:gd name="connsiteY8" fmla="*/ 571727 h 1579471"/>
              <a:gd name="connsiteX9" fmla="*/ 28609 w 3761438"/>
              <a:gd name="connsiteY9" fmla="*/ 373394 h 1579471"/>
              <a:gd name="connsiteX0" fmla="*/ 28609 w 3761438"/>
              <a:gd name="connsiteY0" fmla="*/ 373394 h 1566691"/>
              <a:gd name="connsiteX1" fmla="*/ 537891 w 3761438"/>
              <a:gd name="connsiteY1" fmla="*/ 384629 h 1566691"/>
              <a:gd name="connsiteX2" fmla="*/ 1975758 w 3761438"/>
              <a:gd name="connsiteY2" fmla="*/ 408985 h 1566691"/>
              <a:gd name="connsiteX3" fmla="*/ 3761438 w 3761438"/>
              <a:gd name="connsiteY3" fmla="*/ 0 h 1566691"/>
              <a:gd name="connsiteX4" fmla="*/ 3486944 w 3761438"/>
              <a:gd name="connsiteY4" fmla="*/ 1204114 h 1566691"/>
              <a:gd name="connsiteX5" fmla="*/ 3080694 w 3761438"/>
              <a:gd name="connsiteY5" fmla="*/ 1387345 h 1566691"/>
              <a:gd name="connsiteX6" fmla="*/ 1791557 w 3761438"/>
              <a:gd name="connsiteY6" fmla="*/ 1566691 h 1566691"/>
              <a:gd name="connsiteX7" fmla="*/ 509328 w 3761438"/>
              <a:gd name="connsiteY7" fmla="*/ 784647 h 1566691"/>
              <a:gd name="connsiteX8" fmla="*/ 0 w 3761438"/>
              <a:gd name="connsiteY8" fmla="*/ 571727 h 1566691"/>
              <a:gd name="connsiteX9" fmla="*/ 28609 w 3761438"/>
              <a:gd name="connsiteY9" fmla="*/ 373394 h 1566691"/>
              <a:gd name="connsiteX0" fmla="*/ 28609 w 3761438"/>
              <a:gd name="connsiteY0" fmla="*/ 373394 h 1387345"/>
              <a:gd name="connsiteX1" fmla="*/ 537891 w 3761438"/>
              <a:gd name="connsiteY1" fmla="*/ 384629 h 1387345"/>
              <a:gd name="connsiteX2" fmla="*/ 1975758 w 3761438"/>
              <a:gd name="connsiteY2" fmla="*/ 408985 h 1387345"/>
              <a:gd name="connsiteX3" fmla="*/ 3761438 w 3761438"/>
              <a:gd name="connsiteY3" fmla="*/ 0 h 1387345"/>
              <a:gd name="connsiteX4" fmla="*/ 3486944 w 3761438"/>
              <a:gd name="connsiteY4" fmla="*/ 1204114 h 1387345"/>
              <a:gd name="connsiteX5" fmla="*/ 3080694 w 3761438"/>
              <a:gd name="connsiteY5" fmla="*/ 1387345 h 1387345"/>
              <a:gd name="connsiteX6" fmla="*/ 1857377 w 3761438"/>
              <a:gd name="connsiteY6" fmla="*/ 922766 h 1387345"/>
              <a:gd name="connsiteX7" fmla="*/ 509328 w 3761438"/>
              <a:gd name="connsiteY7" fmla="*/ 784647 h 1387345"/>
              <a:gd name="connsiteX8" fmla="*/ 0 w 3761438"/>
              <a:gd name="connsiteY8" fmla="*/ 571727 h 1387345"/>
              <a:gd name="connsiteX9" fmla="*/ 28609 w 3761438"/>
              <a:gd name="connsiteY9" fmla="*/ 373394 h 1387345"/>
              <a:gd name="connsiteX0" fmla="*/ 28609 w 3761438"/>
              <a:gd name="connsiteY0" fmla="*/ 373394 h 1204114"/>
              <a:gd name="connsiteX1" fmla="*/ 537891 w 3761438"/>
              <a:gd name="connsiteY1" fmla="*/ 384629 h 1204114"/>
              <a:gd name="connsiteX2" fmla="*/ 1975758 w 3761438"/>
              <a:gd name="connsiteY2" fmla="*/ 408985 h 1204114"/>
              <a:gd name="connsiteX3" fmla="*/ 3761438 w 3761438"/>
              <a:gd name="connsiteY3" fmla="*/ 0 h 1204114"/>
              <a:gd name="connsiteX4" fmla="*/ 3486944 w 3761438"/>
              <a:gd name="connsiteY4" fmla="*/ 1204114 h 1204114"/>
              <a:gd name="connsiteX5" fmla="*/ 2649398 w 3761438"/>
              <a:gd name="connsiteY5" fmla="*/ 869923 h 1204114"/>
              <a:gd name="connsiteX6" fmla="*/ 1857377 w 3761438"/>
              <a:gd name="connsiteY6" fmla="*/ 922766 h 1204114"/>
              <a:gd name="connsiteX7" fmla="*/ 509328 w 3761438"/>
              <a:gd name="connsiteY7" fmla="*/ 784647 h 1204114"/>
              <a:gd name="connsiteX8" fmla="*/ 0 w 3761438"/>
              <a:gd name="connsiteY8" fmla="*/ 571727 h 1204114"/>
              <a:gd name="connsiteX9" fmla="*/ 28609 w 3761438"/>
              <a:gd name="connsiteY9" fmla="*/ 373394 h 1204114"/>
              <a:gd name="connsiteX0" fmla="*/ 28609 w 3761438"/>
              <a:gd name="connsiteY0" fmla="*/ 373394 h 922766"/>
              <a:gd name="connsiteX1" fmla="*/ 537891 w 3761438"/>
              <a:gd name="connsiteY1" fmla="*/ 384629 h 922766"/>
              <a:gd name="connsiteX2" fmla="*/ 1975758 w 3761438"/>
              <a:gd name="connsiteY2" fmla="*/ 408985 h 922766"/>
              <a:gd name="connsiteX3" fmla="*/ 3761438 w 3761438"/>
              <a:gd name="connsiteY3" fmla="*/ 0 h 922766"/>
              <a:gd name="connsiteX4" fmla="*/ 3301978 w 3761438"/>
              <a:gd name="connsiteY4" fmla="*/ 613879 h 922766"/>
              <a:gd name="connsiteX5" fmla="*/ 2649398 w 3761438"/>
              <a:gd name="connsiteY5" fmla="*/ 869923 h 922766"/>
              <a:gd name="connsiteX6" fmla="*/ 1857377 w 3761438"/>
              <a:gd name="connsiteY6" fmla="*/ 922766 h 922766"/>
              <a:gd name="connsiteX7" fmla="*/ 509328 w 3761438"/>
              <a:gd name="connsiteY7" fmla="*/ 784647 h 922766"/>
              <a:gd name="connsiteX8" fmla="*/ 0 w 3761438"/>
              <a:gd name="connsiteY8" fmla="*/ 571727 h 922766"/>
              <a:gd name="connsiteX9" fmla="*/ 28609 w 3761438"/>
              <a:gd name="connsiteY9" fmla="*/ 373394 h 922766"/>
              <a:gd name="connsiteX0" fmla="*/ 28609 w 3761438"/>
              <a:gd name="connsiteY0" fmla="*/ 373394 h 922766"/>
              <a:gd name="connsiteX1" fmla="*/ 537891 w 3761438"/>
              <a:gd name="connsiteY1" fmla="*/ 384629 h 922766"/>
              <a:gd name="connsiteX2" fmla="*/ 2090174 w 3761438"/>
              <a:gd name="connsiteY2" fmla="*/ 350304 h 922766"/>
              <a:gd name="connsiteX3" fmla="*/ 3761438 w 3761438"/>
              <a:gd name="connsiteY3" fmla="*/ 0 h 922766"/>
              <a:gd name="connsiteX4" fmla="*/ 3301978 w 3761438"/>
              <a:gd name="connsiteY4" fmla="*/ 613879 h 922766"/>
              <a:gd name="connsiteX5" fmla="*/ 2649398 w 3761438"/>
              <a:gd name="connsiteY5" fmla="*/ 869923 h 922766"/>
              <a:gd name="connsiteX6" fmla="*/ 1857377 w 3761438"/>
              <a:gd name="connsiteY6" fmla="*/ 922766 h 922766"/>
              <a:gd name="connsiteX7" fmla="*/ 509328 w 3761438"/>
              <a:gd name="connsiteY7" fmla="*/ 784647 h 922766"/>
              <a:gd name="connsiteX8" fmla="*/ 0 w 3761438"/>
              <a:gd name="connsiteY8" fmla="*/ 571727 h 922766"/>
              <a:gd name="connsiteX9" fmla="*/ 28609 w 3761438"/>
              <a:gd name="connsiteY9" fmla="*/ 373394 h 922766"/>
              <a:gd name="connsiteX0" fmla="*/ 30673 w 3763502"/>
              <a:gd name="connsiteY0" fmla="*/ 373394 h 922766"/>
              <a:gd name="connsiteX1" fmla="*/ 539955 w 3763502"/>
              <a:gd name="connsiteY1" fmla="*/ 384629 h 922766"/>
              <a:gd name="connsiteX2" fmla="*/ 2092238 w 3763502"/>
              <a:gd name="connsiteY2" fmla="*/ 350304 h 922766"/>
              <a:gd name="connsiteX3" fmla="*/ 3763502 w 3763502"/>
              <a:gd name="connsiteY3" fmla="*/ 0 h 922766"/>
              <a:gd name="connsiteX4" fmla="*/ 3304042 w 3763502"/>
              <a:gd name="connsiteY4" fmla="*/ 613879 h 922766"/>
              <a:gd name="connsiteX5" fmla="*/ 2651462 w 3763502"/>
              <a:gd name="connsiteY5" fmla="*/ 869923 h 922766"/>
              <a:gd name="connsiteX6" fmla="*/ 1859441 w 3763502"/>
              <a:gd name="connsiteY6" fmla="*/ 922766 h 922766"/>
              <a:gd name="connsiteX7" fmla="*/ 511392 w 3763502"/>
              <a:gd name="connsiteY7" fmla="*/ 784647 h 922766"/>
              <a:gd name="connsiteX8" fmla="*/ 0 w 3763502"/>
              <a:gd name="connsiteY8" fmla="*/ 578137 h 922766"/>
              <a:gd name="connsiteX9" fmla="*/ 30673 w 3763502"/>
              <a:gd name="connsiteY9" fmla="*/ 373394 h 922766"/>
              <a:gd name="connsiteX0" fmla="*/ 45505 w 3778334"/>
              <a:gd name="connsiteY0" fmla="*/ 373394 h 922766"/>
              <a:gd name="connsiteX1" fmla="*/ 554787 w 3778334"/>
              <a:gd name="connsiteY1" fmla="*/ 384629 h 922766"/>
              <a:gd name="connsiteX2" fmla="*/ 2107070 w 3778334"/>
              <a:gd name="connsiteY2" fmla="*/ 350304 h 922766"/>
              <a:gd name="connsiteX3" fmla="*/ 3778334 w 3778334"/>
              <a:gd name="connsiteY3" fmla="*/ 0 h 922766"/>
              <a:gd name="connsiteX4" fmla="*/ 3318874 w 3778334"/>
              <a:gd name="connsiteY4" fmla="*/ 613879 h 922766"/>
              <a:gd name="connsiteX5" fmla="*/ 2666294 w 3778334"/>
              <a:gd name="connsiteY5" fmla="*/ 869923 h 922766"/>
              <a:gd name="connsiteX6" fmla="*/ 1874273 w 3778334"/>
              <a:gd name="connsiteY6" fmla="*/ 922766 h 922766"/>
              <a:gd name="connsiteX7" fmla="*/ 526224 w 3778334"/>
              <a:gd name="connsiteY7" fmla="*/ 784647 h 922766"/>
              <a:gd name="connsiteX8" fmla="*/ 0 w 3778334"/>
              <a:gd name="connsiteY8" fmla="*/ 585744 h 922766"/>
              <a:gd name="connsiteX9" fmla="*/ 45505 w 3778334"/>
              <a:gd name="connsiteY9" fmla="*/ 373394 h 922766"/>
              <a:gd name="connsiteX0" fmla="*/ 45505 w 3778334"/>
              <a:gd name="connsiteY0" fmla="*/ 373394 h 922766"/>
              <a:gd name="connsiteX1" fmla="*/ 554787 w 3778334"/>
              <a:gd name="connsiteY1" fmla="*/ 384629 h 922766"/>
              <a:gd name="connsiteX2" fmla="*/ 2107070 w 3778334"/>
              <a:gd name="connsiteY2" fmla="*/ 350304 h 922766"/>
              <a:gd name="connsiteX3" fmla="*/ 3778334 w 3778334"/>
              <a:gd name="connsiteY3" fmla="*/ 0 h 922766"/>
              <a:gd name="connsiteX4" fmla="*/ 3318874 w 3778334"/>
              <a:gd name="connsiteY4" fmla="*/ 613879 h 922766"/>
              <a:gd name="connsiteX5" fmla="*/ 2666294 w 3778334"/>
              <a:gd name="connsiteY5" fmla="*/ 869923 h 922766"/>
              <a:gd name="connsiteX6" fmla="*/ 1874273 w 3778334"/>
              <a:gd name="connsiteY6" fmla="*/ 922766 h 922766"/>
              <a:gd name="connsiteX7" fmla="*/ 526224 w 3778334"/>
              <a:gd name="connsiteY7" fmla="*/ 784647 h 922766"/>
              <a:gd name="connsiteX8" fmla="*/ 321958 w 3778334"/>
              <a:gd name="connsiteY8" fmla="*/ 717464 h 922766"/>
              <a:gd name="connsiteX9" fmla="*/ 0 w 3778334"/>
              <a:gd name="connsiteY9" fmla="*/ 585744 h 922766"/>
              <a:gd name="connsiteX10" fmla="*/ 45505 w 3778334"/>
              <a:gd name="connsiteY10" fmla="*/ 373394 h 922766"/>
              <a:gd name="connsiteX0" fmla="*/ 45505 w 3778334"/>
              <a:gd name="connsiteY0" fmla="*/ 373394 h 922766"/>
              <a:gd name="connsiteX1" fmla="*/ 554787 w 3778334"/>
              <a:gd name="connsiteY1" fmla="*/ 384629 h 922766"/>
              <a:gd name="connsiteX2" fmla="*/ 2107070 w 3778334"/>
              <a:gd name="connsiteY2" fmla="*/ 350304 h 922766"/>
              <a:gd name="connsiteX3" fmla="*/ 3778334 w 3778334"/>
              <a:gd name="connsiteY3" fmla="*/ 0 h 922766"/>
              <a:gd name="connsiteX4" fmla="*/ 3318874 w 3778334"/>
              <a:gd name="connsiteY4" fmla="*/ 613879 h 922766"/>
              <a:gd name="connsiteX5" fmla="*/ 2666294 w 3778334"/>
              <a:gd name="connsiteY5" fmla="*/ 869923 h 922766"/>
              <a:gd name="connsiteX6" fmla="*/ 1874273 w 3778334"/>
              <a:gd name="connsiteY6" fmla="*/ 922766 h 922766"/>
              <a:gd name="connsiteX7" fmla="*/ 902591 w 3778334"/>
              <a:gd name="connsiteY7" fmla="*/ 842507 h 922766"/>
              <a:gd name="connsiteX8" fmla="*/ 526224 w 3778334"/>
              <a:gd name="connsiteY8" fmla="*/ 784647 h 922766"/>
              <a:gd name="connsiteX9" fmla="*/ 321958 w 3778334"/>
              <a:gd name="connsiteY9" fmla="*/ 717464 h 922766"/>
              <a:gd name="connsiteX10" fmla="*/ 0 w 3778334"/>
              <a:gd name="connsiteY10" fmla="*/ 585744 h 922766"/>
              <a:gd name="connsiteX11" fmla="*/ 45505 w 3778334"/>
              <a:gd name="connsiteY11" fmla="*/ 373394 h 922766"/>
              <a:gd name="connsiteX0" fmla="*/ 41322 w 3778334"/>
              <a:gd name="connsiteY0" fmla="*/ 380892 h 922766"/>
              <a:gd name="connsiteX1" fmla="*/ 554787 w 3778334"/>
              <a:gd name="connsiteY1" fmla="*/ 384629 h 922766"/>
              <a:gd name="connsiteX2" fmla="*/ 2107070 w 3778334"/>
              <a:gd name="connsiteY2" fmla="*/ 350304 h 922766"/>
              <a:gd name="connsiteX3" fmla="*/ 3778334 w 3778334"/>
              <a:gd name="connsiteY3" fmla="*/ 0 h 922766"/>
              <a:gd name="connsiteX4" fmla="*/ 3318874 w 3778334"/>
              <a:gd name="connsiteY4" fmla="*/ 613879 h 922766"/>
              <a:gd name="connsiteX5" fmla="*/ 2666294 w 3778334"/>
              <a:gd name="connsiteY5" fmla="*/ 869923 h 922766"/>
              <a:gd name="connsiteX6" fmla="*/ 1874273 w 3778334"/>
              <a:gd name="connsiteY6" fmla="*/ 922766 h 922766"/>
              <a:gd name="connsiteX7" fmla="*/ 902591 w 3778334"/>
              <a:gd name="connsiteY7" fmla="*/ 842507 h 922766"/>
              <a:gd name="connsiteX8" fmla="*/ 526224 w 3778334"/>
              <a:gd name="connsiteY8" fmla="*/ 784647 h 922766"/>
              <a:gd name="connsiteX9" fmla="*/ 321958 w 3778334"/>
              <a:gd name="connsiteY9" fmla="*/ 717464 h 922766"/>
              <a:gd name="connsiteX10" fmla="*/ 0 w 3778334"/>
              <a:gd name="connsiteY10" fmla="*/ 585744 h 922766"/>
              <a:gd name="connsiteX11" fmla="*/ 41322 w 3778334"/>
              <a:gd name="connsiteY11" fmla="*/ 380892 h 922766"/>
              <a:gd name="connsiteX0" fmla="*/ 41322 w 3778334"/>
              <a:gd name="connsiteY0" fmla="*/ 380892 h 922766"/>
              <a:gd name="connsiteX1" fmla="*/ 565382 w 3778334"/>
              <a:gd name="connsiteY1" fmla="*/ 379195 h 922766"/>
              <a:gd name="connsiteX2" fmla="*/ 2107070 w 3778334"/>
              <a:gd name="connsiteY2" fmla="*/ 350304 h 922766"/>
              <a:gd name="connsiteX3" fmla="*/ 3778334 w 3778334"/>
              <a:gd name="connsiteY3" fmla="*/ 0 h 922766"/>
              <a:gd name="connsiteX4" fmla="*/ 3318874 w 3778334"/>
              <a:gd name="connsiteY4" fmla="*/ 613879 h 922766"/>
              <a:gd name="connsiteX5" fmla="*/ 2666294 w 3778334"/>
              <a:gd name="connsiteY5" fmla="*/ 869923 h 922766"/>
              <a:gd name="connsiteX6" fmla="*/ 1874273 w 3778334"/>
              <a:gd name="connsiteY6" fmla="*/ 922766 h 922766"/>
              <a:gd name="connsiteX7" fmla="*/ 902591 w 3778334"/>
              <a:gd name="connsiteY7" fmla="*/ 842507 h 922766"/>
              <a:gd name="connsiteX8" fmla="*/ 526224 w 3778334"/>
              <a:gd name="connsiteY8" fmla="*/ 784647 h 922766"/>
              <a:gd name="connsiteX9" fmla="*/ 321958 w 3778334"/>
              <a:gd name="connsiteY9" fmla="*/ 717464 h 922766"/>
              <a:gd name="connsiteX10" fmla="*/ 0 w 3778334"/>
              <a:gd name="connsiteY10" fmla="*/ 585744 h 922766"/>
              <a:gd name="connsiteX11" fmla="*/ 41322 w 3778334"/>
              <a:gd name="connsiteY11" fmla="*/ 380892 h 922766"/>
              <a:gd name="connsiteX0" fmla="*/ 41322 w 3778334"/>
              <a:gd name="connsiteY0" fmla="*/ 380892 h 922766"/>
              <a:gd name="connsiteX1" fmla="*/ 565382 w 3778334"/>
              <a:gd name="connsiteY1" fmla="*/ 379195 h 922766"/>
              <a:gd name="connsiteX2" fmla="*/ 2045406 w 3778334"/>
              <a:gd name="connsiteY2" fmla="*/ 360521 h 922766"/>
              <a:gd name="connsiteX3" fmla="*/ 3778334 w 3778334"/>
              <a:gd name="connsiteY3" fmla="*/ 0 h 922766"/>
              <a:gd name="connsiteX4" fmla="*/ 3318874 w 3778334"/>
              <a:gd name="connsiteY4" fmla="*/ 613879 h 922766"/>
              <a:gd name="connsiteX5" fmla="*/ 2666294 w 3778334"/>
              <a:gd name="connsiteY5" fmla="*/ 869923 h 922766"/>
              <a:gd name="connsiteX6" fmla="*/ 1874273 w 3778334"/>
              <a:gd name="connsiteY6" fmla="*/ 922766 h 922766"/>
              <a:gd name="connsiteX7" fmla="*/ 902591 w 3778334"/>
              <a:gd name="connsiteY7" fmla="*/ 842507 h 922766"/>
              <a:gd name="connsiteX8" fmla="*/ 526224 w 3778334"/>
              <a:gd name="connsiteY8" fmla="*/ 784647 h 922766"/>
              <a:gd name="connsiteX9" fmla="*/ 321958 w 3778334"/>
              <a:gd name="connsiteY9" fmla="*/ 717464 h 922766"/>
              <a:gd name="connsiteX10" fmla="*/ 0 w 3778334"/>
              <a:gd name="connsiteY10" fmla="*/ 585744 h 922766"/>
              <a:gd name="connsiteX11" fmla="*/ 41322 w 3778334"/>
              <a:gd name="connsiteY11" fmla="*/ 380892 h 922766"/>
              <a:gd name="connsiteX0" fmla="*/ 41322 w 3778334"/>
              <a:gd name="connsiteY0" fmla="*/ 380892 h 922766"/>
              <a:gd name="connsiteX1" fmla="*/ 565382 w 3778334"/>
              <a:gd name="connsiteY1" fmla="*/ 379195 h 922766"/>
              <a:gd name="connsiteX2" fmla="*/ 2060238 w 3778334"/>
              <a:gd name="connsiteY2" fmla="*/ 352914 h 922766"/>
              <a:gd name="connsiteX3" fmla="*/ 3778334 w 3778334"/>
              <a:gd name="connsiteY3" fmla="*/ 0 h 922766"/>
              <a:gd name="connsiteX4" fmla="*/ 3318874 w 3778334"/>
              <a:gd name="connsiteY4" fmla="*/ 613879 h 922766"/>
              <a:gd name="connsiteX5" fmla="*/ 2666294 w 3778334"/>
              <a:gd name="connsiteY5" fmla="*/ 869923 h 922766"/>
              <a:gd name="connsiteX6" fmla="*/ 1874273 w 3778334"/>
              <a:gd name="connsiteY6" fmla="*/ 922766 h 922766"/>
              <a:gd name="connsiteX7" fmla="*/ 902591 w 3778334"/>
              <a:gd name="connsiteY7" fmla="*/ 842507 h 922766"/>
              <a:gd name="connsiteX8" fmla="*/ 526224 w 3778334"/>
              <a:gd name="connsiteY8" fmla="*/ 784647 h 922766"/>
              <a:gd name="connsiteX9" fmla="*/ 321958 w 3778334"/>
              <a:gd name="connsiteY9" fmla="*/ 717464 h 922766"/>
              <a:gd name="connsiteX10" fmla="*/ 0 w 3778334"/>
              <a:gd name="connsiteY10" fmla="*/ 585744 h 922766"/>
              <a:gd name="connsiteX11" fmla="*/ 41322 w 3778334"/>
              <a:gd name="connsiteY11" fmla="*/ 380892 h 922766"/>
              <a:gd name="connsiteX0" fmla="*/ 41322 w 3778334"/>
              <a:gd name="connsiteY0" fmla="*/ 380892 h 922766"/>
              <a:gd name="connsiteX1" fmla="*/ 565382 w 3778334"/>
              <a:gd name="connsiteY1" fmla="*/ 379195 h 922766"/>
              <a:gd name="connsiteX2" fmla="*/ 2060238 w 3778334"/>
              <a:gd name="connsiteY2" fmla="*/ 352914 h 922766"/>
              <a:gd name="connsiteX3" fmla="*/ 2727299 w 3778334"/>
              <a:gd name="connsiteY3" fmla="*/ 257236 h 922766"/>
              <a:gd name="connsiteX4" fmla="*/ 3778334 w 3778334"/>
              <a:gd name="connsiteY4" fmla="*/ 0 h 922766"/>
              <a:gd name="connsiteX5" fmla="*/ 3318874 w 3778334"/>
              <a:gd name="connsiteY5" fmla="*/ 613879 h 922766"/>
              <a:gd name="connsiteX6" fmla="*/ 2666294 w 3778334"/>
              <a:gd name="connsiteY6" fmla="*/ 869923 h 922766"/>
              <a:gd name="connsiteX7" fmla="*/ 1874273 w 3778334"/>
              <a:gd name="connsiteY7" fmla="*/ 922766 h 922766"/>
              <a:gd name="connsiteX8" fmla="*/ 902591 w 3778334"/>
              <a:gd name="connsiteY8" fmla="*/ 842507 h 922766"/>
              <a:gd name="connsiteX9" fmla="*/ 526224 w 3778334"/>
              <a:gd name="connsiteY9" fmla="*/ 784647 h 922766"/>
              <a:gd name="connsiteX10" fmla="*/ 321958 w 3778334"/>
              <a:gd name="connsiteY10" fmla="*/ 717464 h 922766"/>
              <a:gd name="connsiteX11" fmla="*/ 0 w 3778334"/>
              <a:gd name="connsiteY11" fmla="*/ 585744 h 922766"/>
              <a:gd name="connsiteX12" fmla="*/ 41322 w 3778334"/>
              <a:gd name="connsiteY12" fmla="*/ 380892 h 922766"/>
              <a:gd name="connsiteX0" fmla="*/ 41322 w 3778334"/>
              <a:gd name="connsiteY0" fmla="*/ 380892 h 922766"/>
              <a:gd name="connsiteX1" fmla="*/ 565382 w 3778334"/>
              <a:gd name="connsiteY1" fmla="*/ 379195 h 922766"/>
              <a:gd name="connsiteX2" fmla="*/ 2060238 w 3778334"/>
              <a:gd name="connsiteY2" fmla="*/ 352914 h 922766"/>
              <a:gd name="connsiteX3" fmla="*/ 2727299 w 3778334"/>
              <a:gd name="connsiteY3" fmla="*/ 257236 h 922766"/>
              <a:gd name="connsiteX4" fmla="*/ 3371814 w 3778334"/>
              <a:gd name="connsiteY4" fmla="*/ 172887 h 922766"/>
              <a:gd name="connsiteX5" fmla="*/ 3778334 w 3778334"/>
              <a:gd name="connsiteY5" fmla="*/ 0 h 922766"/>
              <a:gd name="connsiteX6" fmla="*/ 3318874 w 3778334"/>
              <a:gd name="connsiteY6" fmla="*/ 613879 h 922766"/>
              <a:gd name="connsiteX7" fmla="*/ 2666294 w 3778334"/>
              <a:gd name="connsiteY7" fmla="*/ 869923 h 922766"/>
              <a:gd name="connsiteX8" fmla="*/ 1874273 w 3778334"/>
              <a:gd name="connsiteY8" fmla="*/ 922766 h 922766"/>
              <a:gd name="connsiteX9" fmla="*/ 902591 w 3778334"/>
              <a:gd name="connsiteY9" fmla="*/ 842507 h 922766"/>
              <a:gd name="connsiteX10" fmla="*/ 526224 w 3778334"/>
              <a:gd name="connsiteY10" fmla="*/ 784647 h 922766"/>
              <a:gd name="connsiteX11" fmla="*/ 321958 w 3778334"/>
              <a:gd name="connsiteY11" fmla="*/ 717464 h 922766"/>
              <a:gd name="connsiteX12" fmla="*/ 0 w 3778334"/>
              <a:gd name="connsiteY12" fmla="*/ 585744 h 922766"/>
              <a:gd name="connsiteX13" fmla="*/ 41322 w 3778334"/>
              <a:gd name="connsiteY13" fmla="*/ 380892 h 922766"/>
              <a:gd name="connsiteX0" fmla="*/ 41322 w 3778334"/>
              <a:gd name="connsiteY0" fmla="*/ 380892 h 922766"/>
              <a:gd name="connsiteX1" fmla="*/ 565382 w 3778334"/>
              <a:gd name="connsiteY1" fmla="*/ 379195 h 922766"/>
              <a:gd name="connsiteX2" fmla="*/ 2060238 w 3778334"/>
              <a:gd name="connsiteY2" fmla="*/ 352914 h 922766"/>
              <a:gd name="connsiteX3" fmla="*/ 2715673 w 3778334"/>
              <a:gd name="connsiteY3" fmla="*/ 265875 h 922766"/>
              <a:gd name="connsiteX4" fmla="*/ 3371814 w 3778334"/>
              <a:gd name="connsiteY4" fmla="*/ 172887 h 922766"/>
              <a:gd name="connsiteX5" fmla="*/ 3778334 w 3778334"/>
              <a:gd name="connsiteY5" fmla="*/ 0 h 922766"/>
              <a:gd name="connsiteX6" fmla="*/ 3318874 w 3778334"/>
              <a:gd name="connsiteY6" fmla="*/ 613879 h 922766"/>
              <a:gd name="connsiteX7" fmla="*/ 2666294 w 3778334"/>
              <a:gd name="connsiteY7" fmla="*/ 869923 h 922766"/>
              <a:gd name="connsiteX8" fmla="*/ 1874273 w 3778334"/>
              <a:gd name="connsiteY8" fmla="*/ 922766 h 922766"/>
              <a:gd name="connsiteX9" fmla="*/ 902591 w 3778334"/>
              <a:gd name="connsiteY9" fmla="*/ 842507 h 922766"/>
              <a:gd name="connsiteX10" fmla="*/ 526224 w 3778334"/>
              <a:gd name="connsiteY10" fmla="*/ 784647 h 922766"/>
              <a:gd name="connsiteX11" fmla="*/ 321958 w 3778334"/>
              <a:gd name="connsiteY11" fmla="*/ 717464 h 922766"/>
              <a:gd name="connsiteX12" fmla="*/ 0 w 3778334"/>
              <a:gd name="connsiteY12" fmla="*/ 585744 h 922766"/>
              <a:gd name="connsiteX13" fmla="*/ 41322 w 3778334"/>
              <a:gd name="connsiteY13" fmla="*/ 380892 h 922766"/>
              <a:gd name="connsiteX0" fmla="*/ 41322 w 3778334"/>
              <a:gd name="connsiteY0" fmla="*/ 380892 h 922766"/>
              <a:gd name="connsiteX1" fmla="*/ 565382 w 3778334"/>
              <a:gd name="connsiteY1" fmla="*/ 379195 h 922766"/>
              <a:gd name="connsiteX2" fmla="*/ 2060238 w 3778334"/>
              <a:gd name="connsiteY2" fmla="*/ 352914 h 922766"/>
              <a:gd name="connsiteX3" fmla="*/ 2715673 w 3778334"/>
              <a:gd name="connsiteY3" fmla="*/ 265875 h 922766"/>
              <a:gd name="connsiteX4" fmla="*/ 3371814 w 3778334"/>
              <a:gd name="connsiteY4" fmla="*/ 172887 h 922766"/>
              <a:gd name="connsiteX5" fmla="*/ 3778334 w 3778334"/>
              <a:gd name="connsiteY5" fmla="*/ 0 h 922766"/>
              <a:gd name="connsiteX6" fmla="*/ 3318874 w 3778334"/>
              <a:gd name="connsiteY6" fmla="*/ 613879 h 922766"/>
              <a:gd name="connsiteX7" fmla="*/ 2666294 w 3778334"/>
              <a:gd name="connsiteY7" fmla="*/ 869923 h 922766"/>
              <a:gd name="connsiteX8" fmla="*/ 1874273 w 3778334"/>
              <a:gd name="connsiteY8" fmla="*/ 922766 h 922766"/>
              <a:gd name="connsiteX9" fmla="*/ 902591 w 3778334"/>
              <a:gd name="connsiteY9" fmla="*/ 842507 h 922766"/>
              <a:gd name="connsiteX10" fmla="*/ 526224 w 3778334"/>
              <a:gd name="connsiteY10" fmla="*/ 784647 h 922766"/>
              <a:gd name="connsiteX11" fmla="*/ 321958 w 3778334"/>
              <a:gd name="connsiteY11" fmla="*/ 717464 h 922766"/>
              <a:gd name="connsiteX12" fmla="*/ 0 w 3778334"/>
              <a:gd name="connsiteY12" fmla="*/ 585744 h 922766"/>
              <a:gd name="connsiteX13" fmla="*/ 41322 w 3778334"/>
              <a:gd name="connsiteY13" fmla="*/ 380892 h 922766"/>
              <a:gd name="connsiteX0" fmla="*/ 41322 w 3778334"/>
              <a:gd name="connsiteY0" fmla="*/ 380892 h 922766"/>
              <a:gd name="connsiteX1" fmla="*/ 565382 w 3778334"/>
              <a:gd name="connsiteY1" fmla="*/ 379195 h 922766"/>
              <a:gd name="connsiteX2" fmla="*/ 2060238 w 3778334"/>
              <a:gd name="connsiteY2" fmla="*/ 352914 h 922766"/>
              <a:gd name="connsiteX3" fmla="*/ 2715673 w 3778334"/>
              <a:gd name="connsiteY3" fmla="*/ 265875 h 922766"/>
              <a:gd name="connsiteX4" fmla="*/ 3371814 w 3778334"/>
              <a:gd name="connsiteY4" fmla="*/ 172887 h 922766"/>
              <a:gd name="connsiteX5" fmla="*/ 3778334 w 3778334"/>
              <a:gd name="connsiteY5" fmla="*/ 0 h 922766"/>
              <a:gd name="connsiteX6" fmla="*/ 3318874 w 3778334"/>
              <a:gd name="connsiteY6" fmla="*/ 613879 h 922766"/>
              <a:gd name="connsiteX7" fmla="*/ 2666294 w 3778334"/>
              <a:gd name="connsiteY7" fmla="*/ 869923 h 922766"/>
              <a:gd name="connsiteX8" fmla="*/ 1874273 w 3778334"/>
              <a:gd name="connsiteY8" fmla="*/ 922766 h 922766"/>
              <a:gd name="connsiteX9" fmla="*/ 902591 w 3778334"/>
              <a:gd name="connsiteY9" fmla="*/ 842507 h 922766"/>
              <a:gd name="connsiteX10" fmla="*/ 526224 w 3778334"/>
              <a:gd name="connsiteY10" fmla="*/ 784647 h 922766"/>
              <a:gd name="connsiteX11" fmla="*/ 321958 w 3778334"/>
              <a:gd name="connsiteY11" fmla="*/ 717464 h 922766"/>
              <a:gd name="connsiteX12" fmla="*/ 0 w 3778334"/>
              <a:gd name="connsiteY12" fmla="*/ 585744 h 922766"/>
              <a:gd name="connsiteX13" fmla="*/ 41322 w 3778334"/>
              <a:gd name="connsiteY13" fmla="*/ 380892 h 922766"/>
              <a:gd name="connsiteX0" fmla="*/ 41322 w 3778334"/>
              <a:gd name="connsiteY0" fmla="*/ 380892 h 922766"/>
              <a:gd name="connsiteX1" fmla="*/ 565382 w 3778334"/>
              <a:gd name="connsiteY1" fmla="*/ 379195 h 922766"/>
              <a:gd name="connsiteX2" fmla="*/ 2079417 w 3778334"/>
              <a:gd name="connsiteY2" fmla="*/ 353782 h 922766"/>
              <a:gd name="connsiteX3" fmla="*/ 2715673 w 3778334"/>
              <a:gd name="connsiteY3" fmla="*/ 265875 h 922766"/>
              <a:gd name="connsiteX4" fmla="*/ 3371814 w 3778334"/>
              <a:gd name="connsiteY4" fmla="*/ 172887 h 922766"/>
              <a:gd name="connsiteX5" fmla="*/ 3778334 w 3778334"/>
              <a:gd name="connsiteY5" fmla="*/ 0 h 922766"/>
              <a:gd name="connsiteX6" fmla="*/ 3318874 w 3778334"/>
              <a:gd name="connsiteY6" fmla="*/ 613879 h 922766"/>
              <a:gd name="connsiteX7" fmla="*/ 2666294 w 3778334"/>
              <a:gd name="connsiteY7" fmla="*/ 869923 h 922766"/>
              <a:gd name="connsiteX8" fmla="*/ 1874273 w 3778334"/>
              <a:gd name="connsiteY8" fmla="*/ 922766 h 922766"/>
              <a:gd name="connsiteX9" fmla="*/ 902591 w 3778334"/>
              <a:gd name="connsiteY9" fmla="*/ 842507 h 922766"/>
              <a:gd name="connsiteX10" fmla="*/ 526224 w 3778334"/>
              <a:gd name="connsiteY10" fmla="*/ 784647 h 922766"/>
              <a:gd name="connsiteX11" fmla="*/ 321958 w 3778334"/>
              <a:gd name="connsiteY11" fmla="*/ 717464 h 922766"/>
              <a:gd name="connsiteX12" fmla="*/ 0 w 3778334"/>
              <a:gd name="connsiteY12" fmla="*/ 585744 h 922766"/>
              <a:gd name="connsiteX13" fmla="*/ 41322 w 3778334"/>
              <a:gd name="connsiteY13" fmla="*/ 380892 h 922766"/>
              <a:gd name="connsiteX0" fmla="*/ 41322 w 3779258"/>
              <a:gd name="connsiteY0" fmla="*/ 394746 h 936620"/>
              <a:gd name="connsiteX1" fmla="*/ 565382 w 3779258"/>
              <a:gd name="connsiteY1" fmla="*/ 393049 h 936620"/>
              <a:gd name="connsiteX2" fmla="*/ 2079417 w 3779258"/>
              <a:gd name="connsiteY2" fmla="*/ 367636 h 936620"/>
              <a:gd name="connsiteX3" fmla="*/ 2715673 w 3779258"/>
              <a:gd name="connsiteY3" fmla="*/ 279729 h 936620"/>
              <a:gd name="connsiteX4" fmla="*/ 3371814 w 3779258"/>
              <a:gd name="connsiteY4" fmla="*/ 186741 h 936620"/>
              <a:gd name="connsiteX5" fmla="*/ 3779258 w 3779258"/>
              <a:gd name="connsiteY5" fmla="*/ 0 h 936620"/>
              <a:gd name="connsiteX6" fmla="*/ 3318874 w 3779258"/>
              <a:gd name="connsiteY6" fmla="*/ 627733 h 936620"/>
              <a:gd name="connsiteX7" fmla="*/ 2666294 w 3779258"/>
              <a:gd name="connsiteY7" fmla="*/ 883777 h 936620"/>
              <a:gd name="connsiteX8" fmla="*/ 1874273 w 3779258"/>
              <a:gd name="connsiteY8" fmla="*/ 936620 h 936620"/>
              <a:gd name="connsiteX9" fmla="*/ 902591 w 3779258"/>
              <a:gd name="connsiteY9" fmla="*/ 856361 h 936620"/>
              <a:gd name="connsiteX10" fmla="*/ 526224 w 3779258"/>
              <a:gd name="connsiteY10" fmla="*/ 798501 h 936620"/>
              <a:gd name="connsiteX11" fmla="*/ 321958 w 3779258"/>
              <a:gd name="connsiteY11" fmla="*/ 731318 h 936620"/>
              <a:gd name="connsiteX12" fmla="*/ 0 w 3779258"/>
              <a:gd name="connsiteY12" fmla="*/ 599598 h 936620"/>
              <a:gd name="connsiteX13" fmla="*/ 41322 w 3779258"/>
              <a:gd name="connsiteY13" fmla="*/ 394746 h 936620"/>
              <a:gd name="connsiteX0" fmla="*/ 41322 w 3890140"/>
              <a:gd name="connsiteY0" fmla="*/ 394746 h 936620"/>
              <a:gd name="connsiteX1" fmla="*/ 565382 w 3890140"/>
              <a:gd name="connsiteY1" fmla="*/ 393049 h 936620"/>
              <a:gd name="connsiteX2" fmla="*/ 2079417 w 3890140"/>
              <a:gd name="connsiteY2" fmla="*/ 367636 h 936620"/>
              <a:gd name="connsiteX3" fmla="*/ 2715673 w 3890140"/>
              <a:gd name="connsiteY3" fmla="*/ 279729 h 936620"/>
              <a:gd name="connsiteX4" fmla="*/ 3371814 w 3890140"/>
              <a:gd name="connsiteY4" fmla="*/ 186741 h 936620"/>
              <a:gd name="connsiteX5" fmla="*/ 3779258 w 3890140"/>
              <a:gd name="connsiteY5" fmla="*/ 0 h 936620"/>
              <a:gd name="connsiteX6" fmla="*/ 3890140 w 3890140"/>
              <a:gd name="connsiteY6" fmla="*/ 254459 h 936620"/>
              <a:gd name="connsiteX7" fmla="*/ 2666294 w 3890140"/>
              <a:gd name="connsiteY7" fmla="*/ 883777 h 936620"/>
              <a:gd name="connsiteX8" fmla="*/ 1874273 w 3890140"/>
              <a:gd name="connsiteY8" fmla="*/ 936620 h 936620"/>
              <a:gd name="connsiteX9" fmla="*/ 902591 w 3890140"/>
              <a:gd name="connsiteY9" fmla="*/ 856361 h 936620"/>
              <a:gd name="connsiteX10" fmla="*/ 526224 w 3890140"/>
              <a:gd name="connsiteY10" fmla="*/ 798501 h 936620"/>
              <a:gd name="connsiteX11" fmla="*/ 321958 w 3890140"/>
              <a:gd name="connsiteY11" fmla="*/ 731318 h 936620"/>
              <a:gd name="connsiteX12" fmla="*/ 0 w 3890140"/>
              <a:gd name="connsiteY12" fmla="*/ 599598 h 936620"/>
              <a:gd name="connsiteX13" fmla="*/ 41322 w 3890140"/>
              <a:gd name="connsiteY13" fmla="*/ 394746 h 936620"/>
              <a:gd name="connsiteX0" fmla="*/ 41322 w 3890140"/>
              <a:gd name="connsiteY0" fmla="*/ 394746 h 936620"/>
              <a:gd name="connsiteX1" fmla="*/ 565382 w 3890140"/>
              <a:gd name="connsiteY1" fmla="*/ 393049 h 936620"/>
              <a:gd name="connsiteX2" fmla="*/ 2079417 w 3890140"/>
              <a:gd name="connsiteY2" fmla="*/ 367636 h 936620"/>
              <a:gd name="connsiteX3" fmla="*/ 2715673 w 3890140"/>
              <a:gd name="connsiteY3" fmla="*/ 279729 h 936620"/>
              <a:gd name="connsiteX4" fmla="*/ 3371814 w 3890140"/>
              <a:gd name="connsiteY4" fmla="*/ 186741 h 936620"/>
              <a:gd name="connsiteX5" fmla="*/ 3779258 w 3890140"/>
              <a:gd name="connsiteY5" fmla="*/ 0 h 936620"/>
              <a:gd name="connsiteX6" fmla="*/ 3890140 w 3890140"/>
              <a:gd name="connsiteY6" fmla="*/ 254459 h 936620"/>
              <a:gd name="connsiteX7" fmla="*/ 3057432 w 3890140"/>
              <a:gd name="connsiteY7" fmla="*/ 789548 h 936620"/>
              <a:gd name="connsiteX8" fmla="*/ 2666294 w 3890140"/>
              <a:gd name="connsiteY8" fmla="*/ 883777 h 936620"/>
              <a:gd name="connsiteX9" fmla="*/ 1874273 w 3890140"/>
              <a:gd name="connsiteY9" fmla="*/ 936620 h 936620"/>
              <a:gd name="connsiteX10" fmla="*/ 902591 w 3890140"/>
              <a:gd name="connsiteY10" fmla="*/ 856361 h 936620"/>
              <a:gd name="connsiteX11" fmla="*/ 526224 w 3890140"/>
              <a:gd name="connsiteY11" fmla="*/ 798501 h 936620"/>
              <a:gd name="connsiteX12" fmla="*/ 321958 w 3890140"/>
              <a:gd name="connsiteY12" fmla="*/ 731318 h 936620"/>
              <a:gd name="connsiteX13" fmla="*/ 0 w 3890140"/>
              <a:gd name="connsiteY13" fmla="*/ 599598 h 936620"/>
              <a:gd name="connsiteX14" fmla="*/ 41322 w 3890140"/>
              <a:gd name="connsiteY14" fmla="*/ 394746 h 936620"/>
              <a:gd name="connsiteX0" fmla="*/ 41322 w 3890140"/>
              <a:gd name="connsiteY0" fmla="*/ 394746 h 936620"/>
              <a:gd name="connsiteX1" fmla="*/ 565382 w 3890140"/>
              <a:gd name="connsiteY1" fmla="*/ 393049 h 936620"/>
              <a:gd name="connsiteX2" fmla="*/ 2079417 w 3890140"/>
              <a:gd name="connsiteY2" fmla="*/ 367636 h 936620"/>
              <a:gd name="connsiteX3" fmla="*/ 2715673 w 3890140"/>
              <a:gd name="connsiteY3" fmla="*/ 279729 h 936620"/>
              <a:gd name="connsiteX4" fmla="*/ 3371814 w 3890140"/>
              <a:gd name="connsiteY4" fmla="*/ 186741 h 936620"/>
              <a:gd name="connsiteX5" fmla="*/ 3779258 w 3890140"/>
              <a:gd name="connsiteY5" fmla="*/ 0 h 936620"/>
              <a:gd name="connsiteX6" fmla="*/ 3890140 w 3890140"/>
              <a:gd name="connsiteY6" fmla="*/ 254459 h 936620"/>
              <a:gd name="connsiteX7" fmla="*/ 3556390 w 3890140"/>
              <a:gd name="connsiteY7" fmla="*/ 530969 h 936620"/>
              <a:gd name="connsiteX8" fmla="*/ 3057432 w 3890140"/>
              <a:gd name="connsiteY8" fmla="*/ 789548 h 936620"/>
              <a:gd name="connsiteX9" fmla="*/ 2666294 w 3890140"/>
              <a:gd name="connsiteY9" fmla="*/ 883777 h 936620"/>
              <a:gd name="connsiteX10" fmla="*/ 1874273 w 3890140"/>
              <a:gd name="connsiteY10" fmla="*/ 936620 h 936620"/>
              <a:gd name="connsiteX11" fmla="*/ 902591 w 3890140"/>
              <a:gd name="connsiteY11" fmla="*/ 856361 h 936620"/>
              <a:gd name="connsiteX12" fmla="*/ 526224 w 3890140"/>
              <a:gd name="connsiteY12" fmla="*/ 798501 h 936620"/>
              <a:gd name="connsiteX13" fmla="*/ 321958 w 3890140"/>
              <a:gd name="connsiteY13" fmla="*/ 731318 h 936620"/>
              <a:gd name="connsiteX14" fmla="*/ 0 w 3890140"/>
              <a:gd name="connsiteY14" fmla="*/ 599598 h 936620"/>
              <a:gd name="connsiteX15" fmla="*/ 41322 w 3890140"/>
              <a:gd name="connsiteY15" fmla="*/ 394746 h 936620"/>
              <a:gd name="connsiteX0" fmla="*/ 41322 w 3890140"/>
              <a:gd name="connsiteY0" fmla="*/ 208005 h 749879"/>
              <a:gd name="connsiteX1" fmla="*/ 565382 w 3890140"/>
              <a:gd name="connsiteY1" fmla="*/ 206308 h 749879"/>
              <a:gd name="connsiteX2" fmla="*/ 2079417 w 3890140"/>
              <a:gd name="connsiteY2" fmla="*/ 180895 h 749879"/>
              <a:gd name="connsiteX3" fmla="*/ 2715673 w 3890140"/>
              <a:gd name="connsiteY3" fmla="*/ 92988 h 749879"/>
              <a:gd name="connsiteX4" fmla="*/ 3371814 w 3890140"/>
              <a:gd name="connsiteY4" fmla="*/ 0 h 749879"/>
              <a:gd name="connsiteX5" fmla="*/ 3890140 w 3890140"/>
              <a:gd name="connsiteY5" fmla="*/ 67718 h 749879"/>
              <a:gd name="connsiteX6" fmla="*/ 3556390 w 3890140"/>
              <a:gd name="connsiteY6" fmla="*/ 344228 h 749879"/>
              <a:gd name="connsiteX7" fmla="*/ 3057432 w 3890140"/>
              <a:gd name="connsiteY7" fmla="*/ 602807 h 749879"/>
              <a:gd name="connsiteX8" fmla="*/ 2666294 w 3890140"/>
              <a:gd name="connsiteY8" fmla="*/ 697036 h 749879"/>
              <a:gd name="connsiteX9" fmla="*/ 1874273 w 3890140"/>
              <a:gd name="connsiteY9" fmla="*/ 749879 h 749879"/>
              <a:gd name="connsiteX10" fmla="*/ 902591 w 3890140"/>
              <a:gd name="connsiteY10" fmla="*/ 669620 h 749879"/>
              <a:gd name="connsiteX11" fmla="*/ 526224 w 3890140"/>
              <a:gd name="connsiteY11" fmla="*/ 611760 h 749879"/>
              <a:gd name="connsiteX12" fmla="*/ 321958 w 3890140"/>
              <a:gd name="connsiteY12" fmla="*/ 544577 h 749879"/>
              <a:gd name="connsiteX13" fmla="*/ 0 w 3890140"/>
              <a:gd name="connsiteY13" fmla="*/ 412857 h 749879"/>
              <a:gd name="connsiteX14" fmla="*/ 41322 w 3890140"/>
              <a:gd name="connsiteY14" fmla="*/ 208005 h 749879"/>
              <a:gd name="connsiteX0" fmla="*/ 41322 w 3592872"/>
              <a:gd name="connsiteY0" fmla="*/ 208005 h 749879"/>
              <a:gd name="connsiteX1" fmla="*/ 565382 w 3592872"/>
              <a:gd name="connsiteY1" fmla="*/ 206308 h 749879"/>
              <a:gd name="connsiteX2" fmla="*/ 2079417 w 3592872"/>
              <a:gd name="connsiteY2" fmla="*/ 180895 h 749879"/>
              <a:gd name="connsiteX3" fmla="*/ 2715673 w 3592872"/>
              <a:gd name="connsiteY3" fmla="*/ 92988 h 749879"/>
              <a:gd name="connsiteX4" fmla="*/ 3371814 w 3592872"/>
              <a:gd name="connsiteY4" fmla="*/ 0 h 749879"/>
              <a:gd name="connsiteX5" fmla="*/ 3425893 w 3592872"/>
              <a:gd name="connsiteY5" fmla="*/ 180039 h 749879"/>
              <a:gd name="connsiteX6" fmla="*/ 3556390 w 3592872"/>
              <a:gd name="connsiteY6" fmla="*/ 344228 h 749879"/>
              <a:gd name="connsiteX7" fmla="*/ 3057432 w 3592872"/>
              <a:gd name="connsiteY7" fmla="*/ 602807 h 749879"/>
              <a:gd name="connsiteX8" fmla="*/ 2666294 w 3592872"/>
              <a:gd name="connsiteY8" fmla="*/ 697036 h 749879"/>
              <a:gd name="connsiteX9" fmla="*/ 1874273 w 3592872"/>
              <a:gd name="connsiteY9" fmla="*/ 749879 h 749879"/>
              <a:gd name="connsiteX10" fmla="*/ 902591 w 3592872"/>
              <a:gd name="connsiteY10" fmla="*/ 669620 h 749879"/>
              <a:gd name="connsiteX11" fmla="*/ 526224 w 3592872"/>
              <a:gd name="connsiteY11" fmla="*/ 611760 h 749879"/>
              <a:gd name="connsiteX12" fmla="*/ 321958 w 3592872"/>
              <a:gd name="connsiteY12" fmla="*/ 544577 h 749879"/>
              <a:gd name="connsiteX13" fmla="*/ 0 w 3592872"/>
              <a:gd name="connsiteY13" fmla="*/ 412857 h 749879"/>
              <a:gd name="connsiteX14" fmla="*/ 41322 w 3592872"/>
              <a:gd name="connsiteY14" fmla="*/ 208005 h 749879"/>
              <a:gd name="connsiteX0" fmla="*/ 41322 w 3592872"/>
              <a:gd name="connsiteY0" fmla="*/ 214089 h 755963"/>
              <a:gd name="connsiteX1" fmla="*/ 565382 w 3592872"/>
              <a:gd name="connsiteY1" fmla="*/ 212392 h 755963"/>
              <a:gd name="connsiteX2" fmla="*/ 2079417 w 3592872"/>
              <a:gd name="connsiteY2" fmla="*/ 186979 h 755963"/>
              <a:gd name="connsiteX3" fmla="*/ 2715673 w 3592872"/>
              <a:gd name="connsiteY3" fmla="*/ 99072 h 755963"/>
              <a:gd name="connsiteX4" fmla="*/ 3341931 w 3592872"/>
              <a:gd name="connsiteY4" fmla="*/ 0 h 755963"/>
              <a:gd name="connsiteX5" fmla="*/ 3425893 w 3592872"/>
              <a:gd name="connsiteY5" fmla="*/ 186123 h 755963"/>
              <a:gd name="connsiteX6" fmla="*/ 3556390 w 3592872"/>
              <a:gd name="connsiteY6" fmla="*/ 350312 h 755963"/>
              <a:gd name="connsiteX7" fmla="*/ 3057432 w 3592872"/>
              <a:gd name="connsiteY7" fmla="*/ 608891 h 755963"/>
              <a:gd name="connsiteX8" fmla="*/ 2666294 w 3592872"/>
              <a:gd name="connsiteY8" fmla="*/ 703120 h 755963"/>
              <a:gd name="connsiteX9" fmla="*/ 1874273 w 3592872"/>
              <a:gd name="connsiteY9" fmla="*/ 755963 h 755963"/>
              <a:gd name="connsiteX10" fmla="*/ 902591 w 3592872"/>
              <a:gd name="connsiteY10" fmla="*/ 675704 h 755963"/>
              <a:gd name="connsiteX11" fmla="*/ 526224 w 3592872"/>
              <a:gd name="connsiteY11" fmla="*/ 617844 h 755963"/>
              <a:gd name="connsiteX12" fmla="*/ 321958 w 3592872"/>
              <a:gd name="connsiteY12" fmla="*/ 550661 h 755963"/>
              <a:gd name="connsiteX13" fmla="*/ 0 w 3592872"/>
              <a:gd name="connsiteY13" fmla="*/ 418941 h 755963"/>
              <a:gd name="connsiteX14" fmla="*/ 41322 w 3592872"/>
              <a:gd name="connsiteY14" fmla="*/ 214089 h 755963"/>
              <a:gd name="connsiteX0" fmla="*/ 41322 w 3556390"/>
              <a:gd name="connsiteY0" fmla="*/ 214089 h 755963"/>
              <a:gd name="connsiteX1" fmla="*/ 565382 w 3556390"/>
              <a:gd name="connsiteY1" fmla="*/ 212392 h 755963"/>
              <a:gd name="connsiteX2" fmla="*/ 2079417 w 3556390"/>
              <a:gd name="connsiteY2" fmla="*/ 186979 h 755963"/>
              <a:gd name="connsiteX3" fmla="*/ 2715673 w 3556390"/>
              <a:gd name="connsiteY3" fmla="*/ 99072 h 755963"/>
              <a:gd name="connsiteX4" fmla="*/ 3341931 w 3556390"/>
              <a:gd name="connsiteY4" fmla="*/ 0 h 755963"/>
              <a:gd name="connsiteX5" fmla="*/ 3556390 w 3556390"/>
              <a:gd name="connsiteY5" fmla="*/ 350312 h 755963"/>
              <a:gd name="connsiteX6" fmla="*/ 3057432 w 3556390"/>
              <a:gd name="connsiteY6" fmla="*/ 608891 h 755963"/>
              <a:gd name="connsiteX7" fmla="*/ 2666294 w 3556390"/>
              <a:gd name="connsiteY7" fmla="*/ 703120 h 755963"/>
              <a:gd name="connsiteX8" fmla="*/ 1874273 w 3556390"/>
              <a:gd name="connsiteY8" fmla="*/ 755963 h 755963"/>
              <a:gd name="connsiteX9" fmla="*/ 902591 w 3556390"/>
              <a:gd name="connsiteY9" fmla="*/ 675704 h 755963"/>
              <a:gd name="connsiteX10" fmla="*/ 526224 w 3556390"/>
              <a:gd name="connsiteY10" fmla="*/ 617844 h 755963"/>
              <a:gd name="connsiteX11" fmla="*/ 321958 w 3556390"/>
              <a:gd name="connsiteY11" fmla="*/ 550661 h 755963"/>
              <a:gd name="connsiteX12" fmla="*/ 0 w 3556390"/>
              <a:gd name="connsiteY12" fmla="*/ 418941 h 755963"/>
              <a:gd name="connsiteX13" fmla="*/ 41322 w 3556390"/>
              <a:gd name="connsiteY13" fmla="*/ 214089 h 755963"/>
              <a:gd name="connsiteX0" fmla="*/ 41322 w 3489784"/>
              <a:gd name="connsiteY0" fmla="*/ 214089 h 755963"/>
              <a:gd name="connsiteX1" fmla="*/ 565382 w 3489784"/>
              <a:gd name="connsiteY1" fmla="*/ 212392 h 755963"/>
              <a:gd name="connsiteX2" fmla="*/ 2079417 w 3489784"/>
              <a:gd name="connsiteY2" fmla="*/ 186979 h 755963"/>
              <a:gd name="connsiteX3" fmla="*/ 2715673 w 3489784"/>
              <a:gd name="connsiteY3" fmla="*/ 99072 h 755963"/>
              <a:gd name="connsiteX4" fmla="*/ 3341931 w 3489784"/>
              <a:gd name="connsiteY4" fmla="*/ 0 h 755963"/>
              <a:gd name="connsiteX5" fmla="*/ 3489784 w 3489784"/>
              <a:gd name="connsiteY5" fmla="*/ 397853 h 755963"/>
              <a:gd name="connsiteX6" fmla="*/ 3057432 w 3489784"/>
              <a:gd name="connsiteY6" fmla="*/ 608891 h 755963"/>
              <a:gd name="connsiteX7" fmla="*/ 2666294 w 3489784"/>
              <a:gd name="connsiteY7" fmla="*/ 703120 h 755963"/>
              <a:gd name="connsiteX8" fmla="*/ 1874273 w 3489784"/>
              <a:gd name="connsiteY8" fmla="*/ 755963 h 755963"/>
              <a:gd name="connsiteX9" fmla="*/ 902591 w 3489784"/>
              <a:gd name="connsiteY9" fmla="*/ 675704 h 755963"/>
              <a:gd name="connsiteX10" fmla="*/ 526224 w 3489784"/>
              <a:gd name="connsiteY10" fmla="*/ 617844 h 755963"/>
              <a:gd name="connsiteX11" fmla="*/ 321958 w 3489784"/>
              <a:gd name="connsiteY11" fmla="*/ 550661 h 755963"/>
              <a:gd name="connsiteX12" fmla="*/ 0 w 3489784"/>
              <a:gd name="connsiteY12" fmla="*/ 418941 h 755963"/>
              <a:gd name="connsiteX13" fmla="*/ 41322 w 3489784"/>
              <a:gd name="connsiteY13" fmla="*/ 214089 h 755963"/>
              <a:gd name="connsiteX0" fmla="*/ 41322 w 3486416"/>
              <a:gd name="connsiteY0" fmla="*/ 214089 h 755963"/>
              <a:gd name="connsiteX1" fmla="*/ 565382 w 3486416"/>
              <a:gd name="connsiteY1" fmla="*/ 212392 h 755963"/>
              <a:gd name="connsiteX2" fmla="*/ 2079417 w 3486416"/>
              <a:gd name="connsiteY2" fmla="*/ 186979 h 755963"/>
              <a:gd name="connsiteX3" fmla="*/ 2715673 w 3486416"/>
              <a:gd name="connsiteY3" fmla="*/ 99072 h 755963"/>
              <a:gd name="connsiteX4" fmla="*/ 3341931 w 3486416"/>
              <a:gd name="connsiteY4" fmla="*/ 0 h 755963"/>
              <a:gd name="connsiteX5" fmla="*/ 3486416 w 3486416"/>
              <a:gd name="connsiteY5" fmla="*/ 380848 h 755963"/>
              <a:gd name="connsiteX6" fmla="*/ 3057432 w 3486416"/>
              <a:gd name="connsiteY6" fmla="*/ 608891 h 755963"/>
              <a:gd name="connsiteX7" fmla="*/ 2666294 w 3486416"/>
              <a:gd name="connsiteY7" fmla="*/ 703120 h 755963"/>
              <a:gd name="connsiteX8" fmla="*/ 1874273 w 3486416"/>
              <a:gd name="connsiteY8" fmla="*/ 755963 h 755963"/>
              <a:gd name="connsiteX9" fmla="*/ 902591 w 3486416"/>
              <a:gd name="connsiteY9" fmla="*/ 675704 h 755963"/>
              <a:gd name="connsiteX10" fmla="*/ 526224 w 3486416"/>
              <a:gd name="connsiteY10" fmla="*/ 617844 h 755963"/>
              <a:gd name="connsiteX11" fmla="*/ 321958 w 3486416"/>
              <a:gd name="connsiteY11" fmla="*/ 550661 h 755963"/>
              <a:gd name="connsiteX12" fmla="*/ 0 w 3486416"/>
              <a:gd name="connsiteY12" fmla="*/ 418941 h 755963"/>
              <a:gd name="connsiteX13" fmla="*/ 41322 w 3486416"/>
              <a:gd name="connsiteY13" fmla="*/ 214089 h 755963"/>
              <a:gd name="connsiteX0" fmla="*/ 41322 w 3486416"/>
              <a:gd name="connsiteY0" fmla="*/ 214089 h 755963"/>
              <a:gd name="connsiteX1" fmla="*/ 565382 w 3486416"/>
              <a:gd name="connsiteY1" fmla="*/ 212392 h 755963"/>
              <a:gd name="connsiteX2" fmla="*/ 2079417 w 3486416"/>
              <a:gd name="connsiteY2" fmla="*/ 186979 h 755963"/>
              <a:gd name="connsiteX3" fmla="*/ 2715673 w 3486416"/>
              <a:gd name="connsiteY3" fmla="*/ 99072 h 755963"/>
              <a:gd name="connsiteX4" fmla="*/ 3341931 w 3486416"/>
              <a:gd name="connsiteY4" fmla="*/ 0 h 755963"/>
              <a:gd name="connsiteX5" fmla="*/ 3486416 w 3486416"/>
              <a:gd name="connsiteY5" fmla="*/ 380848 h 755963"/>
              <a:gd name="connsiteX6" fmla="*/ 3057432 w 3486416"/>
              <a:gd name="connsiteY6" fmla="*/ 608891 h 755963"/>
              <a:gd name="connsiteX7" fmla="*/ 2659014 w 3486416"/>
              <a:gd name="connsiteY7" fmla="*/ 720233 h 755963"/>
              <a:gd name="connsiteX8" fmla="*/ 1874273 w 3486416"/>
              <a:gd name="connsiteY8" fmla="*/ 755963 h 755963"/>
              <a:gd name="connsiteX9" fmla="*/ 902591 w 3486416"/>
              <a:gd name="connsiteY9" fmla="*/ 675704 h 755963"/>
              <a:gd name="connsiteX10" fmla="*/ 526224 w 3486416"/>
              <a:gd name="connsiteY10" fmla="*/ 617844 h 755963"/>
              <a:gd name="connsiteX11" fmla="*/ 321958 w 3486416"/>
              <a:gd name="connsiteY11" fmla="*/ 550661 h 755963"/>
              <a:gd name="connsiteX12" fmla="*/ 0 w 3486416"/>
              <a:gd name="connsiteY12" fmla="*/ 418941 h 755963"/>
              <a:gd name="connsiteX13" fmla="*/ 41322 w 3486416"/>
              <a:gd name="connsiteY13" fmla="*/ 214089 h 755963"/>
              <a:gd name="connsiteX0" fmla="*/ 41322 w 3486416"/>
              <a:gd name="connsiteY0" fmla="*/ 214089 h 755963"/>
              <a:gd name="connsiteX1" fmla="*/ 565382 w 3486416"/>
              <a:gd name="connsiteY1" fmla="*/ 212392 h 755963"/>
              <a:gd name="connsiteX2" fmla="*/ 2079417 w 3486416"/>
              <a:gd name="connsiteY2" fmla="*/ 186979 h 755963"/>
              <a:gd name="connsiteX3" fmla="*/ 2715673 w 3486416"/>
              <a:gd name="connsiteY3" fmla="*/ 99072 h 755963"/>
              <a:gd name="connsiteX4" fmla="*/ 3341931 w 3486416"/>
              <a:gd name="connsiteY4" fmla="*/ 0 h 755963"/>
              <a:gd name="connsiteX5" fmla="*/ 3486416 w 3486416"/>
              <a:gd name="connsiteY5" fmla="*/ 380848 h 755963"/>
              <a:gd name="connsiteX6" fmla="*/ 3057432 w 3486416"/>
              <a:gd name="connsiteY6" fmla="*/ 608891 h 755963"/>
              <a:gd name="connsiteX7" fmla="*/ 2541878 w 3486416"/>
              <a:gd name="connsiteY7" fmla="*/ 721433 h 755963"/>
              <a:gd name="connsiteX8" fmla="*/ 1874273 w 3486416"/>
              <a:gd name="connsiteY8" fmla="*/ 755963 h 755963"/>
              <a:gd name="connsiteX9" fmla="*/ 902591 w 3486416"/>
              <a:gd name="connsiteY9" fmla="*/ 675704 h 755963"/>
              <a:gd name="connsiteX10" fmla="*/ 526224 w 3486416"/>
              <a:gd name="connsiteY10" fmla="*/ 617844 h 755963"/>
              <a:gd name="connsiteX11" fmla="*/ 321958 w 3486416"/>
              <a:gd name="connsiteY11" fmla="*/ 550661 h 755963"/>
              <a:gd name="connsiteX12" fmla="*/ 0 w 3486416"/>
              <a:gd name="connsiteY12" fmla="*/ 418941 h 755963"/>
              <a:gd name="connsiteX13" fmla="*/ 41322 w 3486416"/>
              <a:gd name="connsiteY13" fmla="*/ 214089 h 755963"/>
              <a:gd name="connsiteX0" fmla="*/ 41322 w 3486416"/>
              <a:gd name="connsiteY0" fmla="*/ 214089 h 759060"/>
              <a:gd name="connsiteX1" fmla="*/ 565382 w 3486416"/>
              <a:gd name="connsiteY1" fmla="*/ 212392 h 759060"/>
              <a:gd name="connsiteX2" fmla="*/ 2079417 w 3486416"/>
              <a:gd name="connsiteY2" fmla="*/ 186979 h 759060"/>
              <a:gd name="connsiteX3" fmla="*/ 2715673 w 3486416"/>
              <a:gd name="connsiteY3" fmla="*/ 99072 h 759060"/>
              <a:gd name="connsiteX4" fmla="*/ 3341931 w 3486416"/>
              <a:gd name="connsiteY4" fmla="*/ 0 h 759060"/>
              <a:gd name="connsiteX5" fmla="*/ 3486416 w 3486416"/>
              <a:gd name="connsiteY5" fmla="*/ 380848 h 759060"/>
              <a:gd name="connsiteX6" fmla="*/ 3057432 w 3486416"/>
              <a:gd name="connsiteY6" fmla="*/ 608891 h 759060"/>
              <a:gd name="connsiteX7" fmla="*/ 2541878 w 3486416"/>
              <a:gd name="connsiteY7" fmla="*/ 721433 h 759060"/>
              <a:gd name="connsiteX8" fmla="*/ 1874273 w 3486416"/>
              <a:gd name="connsiteY8" fmla="*/ 755963 h 759060"/>
              <a:gd name="connsiteX9" fmla="*/ 902591 w 3486416"/>
              <a:gd name="connsiteY9" fmla="*/ 675704 h 759060"/>
              <a:gd name="connsiteX10" fmla="*/ 526224 w 3486416"/>
              <a:gd name="connsiteY10" fmla="*/ 617844 h 759060"/>
              <a:gd name="connsiteX11" fmla="*/ 321958 w 3486416"/>
              <a:gd name="connsiteY11" fmla="*/ 550661 h 759060"/>
              <a:gd name="connsiteX12" fmla="*/ 0 w 3486416"/>
              <a:gd name="connsiteY12" fmla="*/ 418941 h 759060"/>
              <a:gd name="connsiteX13" fmla="*/ 41322 w 3486416"/>
              <a:gd name="connsiteY13" fmla="*/ 214089 h 759060"/>
              <a:gd name="connsiteX0" fmla="*/ 41322 w 3486416"/>
              <a:gd name="connsiteY0" fmla="*/ 214089 h 758794"/>
              <a:gd name="connsiteX1" fmla="*/ 565382 w 3486416"/>
              <a:gd name="connsiteY1" fmla="*/ 212392 h 758794"/>
              <a:gd name="connsiteX2" fmla="*/ 2079417 w 3486416"/>
              <a:gd name="connsiteY2" fmla="*/ 186979 h 758794"/>
              <a:gd name="connsiteX3" fmla="*/ 2715673 w 3486416"/>
              <a:gd name="connsiteY3" fmla="*/ 99072 h 758794"/>
              <a:gd name="connsiteX4" fmla="*/ 3341931 w 3486416"/>
              <a:gd name="connsiteY4" fmla="*/ 0 h 758794"/>
              <a:gd name="connsiteX5" fmla="*/ 3486416 w 3486416"/>
              <a:gd name="connsiteY5" fmla="*/ 380848 h 758794"/>
              <a:gd name="connsiteX6" fmla="*/ 3057432 w 3486416"/>
              <a:gd name="connsiteY6" fmla="*/ 608891 h 758794"/>
              <a:gd name="connsiteX7" fmla="*/ 2712258 w 3486416"/>
              <a:gd name="connsiteY7" fmla="*/ 719688 h 758794"/>
              <a:gd name="connsiteX8" fmla="*/ 1874273 w 3486416"/>
              <a:gd name="connsiteY8" fmla="*/ 755963 h 758794"/>
              <a:gd name="connsiteX9" fmla="*/ 902591 w 3486416"/>
              <a:gd name="connsiteY9" fmla="*/ 675704 h 758794"/>
              <a:gd name="connsiteX10" fmla="*/ 526224 w 3486416"/>
              <a:gd name="connsiteY10" fmla="*/ 617844 h 758794"/>
              <a:gd name="connsiteX11" fmla="*/ 321958 w 3486416"/>
              <a:gd name="connsiteY11" fmla="*/ 550661 h 758794"/>
              <a:gd name="connsiteX12" fmla="*/ 0 w 3486416"/>
              <a:gd name="connsiteY12" fmla="*/ 418941 h 758794"/>
              <a:gd name="connsiteX13" fmla="*/ 41322 w 3486416"/>
              <a:gd name="connsiteY13" fmla="*/ 214089 h 758794"/>
              <a:gd name="connsiteX0" fmla="*/ 41322 w 3486416"/>
              <a:gd name="connsiteY0" fmla="*/ 214089 h 757519"/>
              <a:gd name="connsiteX1" fmla="*/ 565382 w 3486416"/>
              <a:gd name="connsiteY1" fmla="*/ 212392 h 757519"/>
              <a:gd name="connsiteX2" fmla="*/ 2079417 w 3486416"/>
              <a:gd name="connsiteY2" fmla="*/ 186979 h 757519"/>
              <a:gd name="connsiteX3" fmla="*/ 2715673 w 3486416"/>
              <a:gd name="connsiteY3" fmla="*/ 99072 h 757519"/>
              <a:gd name="connsiteX4" fmla="*/ 3341931 w 3486416"/>
              <a:gd name="connsiteY4" fmla="*/ 0 h 757519"/>
              <a:gd name="connsiteX5" fmla="*/ 3486416 w 3486416"/>
              <a:gd name="connsiteY5" fmla="*/ 380848 h 757519"/>
              <a:gd name="connsiteX6" fmla="*/ 3057432 w 3486416"/>
              <a:gd name="connsiteY6" fmla="*/ 608891 h 757519"/>
              <a:gd name="connsiteX7" fmla="*/ 2712258 w 3486416"/>
              <a:gd name="connsiteY7" fmla="*/ 719688 h 757519"/>
              <a:gd name="connsiteX8" fmla="*/ 1874273 w 3486416"/>
              <a:gd name="connsiteY8" fmla="*/ 755963 h 757519"/>
              <a:gd name="connsiteX9" fmla="*/ 902591 w 3486416"/>
              <a:gd name="connsiteY9" fmla="*/ 675704 h 757519"/>
              <a:gd name="connsiteX10" fmla="*/ 526224 w 3486416"/>
              <a:gd name="connsiteY10" fmla="*/ 617844 h 757519"/>
              <a:gd name="connsiteX11" fmla="*/ 321958 w 3486416"/>
              <a:gd name="connsiteY11" fmla="*/ 550661 h 757519"/>
              <a:gd name="connsiteX12" fmla="*/ 0 w 3486416"/>
              <a:gd name="connsiteY12" fmla="*/ 418941 h 757519"/>
              <a:gd name="connsiteX13" fmla="*/ 41322 w 3486416"/>
              <a:gd name="connsiteY13" fmla="*/ 214089 h 757519"/>
              <a:gd name="connsiteX0" fmla="*/ 41322 w 3486416"/>
              <a:gd name="connsiteY0" fmla="*/ 214089 h 758378"/>
              <a:gd name="connsiteX1" fmla="*/ 565382 w 3486416"/>
              <a:gd name="connsiteY1" fmla="*/ 212392 h 758378"/>
              <a:gd name="connsiteX2" fmla="*/ 2079417 w 3486416"/>
              <a:gd name="connsiteY2" fmla="*/ 186979 h 758378"/>
              <a:gd name="connsiteX3" fmla="*/ 2715673 w 3486416"/>
              <a:gd name="connsiteY3" fmla="*/ 99072 h 758378"/>
              <a:gd name="connsiteX4" fmla="*/ 3341931 w 3486416"/>
              <a:gd name="connsiteY4" fmla="*/ 0 h 758378"/>
              <a:gd name="connsiteX5" fmla="*/ 3486416 w 3486416"/>
              <a:gd name="connsiteY5" fmla="*/ 380848 h 758378"/>
              <a:gd name="connsiteX6" fmla="*/ 3167613 w 3486416"/>
              <a:gd name="connsiteY6" fmla="*/ 552383 h 758378"/>
              <a:gd name="connsiteX7" fmla="*/ 2712258 w 3486416"/>
              <a:gd name="connsiteY7" fmla="*/ 719688 h 758378"/>
              <a:gd name="connsiteX8" fmla="*/ 1874273 w 3486416"/>
              <a:gd name="connsiteY8" fmla="*/ 755963 h 758378"/>
              <a:gd name="connsiteX9" fmla="*/ 902591 w 3486416"/>
              <a:gd name="connsiteY9" fmla="*/ 675704 h 758378"/>
              <a:gd name="connsiteX10" fmla="*/ 526224 w 3486416"/>
              <a:gd name="connsiteY10" fmla="*/ 617844 h 758378"/>
              <a:gd name="connsiteX11" fmla="*/ 321958 w 3486416"/>
              <a:gd name="connsiteY11" fmla="*/ 550661 h 758378"/>
              <a:gd name="connsiteX12" fmla="*/ 0 w 3486416"/>
              <a:gd name="connsiteY12" fmla="*/ 418941 h 758378"/>
              <a:gd name="connsiteX13" fmla="*/ 41322 w 3486416"/>
              <a:gd name="connsiteY13" fmla="*/ 214089 h 758378"/>
              <a:gd name="connsiteX0" fmla="*/ 41322 w 3486416"/>
              <a:gd name="connsiteY0" fmla="*/ 214089 h 757574"/>
              <a:gd name="connsiteX1" fmla="*/ 565382 w 3486416"/>
              <a:gd name="connsiteY1" fmla="*/ 212392 h 757574"/>
              <a:gd name="connsiteX2" fmla="*/ 2079417 w 3486416"/>
              <a:gd name="connsiteY2" fmla="*/ 186979 h 757574"/>
              <a:gd name="connsiteX3" fmla="*/ 2715673 w 3486416"/>
              <a:gd name="connsiteY3" fmla="*/ 99072 h 757574"/>
              <a:gd name="connsiteX4" fmla="*/ 3341931 w 3486416"/>
              <a:gd name="connsiteY4" fmla="*/ 0 h 757574"/>
              <a:gd name="connsiteX5" fmla="*/ 3486416 w 3486416"/>
              <a:gd name="connsiteY5" fmla="*/ 380848 h 757574"/>
              <a:gd name="connsiteX6" fmla="*/ 3167613 w 3486416"/>
              <a:gd name="connsiteY6" fmla="*/ 552383 h 757574"/>
              <a:gd name="connsiteX7" fmla="*/ 2658905 w 3486416"/>
              <a:gd name="connsiteY7" fmla="*/ 709584 h 757574"/>
              <a:gd name="connsiteX8" fmla="*/ 1874273 w 3486416"/>
              <a:gd name="connsiteY8" fmla="*/ 755963 h 757574"/>
              <a:gd name="connsiteX9" fmla="*/ 902591 w 3486416"/>
              <a:gd name="connsiteY9" fmla="*/ 675704 h 757574"/>
              <a:gd name="connsiteX10" fmla="*/ 526224 w 3486416"/>
              <a:gd name="connsiteY10" fmla="*/ 617844 h 757574"/>
              <a:gd name="connsiteX11" fmla="*/ 321958 w 3486416"/>
              <a:gd name="connsiteY11" fmla="*/ 550661 h 757574"/>
              <a:gd name="connsiteX12" fmla="*/ 0 w 3486416"/>
              <a:gd name="connsiteY12" fmla="*/ 418941 h 757574"/>
              <a:gd name="connsiteX13" fmla="*/ 41322 w 3486416"/>
              <a:gd name="connsiteY13" fmla="*/ 214089 h 757574"/>
              <a:gd name="connsiteX0" fmla="*/ 41322 w 3486416"/>
              <a:gd name="connsiteY0" fmla="*/ 214089 h 743710"/>
              <a:gd name="connsiteX1" fmla="*/ 565382 w 3486416"/>
              <a:gd name="connsiteY1" fmla="*/ 212392 h 743710"/>
              <a:gd name="connsiteX2" fmla="*/ 2079417 w 3486416"/>
              <a:gd name="connsiteY2" fmla="*/ 186979 h 743710"/>
              <a:gd name="connsiteX3" fmla="*/ 2715673 w 3486416"/>
              <a:gd name="connsiteY3" fmla="*/ 99072 h 743710"/>
              <a:gd name="connsiteX4" fmla="*/ 3341931 w 3486416"/>
              <a:gd name="connsiteY4" fmla="*/ 0 h 743710"/>
              <a:gd name="connsiteX5" fmla="*/ 3486416 w 3486416"/>
              <a:gd name="connsiteY5" fmla="*/ 380848 h 743710"/>
              <a:gd name="connsiteX6" fmla="*/ 3167613 w 3486416"/>
              <a:gd name="connsiteY6" fmla="*/ 552383 h 743710"/>
              <a:gd name="connsiteX7" fmla="*/ 2658905 w 3486416"/>
              <a:gd name="connsiteY7" fmla="*/ 709584 h 743710"/>
              <a:gd name="connsiteX8" fmla="*/ 1882639 w 3486416"/>
              <a:gd name="connsiteY8" fmla="*/ 740967 h 743710"/>
              <a:gd name="connsiteX9" fmla="*/ 902591 w 3486416"/>
              <a:gd name="connsiteY9" fmla="*/ 675704 h 743710"/>
              <a:gd name="connsiteX10" fmla="*/ 526224 w 3486416"/>
              <a:gd name="connsiteY10" fmla="*/ 617844 h 743710"/>
              <a:gd name="connsiteX11" fmla="*/ 321958 w 3486416"/>
              <a:gd name="connsiteY11" fmla="*/ 550661 h 743710"/>
              <a:gd name="connsiteX12" fmla="*/ 0 w 3486416"/>
              <a:gd name="connsiteY12" fmla="*/ 418941 h 743710"/>
              <a:gd name="connsiteX13" fmla="*/ 41322 w 3486416"/>
              <a:gd name="connsiteY13" fmla="*/ 214089 h 743710"/>
              <a:gd name="connsiteX0" fmla="*/ 41322 w 3486416"/>
              <a:gd name="connsiteY0" fmla="*/ 214089 h 749706"/>
              <a:gd name="connsiteX1" fmla="*/ 565382 w 3486416"/>
              <a:gd name="connsiteY1" fmla="*/ 212392 h 749706"/>
              <a:gd name="connsiteX2" fmla="*/ 2079417 w 3486416"/>
              <a:gd name="connsiteY2" fmla="*/ 186979 h 749706"/>
              <a:gd name="connsiteX3" fmla="*/ 2715673 w 3486416"/>
              <a:gd name="connsiteY3" fmla="*/ 99072 h 749706"/>
              <a:gd name="connsiteX4" fmla="*/ 3341931 w 3486416"/>
              <a:gd name="connsiteY4" fmla="*/ 0 h 749706"/>
              <a:gd name="connsiteX5" fmla="*/ 3486416 w 3486416"/>
              <a:gd name="connsiteY5" fmla="*/ 380848 h 749706"/>
              <a:gd name="connsiteX6" fmla="*/ 3167613 w 3486416"/>
              <a:gd name="connsiteY6" fmla="*/ 552383 h 749706"/>
              <a:gd name="connsiteX7" fmla="*/ 2658905 w 3486416"/>
              <a:gd name="connsiteY7" fmla="*/ 709584 h 749706"/>
              <a:gd name="connsiteX8" fmla="*/ 1859277 w 3486416"/>
              <a:gd name="connsiteY8" fmla="*/ 747596 h 749706"/>
              <a:gd name="connsiteX9" fmla="*/ 902591 w 3486416"/>
              <a:gd name="connsiteY9" fmla="*/ 675704 h 749706"/>
              <a:gd name="connsiteX10" fmla="*/ 526224 w 3486416"/>
              <a:gd name="connsiteY10" fmla="*/ 617844 h 749706"/>
              <a:gd name="connsiteX11" fmla="*/ 321958 w 3486416"/>
              <a:gd name="connsiteY11" fmla="*/ 550661 h 749706"/>
              <a:gd name="connsiteX12" fmla="*/ 0 w 3486416"/>
              <a:gd name="connsiteY12" fmla="*/ 418941 h 749706"/>
              <a:gd name="connsiteX13" fmla="*/ 41322 w 3486416"/>
              <a:gd name="connsiteY13" fmla="*/ 214089 h 749706"/>
              <a:gd name="connsiteX0" fmla="*/ 41322 w 3486416"/>
              <a:gd name="connsiteY0" fmla="*/ 199203 h 734820"/>
              <a:gd name="connsiteX1" fmla="*/ 565382 w 3486416"/>
              <a:gd name="connsiteY1" fmla="*/ 197506 h 734820"/>
              <a:gd name="connsiteX2" fmla="*/ 2079417 w 3486416"/>
              <a:gd name="connsiteY2" fmla="*/ 172093 h 734820"/>
              <a:gd name="connsiteX3" fmla="*/ 2715673 w 3486416"/>
              <a:gd name="connsiteY3" fmla="*/ 84186 h 734820"/>
              <a:gd name="connsiteX4" fmla="*/ 3344213 w 3486416"/>
              <a:gd name="connsiteY4" fmla="*/ 0 h 734820"/>
              <a:gd name="connsiteX5" fmla="*/ 3486416 w 3486416"/>
              <a:gd name="connsiteY5" fmla="*/ 365962 h 734820"/>
              <a:gd name="connsiteX6" fmla="*/ 3167613 w 3486416"/>
              <a:gd name="connsiteY6" fmla="*/ 537497 h 734820"/>
              <a:gd name="connsiteX7" fmla="*/ 2658905 w 3486416"/>
              <a:gd name="connsiteY7" fmla="*/ 694698 h 734820"/>
              <a:gd name="connsiteX8" fmla="*/ 1859277 w 3486416"/>
              <a:gd name="connsiteY8" fmla="*/ 732710 h 734820"/>
              <a:gd name="connsiteX9" fmla="*/ 902591 w 3486416"/>
              <a:gd name="connsiteY9" fmla="*/ 660818 h 734820"/>
              <a:gd name="connsiteX10" fmla="*/ 526224 w 3486416"/>
              <a:gd name="connsiteY10" fmla="*/ 602958 h 734820"/>
              <a:gd name="connsiteX11" fmla="*/ 321958 w 3486416"/>
              <a:gd name="connsiteY11" fmla="*/ 535775 h 734820"/>
              <a:gd name="connsiteX12" fmla="*/ 0 w 3486416"/>
              <a:gd name="connsiteY12" fmla="*/ 404055 h 734820"/>
              <a:gd name="connsiteX13" fmla="*/ 41322 w 3486416"/>
              <a:gd name="connsiteY13" fmla="*/ 199203 h 734820"/>
              <a:gd name="connsiteX0" fmla="*/ 41322 w 3794061"/>
              <a:gd name="connsiteY0" fmla="*/ 365690 h 901307"/>
              <a:gd name="connsiteX1" fmla="*/ 565382 w 3794061"/>
              <a:gd name="connsiteY1" fmla="*/ 363993 h 901307"/>
              <a:gd name="connsiteX2" fmla="*/ 2079417 w 3794061"/>
              <a:gd name="connsiteY2" fmla="*/ 338580 h 901307"/>
              <a:gd name="connsiteX3" fmla="*/ 2715673 w 3794061"/>
              <a:gd name="connsiteY3" fmla="*/ 250673 h 901307"/>
              <a:gd name="connsiteX4" fmla="*/ 3794061 w 3794061"/>
              <a:gd name="connsiteY4" fmla="*/ 0 h 901307"/>
              <a:gd name="connsiteX5" fmla="*/ 3486416 w 3794061"/>
              <a:gd name="connsiteY5" fmla="*/ 532449 h 901307"/>
              <a:gd name="connsiteX6" fmla="*/ 3167613 w 3794061"/>
              <a:gd name="connsiteY6" fmla="*/ 703984 h 901307"/>
              <a:gd name="connsiteX7" fmla="*/ 2658905 w 3794061"/>
              <a:gd name="connsiteY7" fmla="*/ 861185 h 901307"/>
              <a:gd name="connsiteX8" fmla="*/ 1859277 w 3794061"/>
              <a:gd name="connsiteY8" fmla="*/ 899197 h 901307"/>
              <a:gd name="connsiteX9" fmla="*/ 902591 w 3794061"/>
              <a:gd name="connsiteY9" fmla="*/ 827305 h 901307"/>
              <a:gd name="connsiteX10" fmla="*/ 526224 w 3794061"/>
              <a:gd name="connsiteY10" fmla="*/ 769445 h 901307"/>
              <a:gd name="connsiteX11" fmla="*/ 321958 w 3794061"/>
              <a:gd name="connsiteY11" fmla="*/ 702262 h 901307"/>
              <a:gd name="connsiteX12" fmla="*/ 0 w 3794061"/>
              <a:gd name="connsiteY12" fmla="*/ 570542 h 901307"/>
              <a:gd name="connsiteX13" fmla="*/ 41322 w 3794061"/>
              <a:gd name="connsiteY13" fmla="*/ 365690 h 901307"/>
              <a:gd name="connsiteX0" fmla="*/ 41322 w 3794061"/>
              <a:gd name="connsiteY0" fmla="*/ 365690 h 901307"/>
              <a:gd name="connsiteX1" fmla="*/ 565382 w 3794061"/>
              <a:gd name="connsiteY1" fmla="*/ 363993 h 901307"/>
              <a:gd name="connsiteX2" fmla="*/ 2079417 w 3794061"/>
              <a:gd name="connsiteY2" fmla="*/ 338580 h 901307"/>
              <a:gd name="connsiteX3" fmla="*/ 2715673 w 3794061"/>
              <a:gd name="connsiteY3" fmla="*/ 250673 h 901307"/>
              <a:gd name="connsiteX4" fmla="*/ 3337968 w 3794061"/>
              <a:gd name="connsiteY4" fmla="*/ 180395 h 901307"/>
              <a:gd name="connsiteX5" fmla="*/ 3794061 w 3794061"/>
              <a:gd name="connsiteY5" fmla="*/ 0 h 901307"/>
              <a:gd name="connsiteX6" fmla="*/ 3486416 w 3794061"/>
              <a:gd name="connsiteY6" fmla="*/ 532449 h 901307"/>
              <a:gd name="connsiteX7" fmla="*/ 3167613 w 3794061"/>
              <a:gd name="connsiteY7" fmla="*/ 703984 h 901307"/>
              <a:gd name="connsiteX8" fmla="*/ 2658905 w 3794061"/>
              <a:gd name="connsiteY8" fmla="*/ 861185 h 901307"/>
              <a:gd name="connsiteX9" fmla="*/ 1859277 w 3794061"/>
              <a:gd name="connsiteY9" fmla="*/ 899197 h 901307"/>
              <a:gd name="connsiteX10" fmla="*/ 902591 w 3794061"/>
              <a:gd name="connsiteY10" fmla="*/ 827305 h 901307"/>
              <a:gd name="connsiteX11" fmla="*/ 526224 w 3794061"/>
              <a:gd name="connsiteY11" fmla="*/ 769445 h 901307"/>
              <a:gd name="connsiteX12" fmla="*/ 321958 w 3794061"/>
              <a:gd name="connsiteY12" fmla="*/ 702262 h 901307"/>
              <a:gd name="connsiteX13" fmla="*/ 0 w 3794061"/>
              <a:gd name="connsiteY13" fmla="*/ 570542 h 901307"/>
              <a:gd name="connsiteX14" fmla="*/ 41322 w 3794061"/>
              <a:gd name="connsiteY14" fmla="*/ 365690 h 901307"/>
              <a:gd name="connsiteX0" fmla="*/ 41322 w 3794061"/>
              <a:gd name="connsiteY0" fmla="*/ 365690 h 901307"/>
              <a:gd name="connsiteX1" fmla="*/ 565382 w 3794061"/>
              <a:gd name="connsiteY1" fmla="*/ 363993 h 901307"/>
              <a:gd name="connsiteX2" fmla="*/ 2079417 w 3794061"/>
              <a:gd name="connsiteY2" fmla="*/ 338580 h 901307"/>
              <a:gd name="connsiteX3" fmla="*/ 2715673 w 3794061"/>
              <a:gd name="connsiteY3" fmla="*/ 250673 h 901307"/>
              <a:gd name="connsiteX4" fmla="*/ 3369696 w 3794061"/>
              <a:gd name="connsiteY4" fmla="*/ 158770 h 901307"/>
              <a:gd name="connsiteX5" fmla="*/ 3794061 w 3794061"/>
              <a:gd name="connsiteY5" fmla="*/ 0 h 901307"/>
              <a:gd name="connsiteX6" fmla="*/ 3486416 w 3794061"/>
              <a:gd name="connsiteY6" fmla="*/ 532449 h 901307"/>
              <a:gd name="connsiteX7" fmla="*/ 3167613 w 3794061"/>
              <a:gd name="connsiteY7" fmla="*/ 703984 h 901307"/>
              <a:gd name="connsiteX8" fmla="*/ 2658905 w 3794061"/>
              <a:gd name="connsiteY8" fmla="*/ 861185 h 901307"/>
              <a:gd name="connsiteX9" fmla="*/ 1859277 w 3794061"/>
              <a:gd name="connsiteY9" fmla="*/ 899197 h 901307"/>
              <a:gd name="connsiteX10" fmla="*/ 902591 w 3794061"/>
              <a:gd name="connsiteY10" fmla="*/ 827305 h 901307"/>
              <a:gd name="connsiteX11" fmla="*/ 526224 w 3794061"/>
              <a:gd name="connsiteY11" fmla="*/ 769445 h 901307"/>
              <a:gd name="connsiteX12" fmla="*/ 321958 w 3794061"/>
              <a:gd name="connsiteY12" fmla="*/ 702262 h 901307"/>
              <a:gd name="connsiteX13" fmla="*/ 0 w 3794061"/>
              <a:gd name="connsiteY13" fmla="*/ 570542 h 901307"/>
              <a:gd name="connsiteX14" fmla="*/ 41322 w 3794061"/>
              <a:gd name="connsiteY14" fmla="*/ 365690 h 901307"/>
              <a:gd name="connsiteX0" fmla="*/ 41322 w 3884897"/>
              <a:gd name="connsiteY0" fmla="*/ 365690 h 901307"/>
              <a:gd name="connsiteX1" fmla="*/ 565382 w 3884897"/>
              <a:gd name="connsiteY1" fmla="*/ 363993 h 901307"/>
              <a:gd name="connsiteX2" fmla="*/ 2079417 w 3884897"/>
              <a:gd name="connsiteY2" fmla="*/ 338580 h 901307"/>
              <a:gd name="connsiteX3" fmla="*/ 2715673 w 3884897"/>
              <a:gd name="connsiteY3" fmla="*/ 250673 h 901307"/>
              <a:gd name="connsiteX4" fmla="*/ 3369696 w 3884897"/>
              <a:gd name="connsiteY4" fmla="*/ 158770 h 901307"/>
              <a:gd name="connsiteX5" fmla="*/ 3794061 w 3884897"/>
              <a:gd name="connsiteY5" fmla="*/ 0 h 901307"/>
              <a:gd name="connsiteX6" fmla="*/ 3868886 w 3884897"/>
              <a:gd name="connsiteY6" fmla="*/ 234594 h 901307"/>
              <a:gd name="connsiteX7" fmla="*/ 3486416 w 3884897"/>
              <a:gd name="connsiteY7" fmla="*/ 532449 h 901307"/>
              <a:gd name="connsiteX8" fmla="*/ 3167613 w 3884897"/>
              <a:gd name="connsiteY8" fmla="*/ 703984 h 901307"/>
              <a:gd name="connsiteX9" fmla="*/ 2658905 w 3884897"/>
              <a:gd name="connsiteY9" fmla="*/ 861185 h 901307"/>
              <a:gd name="connsiteX10" fmla="*/ 1859277 w 3884897"/>
              <a:gd name="connsiteY10" fmla="*/ 899197 h 901307"/>
              <a:gd name="connsiteX11" fmla="*/ 902591 w 3884897"/>
              <a:gd name="connsiteY11" fmla="*/ 827305 h 901307"/>
              <a:gd name="connsiteX12" fmla="*/ 526224 w 3884897"/>
              <a:gd name="connsiteY12" fmla="*/ 769445 h 901307"/>
              <a:gd name="connsiteX13" fmla="*/ 321958 w 3884897"/>
              <a:gd name="connsiteY13" fmla="*/ 702262 h 901307"/>
              <a:gd name="connsiteX14" fmla="*/ 0 w 3884897"/>
              <a:gd name="connsiteY14" fmla="*/ 570542 h 901307"/>
              <a:gd name="connsiteX15" fmla="*/ 41322 w 3884897"/>
              <a:gd name="connsiteY15" fmla="*/ 365690 h 901307"/>
              <a:gd name="connsiteX0" fmla="*/ 41322 w 3868886"/>
              <a:gd name="connsiteY0" fmla="*/ 365690 h 901307"/>
              <a:gd name="connsiteX1" fmla="*/ 565382 w 3868886"/>
              <a:gd name="connsiteY1" fmla="*/ 363993 h 901307"/>
              <a:gd name="connsiteX2" fmla="*/ 2079417 w 3868886"/>
              <a:gd name="connsiteY2" fmla="*/ 338580 h 901307"/>
              <a:gd name="connsiteX3" fmla="*/ 2715673 w 3868886"/>
              <a:gd name="connsiteY3" fmla="*/ 250673 h 901307"/>
              <a:gd name="connsiteX4" fmla="*/ 3369696 w 3868886"/>
              <a:gd name="connsiteY4" fmla="*/ 158770 h 901307"/>
              <a:gd name="connsiteX5" fmla="*/ 3794061 w 3868886"/>
              <a:gd name="connsiteY5" fmla="*/ 0 h 901307"/>
              <a:gd name="connsiteX6" fmla="*/ 3868886 w 3868886"/>
              <a:gd name="connsiteY6" fmla="*/ 234594 h 901307"/>
              <a:gd name="connsiteX7" fmla="*/ 3486416 w 3868886"/>
              <a:gd name="connsiteY7" fmla="*/ 532449 h 901307"/>
              <a:gd name="connsiteX8" fmla="*/ 3167613 w 3868886"/>
              <a:gd name="connsiteY8" fmla="*/ 703984 h 901307"/>
              <a:gd name="connsiteX9" fmla="*/ 2658905 w 3868886"/>
              <a:gd name="connsiteY9" fmla="*/ 861185 h 901307"/>
              <a:gd name="connsiteX10" fmla="*/ 1859277 w 3868886"/>
              <a:gd name="connsiteY10" fmla="*/ 899197 h 901307"/>
              <a:gd name="connsiteX11" fmla="*/ 902591 w 3868886"/>
              <a:gd name="connsiteY11" fmla="*/ 827305 h 901307"/>
              <a:gd name="connsiteX12" fmla="*/ 526224 w 3868886"/>
              <a:gd name="connsiteY12" fmla="*/ 769445 h 901307"/>
              <a:gd name="connsiteX13" fmla="*/ 321958 w 3868886"/>
              <a:gd name="connsiteY13" fmla="*/ 702262 h 901307"/>
              <a:gd name="connsiteX14" fmla="*/ 0 w 3868886"/>
              <a:gd name="connsiteY14" fmla="*/ 570542 h 901307"/>
              <a:gd name="connsiteX15" fmla="*/ 41322 w 3868886"/>
              <a:gd name="connsiteY15" fmla="*/ 365690 h 901307"/>
              <a:gd name="connsiteX0" fmla="*/ 41322 w 3868886"/>
              <a:gd name="connsiteY0" fmla="*/ 365690 h 901307"/>
              <a:gd name="connsiteX1" fmla="*/ 565382 w 3868886"/>
              <a:gd name="connsiteY1" fmla="*/ 363993 h 901307"/>
              <a:gd name="connsiteX2" fmla="*/ 2079417 w 3868886"/>
              <a:gd name="connsiteY2" fmla="*/ 338580 h 901307"/>
              <a:gd name="connsiteX3" fmla="*/ 2707307 w 3868886"/>
              <a:gd name="connsiteY3" fmla="*/ 265668 h 901307"/>
              <a:gd name="connsiteX4" fmla="*/ 3369696 w 3868886"/>
              <a:gd name="connsiteY4" fmla="*/ 158770 h 901307"/>
              <a:gd name="connsiteX5" fmla="*/ 3794061 w 3868886"/>
              <a:gd name="connsiteY5" fmla="*/ 0 h 901307"/>
              <a:gd name="connsiteX6" fmla="*/ 3868886 w 3868886"/>
              <a:gd name="connsiteY6" fmla="*/ 234594 h 901307"/>
              <a:gd name="connsiteX7" fmla="*/ 3486416 w 3868886"/>
              <a:gd name="connsiteY7" fmla="*/ 532449 h 901307"/>
              <a:gd name="connsiteX8" fmla="*/ 3167613 w 3868886"/>
              <a:gd name="connsiteY8" fmla="*/ 703984 h 901307"/>
              <a:gd name="connsiteX9" fmla="*/ 2658905 w 3868886"/>
              <a:gd name="connsiteY9" fmla="*/ 861185 h 901307"/>
              <a:gd name="connsiteX10" fmla="*/ 1859277 w 3868886"/>
              <a:gd name="connsiteY10" fmla="*/ 899197 h 901307"/>
              <a:gd name="connsiteX11" fmla="*/ 902591 w 3868886"/>
              <a:gd name="connsiteY11" fmla="*/ 827305 h 901307"/>
              <a:gd name="connsiteX12" fmla="*/ 526224 w 3868886"/>
              <a:gd name="connsiteY12" fmla="*/ 769445 h 901307"/>
              <a:gd name="connsiteX13" fmla="*/ 321958 w 3868886"/>
              <a:gd name="connsiteY13" fmla="*/ 702262 h 901307"/>
              <a:gd name="connsiteX14" fmla="*/ 0 w 3868886"/>
              <a:gd name="connsiteY14" fmla="*/ 570542 h 901307"/>
              <a:gd name="connsiteX15" fmla="*/ 41322 w 3868886"/>
              <a:gd name="connsiteY15" fmla="*/ 365690 h 901307"/>
              <a:gd name="connsiteX0" fmla="*/ 41322 w 3868886"/>
              <a:gd name="connsiteY0" fmla="*/ 365690 h 901307"/>
              <a:gd name="connsiteX1" fmla="*/ 565382 w 3868886"/>
              <a:gd name="connsiteY1" fmla="*/ 363993 h 901307"/>
              <a:gd name="connsiteX2" fmla="*/ 2079417 w 3868886"/>
              <a:gd name="connsiteY2" fmla="*/ 338580 h 901307"/>
              <a:gd name="connsiteX3" fmla="*/ 2707307 w 3868886"/>
              <a:gd name="connsiteY3" fmla="*/ 265668 h 901307"/>
              <a:gd name="connsiteX4" fmla="*/ 3369696 w 3868886"/>
              <a:gd name="connsiteY4" fmla="*/ 158770 h 901307"/>
              <a:gd name="connsiteX5" fmla="*/ 3794061 w 3868886"/>
              <a:gd name="connsiteY5" fmla="*/ 0 h 901307"/>
              <a:gd name="connsiteX6" fmla="*/ 3868886 w 3868886"/>
              <a:gd name="connsiteY6" fmla="*/ 234594 h 901307"/>
              <a:gd name="connsiteX7" fmla="*/ 3486416 w 3868886"/>
              <a:gd name="connsiteY7" fmla="*/ 532449 h 901307"/>
              <a:gd name="connsiteX8" fmla="*/ 3167613 w 3868886"/>
              <a:gd name="connsiteY8" fmla="*/ 703984 h 901307"/>
              <a:gd name="connsiteX9" fmla="*/ 2658905 w 3868886"/>
              <a:gd name="connsiteY9" fmla="*/ 861185 h 901307"/>
              <a:gd name="connsiteX10" fmla="*/ 1859277 w 3868886"/>
              <a:gd name="connsiteY10" fmla="*/ 899197 h 901307"/>
              <a:gd name="connsiteX11" fmla="*/ 902591 w 3868886"/>
              <a:gd name="connsiteY11" fmla="*/ 827305 h 901307"/>
              <a:gd name="connsiteX12" fmla="*/ 526224 w 3868886"/>
              <a:gd name="connsiteY12" fmla="*/ 769445 h 901307"/>
              <a:gd name="connsiteX13" fmla="*/ 321958 w 3868886"/>
              <a:gd name="connsiteY13" fmla="*/ 702262 h 901307"/>
              <a:gd name="connsiteX14" fmla="*/ 0 w 3868886"/>
              <a:gd name="connsiteY14" fmla="*/ 570542 h 901307"/>
              <a:gd name="connsiteX15" fmla="*/ 41322 w 3868886"/>
              <a:gd name="connsiteY15" fmla="*/ 365690 h 901307"/>
              <a:gd name="connsiteX0" fmla="*/ 41322 w 3868886"/>
              <a:gd name="connsiteY0" fmla="*/ 365690 h 901307"/>
              <a:gd name="connsiteX1" fmla="*/ 565382 w 3868886"/>
              <a:gd name="connsiteY1" fmla="*/ 363993 h 901307"/>
              <a:gd name="connsiteX2" fmla="*/ 2079417 w 3868886"/>
              <a:gd name="connsiteY2" fmla="*/ 338580 h 901307"/>
              <a:gd name="connsiteX3" fmla="*/ 2678457 w 3868886"/>
              <a:gd name="connsiteY3" fmla="*/ 256378 h 901307"/>
              <a:gd name="connsiteX4" fmla="*/ 3369696 w 3868886"/>
              <a:gd name="connsiteY4" fmla="*/ 158770 h 901307"/>
              <a:gd name="connsiteX5" fmla="*/ 3794061 w 3868886"/>
              <a:gd name="connsiteY5" fmla="*/ 0 h 901307"/>
              <a:gd name="connsiteX6" fmla="*/ 3868886 w 3868886"/>
              <a:gd name="connsiteY6" fmla="*/ 234594 h 901307"/>
              <a:gd name="connsiteX7" fmla="*/ 3486416 w 3868886"/>
              <a:gd name="connsiteY7" fmla="*/ 532449 h 901307"/>
              <a:gd name="connsiteX8" fmla="*/ 3167613 w 3868886"/>
              <a:gd name="connsiteY8" fmla="*/ 703984 h 901307"/>
              <a:gd name="connsiteX9" fmla="*/ 2658905 w 3868886"/>
              <a:gd name="connsiteY9" fmla="*/ 861185 h 901307"/>
              <a:gd name="connsiteX10" fmla="*/ 1859277 w 3868886"/>
              <a:gd name="connsiteY10" fmla="*/ 899197 h 901307"/>
              <a:gd name="connsiteX11" fmla="*/ 902591 w 3868886"/>
              <a:gd name="connsiteY11" fmla="*/ 827305 h 901307"/>
              <a:gd name="connsiteX12" fmla="*/ 526224 w 3868886"/>
              <a:gd name="connsiteY12" fmla="*/ 769445 h 901307"/>
              <a:gd name="connsiteX13" fmla="*/ 321958 w 3868886"/>
              <a:gd name="connsiteY13" fmla="*/ 702262 h 901307"/>
              <a:gd name="connsiteX14" fmla="*/ 0 w 3868886"/>
              <a:gd name="connsiteY14" fmla="*/ 570542 h 901307"/>
              <a:gd name="connsiteX15" fmla="*/ 41322 w 3868886"/>
              <a:gd name="connsiteY15" fmla="*/ 365690 h 901307"/>
              <a:gd name="connsiteX0" fmla="*/ 41322 w 3868886"/>
              <a:gd name="connsiteY0" fmla="*/ 387800 h 923417"/>
              <a:gd name="connsiteX1" fmla="*/ 565382 w 3868886"/>
              <a:gd name="connsiteY1" fmla="*/ 386103 h 923417"/>
              <a:gd name="connsiteX2" fmla="*/ 2079417 w 3868886"/>
              <a:gd name="connsiteY2" fmla="*/ 360690 h 923417"/>
              <a:gd name="connsiteX3" fmla="*/ 2678457 w 3868886"/>
              <a:gd name="connsiteY3" fmla="*/ 278488 h 923417"/>
              <a:gd name="connsiteX4" fmla="*/ 3369696 w 3868886"/>
              <a:gd name="connsiteY4" fmla="*/ 180880 h 923417"/>
              <a:gd name="connsiteX5" fmla="*/ 3769339 w 3868886"/>
              <a:gd name="connsiteY5" fmla="*/ 0 h 923417"/>
              <a:gd name="connsiteX6" fmla="*/ 3868886 w 3868886"/>
              <a:gd name="connsiteY6" fmla="*/ 256704 h 923417"/>
              <a:gd name="connsiteX7" fmla="*/ 3486416 w 3868886"/>
              <a:gd name="connsiteY7" fmla="*/ 554559 h 923417"/>
              <a:gd name="connsiteX8" fmla="*/ 3167613 w 3868886"/>
              <a:gd name="connsiteY8" fmla="*/ 726094 h 923417"/>
              <a:gd name="connsiteX9" fmla="*/ 2658905 w 3868886"/>
              <a:gd name="connsiteY9" fmla="*/ 883295 h 923417"/>
              <a:gd name="connsiteX10" fmla="*/ 1859277 w 3868886"/>
              <a:gd name="connsiteY10" fmla="*/ 921307 h 923417"/>
              <a:gd name="connsiteX11" fmla="*/ 902591 w 3868886"/>
              <a:gd name="connsiteY11" fmla="*/ 849415 h 923417"/>
              <a:gd name="connsiteX12" fmla="*/ 526224 w 3868886"/>
              <a:gd name="connsiteY12" fmla="*/ 791555 h 923417"/>
              <a:gd name="connsiteX13" fmla="*/ 321958 w 3868886"/>
              <a:gd name="connsiteY13" fmla="*/ 724372 h 923417"/>
              <a:gd name="connsiteX14" fmla="*/ 0 w 3868886"/>
              <a:gd name="connsiteY14" fmla="*/ 592652 h 923417"/>
              <a:gd name="connsiteX15" fmla="*/ 41322 w 3868886"/>
              <a:gd name="connsiteY15" fmla="*/ 387800 h 923417"/>
              <a:gd name="connsiteX0" fmla="*/ 41322 w 3895290"/>
              <a:gd name="connsiteY0" fmla="*/ 387800 h 923417"/>
              <a:gd name="connsiteX1" fmla="*/ 565382 w 3895290"/>
              <a:gd name="connsiteY1" fmla="*/ 386103 h 923417"/>
              <a:gd name="connsiteX2" fmla="*/ 2079417 w 3895290"/>
              <a:gd name="connsiteY2" fmla="*/ 360690 h 923417"/>
              <a:gd name="connsiteX3" fmla="*/ 2678457 w 3895290"/>
              <a:gd name="connsiteY3" fmla="*/ 278488 h 923417"/>
              <a:gd name="connsiteX4" fmla="*/ 3369696 w 3895290"/>
              <a:gd name="connsiteY4" fmla="*/ 180880 h 923417"/>
              <a:gd name="connsiteX5" fmla="*/ 3769339 w 3895290"/>
              <a:gd name="connsiteY5" fmla="*/ 0 h 923417"/>
              <a:gd name="connsiteX6" fmla="*/ 3895290 w 3895290"/>
              <a:gd name="connsiteY6" fmla="*/ 235134 h 923417"/>
              <a:gd name="connsiteX7" fmla="*/ 3486416 w 3895290"/>
              <a:gd name="connsiteY7" fmla="*/ 554559 h 923417"/>
              <a:gd name="connsiteX8" fmla="*/ 3167613 w 3895290"/>
              <a:gd name="connsiteY8" fmla="*/ 726094 h 923417"/>
              <a:gd name="connsiteX9" fmla="*/ 2658905 w 3895290"/>
              <a:gd name="connsiteY9" fmla="*/ 883295 h 923417"/>
              <a:gd name="connsiteX10" fmla="*/ 1859277 w 3895290"/>
              <a:gd name="connsiteY10" fmla="*/ 921307 h 923417"/>
              <a:gd name="connsiteX11" fmla="*/ 902591 w 3895290"/>
              <a:gd name="connsiteY11" fmla="*/ 849415 h 923417"/>
              <a:gd name="connsiteX12" fmla="*/ 526224 w 3895290"/>
              <a:gd name="connsiteY12" fmla="*/ 791555 h 923417"/>
              <a:gd name="connsiteX13" fmla="*/ 321958 w 3895290"/>
              <a:gd name="connsiteY13" fmla="*/ 724372 h 923417"/>
              <a:gd name="connsiteX14" fmla="*/ 0 w 3895290"/>
              <a:gd name="connsiteY14" fmla="*/ 592652 h 923417"/>
              <a:gd name="connsiteX15" fmla="*/ 41322 w 3895290"/>
              <a:gd name="connsiteY15" fmla="*/ 387800 h 923417"/>
              <a:gd name="connsiteX0" fmla="*/ 55177 w 3895290"/>
              <a:gd name="connsiteY0" fmla="*/ 388723 h 923417"/>
              <a:gd name="connsiteX1" fmla="*/ 565382 w 3895290"/>
              <a:gd name="connsiteY1" fmla="*/ 386103 h 923417"/>
              <a:gd name="connsiteX2" fmla="*/ 2079417 w 3895290"/>
              <a:gd name="connsiteY2" fmla="*/ 360690 h 923417"/>
              <a:gd name="connsiteX3" fmla="*/ 2678457 w 3895290"/>
              <a:gd name="connsiteY3" fmla="*/ 278488 h 923417"/>
              <a:gd name="connsiteX4" fmla="*/ 3369696 w 3895290"/>
              <a:gd name="connsiteY4" fmla="*/ 180880 h 923417"/>
              <a:gd name="connsiteX5" fmla="*/ 3769339 w 3895290"/>
              <a:gd name="connsiteY5" fmla="*/ 0 h 923417"/>
              <a:gd name="connsiteX6" fmla="*/ 3895290 w 3895290"/>
              <a:gd name="connsiteY6" fmla="*/ 235134 h 923417"/>
              <a:gd name="connsiteX7" fmla="*/ 3486416 w 3895290"/>
              <a:gd name="connsiteY7" fmla="*/ 554559 h 923417"/>
              <a:gd name="connsiteX8" fmla="*/ 3167613 w 3895290"/>
              <a:gd name="connsiteY8" fmla="*/ 726094 h 923417"/>
              <a:gd name="connsiteX9" fmla="*/ 2658905 w 3895290"/>
              <a:gd name="connsiteY9" fmla="*/ 883295 h 923417"/>
              <a:gd name="connsiteX10" fmla="*/ 1859277 w 3895290"/>
              <a:gd name="connsiteY10" fmla="*/ 921307 h 923417"/>
              <a:gd name="connsiteX11" fmla="*/ 902591 w 3895290"/>
              <a:gd name="connsiteY11" fmla="*/ 849415 h 923417"/>
              <a:gd name="connsiteX12" fmla="*/ 526224 w 3895290"/>
              <a:gd name="connsiteY12" fmla="*/ 791555 h 923417"/>
              <a:gd name="connsiteX13" fmla="*/ 321958 w 3895290"/>
              <a:gd name="connsiteY13" fmla="*/ 724372 h 923417"/>
              <a:gd name="connsiteX14" fmla="*/ 0 w 3895290"/>
              <a:gd name="connsiteY14" fmla="*/ 592652 h 923417"/>
              <a:gd name="connsiteX15" fmla="*/ 55177 w 3895290"/>
              <a:gd name="connsiteY15" fmla="*/ 388723 h 923417"/>
              <a:gd name="connsiteX0" fmla="*/ 55177 w 3895290"/>
              <a:gd name="connsiteY0" fmla="*/ 388723 h 923417"/>
              <a:gd name="connsiteX1" fmla="*/ 565382 w 3895290"/>
              <a:gd name="connsiteY1" fmla="*/ 386103 h 923417"/>
              <a:gd name="connsiteX2" fmla="*/ 2079417 w 3895290"/>
              <a:gd name="connsiteY2" fmla="*/ 360690 h 923417"/>
              <a:gd name="connsiteX3" fmla="*/ 2678457 w 3895290"/>
              <a:gd name="connsiteY3" fmla="*/ 278488 h 923417"/>
              <a:gd name="connsiteX4" fmla="*/ 3369696 w 3895290"/>
              <a:gd name="connsiteY4" fmla="*/ 180880 h 923417"/>
              <a:gd name="connsiteX5" fmla="*/ 3769339 w 3895290"/>
              <a:gd name="connsiteY5" fmla="*/ 0 h 923417"/>
              <a:gd name="connsiteX6" fmla="*/ 3895290 w 3895290"/>
              <a:gd name="connsiteY6" fmla="*/ 235134 h 923417"/>
              <a:gd name="connsiteX7" fmla="*/ 3486416 w 3895290"/>
              <a:gd name="connsiteY7" fmla="*/ 554559 h 923417"/>
              <a:gd name="connsiteX8" fmla="*/ 3167613 w 3895290"/>
              <a:gd name="connsiteY8" fmla="*/ 726094 h 923417"/>
              <a:gd name="connsiteX9" fmla="*/ 2658905 w 3895290"/>
              <a:gd name="connsiteY9" fmla="*/ 883295 h 923417"/>
              <a:gd name="connsiteX10" fmla="*/ 1859277 w 3895290"/>
              <a:gd name="connsiteY10" fmla="*/ 921307 h 923417"/>
              <a:gd name="connsiteX11" fmla="*/ 902591 w 3895290"/>
              <a:gd name="connsiteY11" fmla="*/ 849415 h 923417"/>
              <a:gd name="connsiteX12" fmla="*/ 526224 w 3895290"/>
              <a:gd name="connsiteY12" fmla="*/ 791555 h 923417"/>
              <a:gd name="connsiteX13" fmla="*/ 321958 w 3895290"/>
              <a:gd name="connsiteY13" fmla="*/ 724372 h 923417"/>
              <a:gd name="connsiteX14" fmla="*/ 0 w 3895290"/>
              <a:gd name="connsiteY14" fmla="*/ 592652 h 923417"/>
              <a:gd name="connsiteX15" fmla="*/ 55177 w 3895290"/>
              <a:gd name="connsiteY15" fmla="*/ 388723 h 923417"/>
              <a:gd name="connsiteX0" fmla="*/ 41213 w 3881326"/>
              <a:gd name="connsiteY0" fmla="*/ 388723 h 923417"/>
              <a:gd name="connsiteX1" fmla="*/ 551418 w 3881326"/>
              <a:gd name="connsiteY1" fmla="*/ 386103 h 923417"/>
              <a:gd name="connsiteX2" fmla="*/ 2065453 w 3881326"/>
              <a:gd name="connsiteY2" fmla="*/ 360690 h 923417"/>
              <a:gd name="connsiteX3" fmla="*/ 2664493 w 3881326"/>
              <a:gd name="connsiteY3" fmla="*/ 278488 h 923417"/>
              <a:gd name="connsiteX4" fmla="*/ 3355732 w 3881326"/>
              <a:gd name="connsiteY4" fmla="*/ 180880 h 923417"/>
              <a:gd name="connsiteX5" fmla="*/ 3755375 w 3881326"/>
              <a:gd name="connsiteY5" fmla="*/ 0 h 923417"/>
              <a:gd name="connsiteX6" fmla="*/ 3881326 w 3881326"/>
              <a:gd name="connsiteY6" fmla="*/ 235134 h 923417"/>
              <a:gd name="connsiteX7" fmla="*/ 3472452 w 3881326"/>
              <a:gd name="connsiteY7" fmla="*/ 554559 h 923417"/>
              <a:gd name="connsiteX8" fmla="*/ 3153649 w 3881326"/>
              <a:gd name="connsiteY8" fmla="*/ 726094 h 923417"/>
              <a:gd name="connsiteX9" fmla="*/ 2644941 w 3881326"/>
              <a:gd name="connsiteY9" fmla="*/ 883295 h 923417"/>
              <a:gd name="connsiteX10" fmla="*/ 1845313 w 3881326"/>
              <a:gd name="connsiteY10" fmla="*/ 921307 h 923417"/>
              <a:gd name="connsiteX11" fmla="*/ 888627 w 3881326"/>
              <a:gd name="connsiteY11" fmla="*/ 849415 h 923417"/>
              <a:gd name="connsiteX12" fmla="*/ 512260 w 3881326"/>
              <a:gd name="connsiteY12" fmla="*/ 791555 h 923417"/>
              <a:gd name="connsiteX13" fmla="*/ 307994 w 3881326"/>
              <a:gd name="connsiteY13" fmla="*/ 724372 h 923417"/>
              <a:gd name="connsiteX14" fmla="*/ 0 w 3881326"/>
              <a:gd name="connsiteY14" fmla="*/ 604224 h 923417"/>
              <a:gd name="connsiteX15" fmla="*/ 41213 w 3881326"/>
              <a:gd name="connsiteY15" fmla="*/ 388723 h 923417"/>
              <a:gd name="connsiteX0" fmla="*/ 49798 w 3889911"/>
              <a:gd name="connsiteY0" fmla="*/ 388723 h 923417"/>
              <a:gd name="connsiteX1" fmla="*/ 560003 w 3889911"/>
              <a:gd name="connsiteY1" fmla="*/ 386103 h 923417"/>
              <a:gd name="connsiteX2" fmla="*/ 2074038 w 3889911"/>
              <a:gd name="connsiteY2" fmla="*/ 360690 h 923417"/>
              <a:gd name="connsiteX3" fmla="*/ 2673078 w 3889911"/>
              <a:gd name="connsiteY3" fmla="*/ 278488 h 923417"/>
              <a:gd name="connsiteX4" fmla="*/ 3364317 w 3889911"/>
              <a:gd name="connsiteY4" fmla="*/ 180880 h 923417"/>
              <a:gd name="connsiteX5" fmla="*/ 3763960 w 3889911"/>
              <a:gd name="connsiteY5" fmla="*/ 0 h 923417"/>
              <a:gd name="connsiteX6" fmla="*/ 3889911 w 3889911"/>
              <a:gd name="connsiteY6" fmla="*/ 235134 h 923417"/>
              <a:gd name="connsiteX7" fmla="*/ 3481037 w 3889911"/>
              <a:gd name="connsiteY7" fmla="*/ 554559 h 923417"/>
              <a:gd name="connsiteX8" fmla="*/ 3162234 w 3889911"/>
              <a:gd name="connsiteY8" fmla="*/ 726094 h 923417"/>
              <a:gd name="connsiteX9" fmla="*/ 2653526 w 3889911"/>
              <a:gd name="connsiteY9" fmla="*/ 883295 h 923417"/>
              <a:gd name="connsiteX10" fmla="*/ 1853898 w 3889911"/>
              <a:gd name="connsiteY10" fmla="*/ 921307 h 923417"/>
              <a:gd name="connsiteX11" fmla="*/ 897212 w 3889911"/>
              <a:gd name="connsiteY11" fmla="*/ 849415 h 923417"/>
              <a:gd name="connsiteX12" fmla="*/ 520845 w 3889911"/>
              <a:gd name="connsiteY12" fmla="*/ 791555 h 923417"/>
              <a:gd name="connsiteX13" fmla="*/ 316579 w 3889911"/>
              <a:gd name="connsiteY13" fmla="*/ 724372 h 923417"/>
              <a:gd name="connsiteX14" fmla="*/ 0 w 3889911"/>
              <a:gd name="connsiteY14" fmla="*/ 597922 h 923417"/>
              <a:gd name="connsiteX15" fmla="*/ 49798 w 3889911"/>
              <a:gd name="connsiteY15" fmla="*/ 388723 h 923417"/>
              <a:gd name="connsiteX0" fmla="*/ 59415 w 3889911"/>
              <a:gd name="connsiteY0" fmla="*/ 391819 h 923417"/>
              <a:gd name="connsiteX1" fmla="*/ 560003 w 3889911"/>
              <a:gd name="connsiteY1" fmla="*/ 386103 h 923417"/>
              <a:gd name="connsiteX2" fmla="*/ 2074038 w 3889911"/>
              <a:gd name="connsiteY2" fmla="*/ 360690 h 923417"/>
              <a:gd name="connsiteX3" fmla="*/ 2673078 w 3889911"/>
              <a:gd name="connsiteY3" fmla="*/ 278488 h 923417"/>
              <a:gd name="connsiteX4" fmla="*/ 3364317 w 3889911"/>
              <a:gd name="connsiteY4" fmla="*/ 180880 h 923417"/>
              <a:gd name="connsiteX5" fmla="*/ 3763960 w 3889911"/>
              <a:gd name="connsiteY5" fmla="*/ 0 h 923417"/>
              <a:gd name="connsiteX6" fmla="*/ 3889911 w 3889911"/>
              <a:gd name="connsiteY6" fmla="*/ 235134 h 923417"/>
              <a:gd name="connsiteX7" fmla="*/ 3481037 w 3889911"/>
              <a:gd name="connsiteY7" fmla="*/ 554559 h 923417"/>
              <a:gd name="connsiteX8" fmla="*/ 3162234 w 3889911"/>
              <a:gd name="connsiteY8" fmla="*/ 726094 h 923417"/>
              <a:gd name="connsiteX9" fmla="*/ 2653526 w 3889911"/>
              <a:gd name="connsiteY9" fmla="*/ 883295 h 923417"/>
              <a:gd name="connsiteX10" fmla="*/ 1853898 w 3889911"/>
              <a:gd name="connsiteY10" fmla="*/ 921307 h 923417"/>
              <a:gd name="connsiteX11" fmla="*/ 897212 w 3889911"/>
              <a:gd name="connsiteY11" fmla="*/ 849415 h 923417"/>
              <a:gd name="connsiteX12" fmla="*/ 520845 w 3889911"/>
              <a:gd name="connsiteY12" fmla="*/ 791555 h 923417"/>
              <a:gd name="connsiteX13" fmla="*/ 316579 w 3889911"/>
              <a:gd name="connsiteY13" fmla="*/ 724372 h 923417"/>
              <a:gd name="connsiteX14" fmla="*/ 0 w 3889911"/>
              <a:gd name="connsiteY14" fmla="*/ 597922 h 923417"/>
              <a:gd name="connsiteX15" fmla="*/ 59415 w 3889911"/>
              <a:gd name="connsiteY15" fmla="*/ 391819 h 923417"/>
              <a:gd name="connsiteX0" fmla="*/ 54035 w 3884531"/>
              <a:gd name="connsiteY0" fmla="*/ 391819 h 923417"/>
              <a:gd name="connsiteX1" fmla="*/ 554623 w 3884531"/>
              <a:gd name="connsiteY1" fmla="*/ 386103 h 923417"/>
              <a:gd name="connsiteX2" fmla="*/ 2068658 w 3884531"/>
              <a:gd name="connsiteY2" fmla="*/ 360690 h 923417"/>
              <a:gd name="connsiteX3" fmla="*/ 2667698 w 3884531"/>
              <a:gd name="connsiteY3" fmla="*/ 278488 h 923417"/>
              <a:gd name="connsiteX4" fmla="*/ 3358937 w 3884531"/>
              <a:gd name="connsiteY4" fmla="*/ 180880 h 923417"/>
              <a:gd name="connsiteX5" fmla="*/ 3758580 w 3884531"/>
              <a:gd name="connsiteY5" fmla="*/ 0 h 923417"/>
              <a:gd name="connsiteX6" fmla="*/ 3884531 w 3884531"/>
              <a:gd name="connsiteY6" fmla="*/ 235134 h 923417"/>
              <a:gd name="connsiteX7" fmla="*/ 3475657 w 3884531"/>
              <a:gd name="connsiteY7" fmla="*/ 554559 h 923417"/>
              <a:gd name="connsiteX8" fmla="*/ 3156854 w 3884531"/>
              <a:gd name="connsiteY8" fmla="*/ 726094 h 923417"/>
              <a:gd name="connsiteX9" fmla="*/ 2648146 w 3884531"/>
              <a:gd name="connsiteY9" fmla="*/ 883295 h 923417"/>
              <a:gd name="connsiteX10" fmla="*/ 1848518 w 3884531"/>
              <a:gd name="connsiteY10" fmla="*/ 921307 h 923417"/>
              <a:gd name="connsiteX11" fmla="*/ 891832 w 3884531"/>
              <a:gd name="connsiteY11" fmla="*/ 849415 h 923417"/>
              <a:gd name="connsiteX12" fmla="*/ 515465 w 3884531"/>
              <a:gd name="connsiteY12" fmla="*/ 791555 h 923417"/>
              <a:gd name="connsiteX13" fmla="*/ 311199 w 3884531"/>
              <a:gd name="connsiteY13" fmla="*/ 724372 h 923417"/>
              <a:gd name="connsiteX14" fmla="*/ 0 w 3884531"/>
              <a:gd name="connsiteY14" fmla="*/ 603192 h 923417"/>
              <a:gd name="connsiteX15" fmla="*/ 54035 w 3884531"/>
              <a:gd name="connsiteY15" fmla="*/ 391819 h 9234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884531" h="923417">
                <a:moveTo>
                  <a:pt x="54035" y="391819"/>
                </a:moveTo>
                <a:lnTo>
                  <a:pt x="554623" y="386103"/>
                </a:lnTo>
                <a:lnTo>
                  <a:pt x="2068658" y="360690"/>
                </a:lnTo>
                <a:lnTo>
                  <a:pt x="2667698" y="278488"/>
                </a:lnTo>
                <a:lnTo>
                  <a:pt x="3358937" y="180880"/>
                </a:lnTo>
                <a:lnTo>
                  <a:pt x="3758580" y="0"/>
                </a:lnTo>
                <a:lnTo>
                  <a:pt x="3884531" y="235134"/>
                </a:lnTo>
                <a:lnTo>
                  <a:pt x="3475657" y="554559"/>
                </a:lnTo>
                <a:cubicBezTo>
                  <a:pt x="3336872" y="643740"/>
                  <a:pt x="3307213" y="655557"/>
                  <a:pt x="3156854" y="726094"/>
                </a:cubicBezTo>
                <a:cubicBezTo>
                  <a:pt x="3041796" y="763026"/>
                  <a:pt x="2866202" y="850760"/>
                  <a:pt x="2648146" y="883295"/>
                </a:cubicBezTo>
                <a:cubicBezTo>
                  <a:pt x="2430090" y="915830"/>
                  <a:pt x="2121733" y="928929"/>
                  <a:pt x="1848518" y="921307"/>
                </a:cubicBezTo>
                <a:cubicBezTo>
                  <a:pt x="1544579" y="912048"/>
                  <a:pt x="1116507" y="872435"/>
                  <a:pt x="891832" y="849415"/>
                </a:cubicBezTo>
                <a:cubicBezTo>
                  <a:pt x="667157" y="826395"/>
                  <a:pt x="602249" y="807705"/>
                  <a:pt x="515465" y="791555"/>
                </a:cubicBezTo>
                <a:cubicBezTo>
                  <a:pt x="453389" y="766969"/>
                  <a:pt x="373275" y="748958"/>
                  <a:pt x="311199" y="724372"/>
                </a:cubicBezTo>
                <a:lnTo>
                  <a:pt x="0" y="603192"/>
                </a:lnTo>
                <a:lnTo>
                  <a:pt x="54035" y="391819"/>
                </a:lnTo>
                <a:close/>
              </a:path>
            </a:pathLst>
          </a:custGeom>
          <a:solidFill>
            <a:srgbClr val="A2AAAD">
              <a:alpha val="52000"/>
            </a:srgbClr>
          </a:solidFill>
          <a:ln w="19050">
            <a:solidFill>
              <a:schemeClr val="bg1">
                <a:lumMod val="50000"/>
              </a:schemeClr>
            </a:solidFill>
            <a:prstDash val="sysDash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0" name="Полилиния 69"/>
          <p:cNvSpPr>
            <a:spLocks noChangeAspect="1"/>
          </p:cNvSpPr>
          <p:nvPr/>
        </p:nvSpPr>
        <p:spPr>
          <a:xfrm>
            <a:off x="5458030" y="598350"/>
            <a:ext cx="1380608" cy="1601981"/>
          </a:xfrm>
          <a:custGeom>
            <a:avLst/>
            <a:gdLst>
              <a:gd name="connsiteX0" fmla="*/ 19050 w 2120900"/>
              <a:gd name="connsiteY0" fmla="*/ 82569 h 2432069"/>
              <a:gd name="connsiteX1" fmla="*/ 0 w 2120900"/>
              <a:gd name="connsiteY1" fmla="*/ 1047769 h 2432069"/>
              <a:gd name="connsiteX2" fmla="*/ 25400 w 2120900"/>
              <a:gd name="connsiteY2" fmla="*/ 1155719 h 2432069"/>
              <a:gd name="connsiteX3" fmla="*/ 203200 w 2120900"/>
              <a:gd name="connsiteY3" fmla="*/ 1492269 h 2432069"/>
              <a:gd name="connsiteX4" fmla="*/ 298450 w 2120900"/>
              <a:gd name="connsiteY4" fmla="*/ 1657369 h 2432069"/>
              <a:gd name="connsiteX5" fmla="*/ 406400 w 2120900"/>
              <a:gd name="connsiteY5" fmla="*/ 1790719 h 2432069"/>
              <a:gd name="connsiteX6" fmla="*/ 590550 w 2120900"/>
              <a:gd name="connsiteY6" fmla="*/ 2063769 h 2432069"/>
              <a:gd name="connsiteX7" fmla="*/ 742950 w 2120900"/>
              <a:gd name="connsiteY7" fmla="*/ 2222519 h 2432069"/>
              <a:gd name="connsiteX8" fmla="*/ 793750 w 2120900"/>
              <a:gd name="connsiteY8" fmla="*/ 2292369 h 2432069"/>
              <a:gd name="connsiteX9" fmla="*/ 825500 w 2120900"/>
              <a:gd name="connsiteY9" fmla="*/ 2324119 h 2432069"/>
              <a:gd name="connsiteX10" fmla="*/ 863600 w 2120900"/>
              <a:gd name="connsiteY10" fmla="*/ 2368569 h 2432069"/>
              <a:gd name="connsiteX11" fmla="*/ 1073150 w 2120900"/>
              <a:gd name="connsiteY11" fmla="*/ 2432069 h 2432069"/>
              <a:gd name="connsiteX12" fmla="*/ 1117600 w 2120900"/>
              <a:gd name="connsiteY12" fmla="*/ 2349519 h 2432069"/>
              <a:gd name="connsiteX13" fmla="*/ 1136650 w 2120900"/>
              <a:gd name="connsiteY13" fmla="*/ 2311419 h 2432069"/>
              <a:gd name="connsiteX14" fmla="*/ 2120900 w 2120900"/>
              <a:gd name="connsiteY14" fmla="*/ 247669 h 2432069"/>
              <a:gd name="connsiteX15" fmla="*/ 1511300 w 2120900"/>
              <a:gd name="connsiteY15" fmla="*/ 6369 h 2432069"/>
              <a:gd name="connsiteX16" fmla="*/ 1409700 w 2120900"/>
              <a:gd name="connsiteY16" fmla="*/ 19 h 2432069"/>
              <a:gd name="connsiteX17" fmla="*/ 19050 w 2120900"/>
              <a:gd name="connsiteY17" fmla="*/ 82569 h 2432069"/>
              <a:gd name="connsiteX0" fmla="*/ 73025 w 2120900"/>
              <a:gd name="connsiteY0" fmla="*/ 209569 h 2432069"/>
              <a:gd name="connsiteX1" fmla="*/ 0 w 2120900"/>
              <a:gd name="connsiteY1" fmla="*/ 1047769 h 2432069"/>
              <a:gd name="connsiteX2" fmla="*/ 25400 w 2120900"/>
              <a:gd name="connsiteY2" fmla="*/ 1155719 h 2432069"/>
              <a:gd name="connsiteX3" fmla="*/ 203200 w 2120900"/>
              <a:gd name="connsiteY3" fmla="*/ 1492269 h 2432069"/>
              <a:gd name="connsiteX4" fmla="*/ 298450 w 2120900"/>
              <a:gd name="connsiteY4" fmla="*/ 1657369 h 2432069"/>
              <a:gd name="connsiteX5" fmla="*/ 406400 w 2120900"/>
              <a:gd name="connsiteY5" fmla="*/ 1790719 h 2432069"/>
              <a:gd name="connsiteX6" fmla="*/ 590550 w 2120900"/>
              <a:gd name="connsiteY6" fmla="*/ 2063769 h 2432069"/>
              <a:gd name="connsiteX7" fmla="*/ 742950 w 2120900"/>
              <a:gd name="connsiteY7" fmla="*/ 2222519 h 2432069"/>
              <a:gd name="connsiteX8" fmla="*/ 793750 w 2120900"/>
              <a:gd name="connsiteY8" fmla="*/ 2292369 h 2432069"/>
              <a:gd name="connsiteX9" fmla="*/ 825500 w 2120900"/>
              <a:gd name="connsiteY9" fmla="*/ 2324119 h 2432069"/>
              <a:gd name="connsiteX10" fmla="*/ 863600 w 2120900"/>
              <a:gd name="connsiteY10" fmla="*/ 2368569 h 2432069"/>
              <a:gd name="connsiteX11" fmla="*/ 1073150 w 2120900"/>
              <a:gd name="connsiteY11" fmla="*/ 2432069 h 2432069"/>
              <a:gd name="connsiteX12" fmla="*/ 1117600 w 2120900"/>
              <a:gd name="connsiteY12" fmla="*/ 2349519 h 2432069"/>
              <a:gd name="connsiteX13" fmla="*/ 1136650 w 2120900"/>
              <a:gd name="connsiteY13" fmla="*/ 2311419 h 2432069"/>
              <a:gd name="connsiteX14" fmla="*/ 2120900 w 2120900"/>
              <a:gd name="connsiteY14" fmla="*/ 247669 h 2432069"/>
              <a:gd name="connsiteX15" fmla="*/ 1511300 w 2120900"/>
              <a:gd name="connsiteY15" fmla="*/ 6369 h 2432069"/>
              <a:gd name="connsiteX16" fmla="*/ 1409700 w 2120900"/>
              <a:gd name="connsiteY16" fmla="*/ 19 h 2432069"/>
              <a:gd name="connsiteX17" fmla="*/ 73025 w 2120900"/>
              <a:gd name="connsiteY17" fmla="*/ 209569 h 2432069"/>
              <a:gd name="connsiteX0" fmla="*/ 0 w 2120900"/>
              <a:gd name="connsiteY0" fmla="*/ 101619 h 2432069"/>
              <a:gd name="connsiteX1" fmla="*/ 0 w 2120900"/>
              <a:gd name="connsiteY1" fmla="*/ 1047769 h 2432069"/>
              <a:gd name="connsiteX2" fmla="*/ 25400 w 2120900"/>
              <a:gd name="connsiteY2" fmla="*/ 1155719 h 2432069"/>
              <a:gd name="connsiteX3" fmla="*/ 203200 w 2120900"/>
              <a:gd name="connsiteY3" fmla="*/ 1492269 h 2432069"/>
              <a:gd name="connsiteX4" fmla="*/ 298450 w 2120900"/>
              <a:gd name="connsiteY4" fmla="*/ 1657369 h 2432069"/>
              <a:gd name="connsiteX5" fmla="*/ 406400 w 2120900"/>
              <a:gd name="connsiteY5" fmla="*/ 1790719 h 2432069"/>
              <a:gd name="connsiteX6" fmla="*/ 590550 w 2120900"/>
              <a:gd name="connsiteY6" fmla="*/ 2063769 h 2432069"/>
              <a:gd name="connsiteX7" fmla="*/ 742950 w 2120900"/>
              <a:gd name="connsiteY7" fmla="*/ 2222519 h 2432069"/>
              <a:gd name="connsiteX8" fmla="*/ 793750 w 2120900"/>
              <a:gd name="connsiteY8" fmla="*/ 2292369 h 2432069"/>
              <a:gd name="connsiteX9" fmla="*/ 825500 w 2120900"/>
              <a:gd name="connsiteY9" fmla="*/ 2324119 h 2432069"/>
              <a:gd name="connsiteX10" fmla="*/ 863600 w 2120900"/>
              <a:gd name="connsiteY10" fmla="*/ 2368569 h 2432069"/>
              <a:gd name="connsiteX11" fmla="*/ 1073150 w 2120900"/>
              <a:gd name="connsiteY11" fmla="*/ 2432069 h 2432069"/>
              <a:gd name="connsiteX12" fmla="*/ 1117600 w 2120900"/>
              <a:gd name="connsiteY12" fmla="*/ 2349519 h 2432069"/>
              <a:gd name="connsiteX13" fmla="*/ 1136650 w 2120900"/>
              <a:gd name="connsiteY13" fmla="*/ 2311419 h 2432069"/>
              <a:gd name="connsiteX14" fmla="*/ 2120900 w 2120900"/>
              <a:gd name="connsiteY14" fmla="*/ 247669 h 2432069"/>
              <a:gd name="connsiteX15" fmla="*/ 1511300 w 2120900"/>
              <a:gd name="connsiteY15" fmla="*/ 6369 h 2432069"/>
              <a:gd name="connsiteX16" fmla="*/ 1409700 w 2120900"/>
              <a:gd name="connsiteY16" fmla="*/ 19 h 2432069"/>
              <a:gd name="connsiteX17" fmla="*/ 0 w 2120900"/>
              <a:gd name="connsiteY17" fmla="*/ 101619 h 2432069"/>
              <a:gd name="connsiteX0" fmla="*/ 0 w 2120900"/>
              <a:gd name="connsiteY0" fmla="*/ 101619 h 2432069"/>
              <a:gd name="connsiteX1" fmla="*/ 0 w 2120900"/>
              <a:gd name="connsiteY1" fmla="*/ 1047769 h 2432069"/>
              <a:gd name="connsiteX2" fmla="*/ 25400 w 2120900"/>
              <a:gd name="connsiteY2" fmla="*/ 1155719 h 2432069"/>
              <a:gd name="connsiteX3" fmla="*/ 107950 w 2120900"/>
              <a:gd name="connsiteY3" fmla="*/ 1625619 h 2432069"/>
              <a:gd name="connsiteX4" fmla="*/ 298450 w 2120900"/>
              <a:gd name="connsiteY4" fmla="*/ 1657369 h 2432069"/>
              <a:gd name="connsiteX5" fmla="*/ 406400 w 2120900"/>
              <a:gd name="connsiteY5" fmla="*/ 1790719 h 2432069"/>
              <a:gd name="connsiteX6" fmla="*/ 590550 w 2120900"/>
              <a:gd name="connsiteY6" fmla="*/ 2063769 h 2432069"/>
              <a:gd name="connsiteX7" fmla="*/ 742950 w 2120900"/>
              <a:gd name="connsiteY7" fmla="*/ 2222519 h 2432069"/>
              <a:gd name="connsiteX8" fmla="*/ 793750 w 2120900"/>
              <a:gd name="connsiteY8" fmla="*/ 2292369 h 2432069"/>
              <a:gd name="connsiteX9" fmla="*/ 825500 w 2120900"/>
              <a:gd name="connsiteY9" fmla="*/ 2324119 h 2432069"/>
              <a:gd name="connsiteX10" fmla="*/ 863600 w 2120900"/>
              <a:gd name="connsiteY10" fmla="*/ 2368569 h 2432069"/>
              <a:gd name="connsiteX11" fmla="*/ 1073150 w 2120900"/>
              <a:gd name="connsiteY11" fmla="*/ 2432069 h 2432069"/>
              <a:gd name="connsiteX12" fmla="*/ 1117600 w 2120900"/>
              <a:gd name="connsiteY12" fmla="*/ 2349519 h 2432069"/>
              <a:gd name="connsiteX13" fmla="*/ 1136650 w 2120900"/>
              <a:gd name="connsiteY13" fmla="*/ 2311419 h 2432069"/>
              <a:gd name="connsiteX14" fmla="*/ 2120900 w 2120900"/>
              <a:gd name="connsiteY14" fmla="*/ 247669 h 2432069"/>
              <a:gd name="connsiteX15" fmla="*/ 1511300 w 2120900"/>
              <a:gd name="connsiteY15" fmla="*/ 6369 h 2432069"/>
              <a:gd name="connsiteX16" fmla="*/ 1409700 w 2120900"/>
              <a:gd name="connsiteY16" fmla="*/ 19 h 2432069"/>
              <a:gd name="connsiteX17" fmla="*/ 0 w 2120900"/>
              <a:gd name="connsiteY17" fmla="*/ 101619 h 2432069"/>
              <a:gd name="connsiteX0" fmla="*/ 6416 w 2127316"/>
              <a:gd name="connsiteY0" fmla="*/ 101619 h 2432069"/>
              <a:gd name="connsiteX1" fmla="*/ 6416 w 2127316"/>
              <a:gd name="connsiteY1" fmla="*/ 1047769 h 2432069"/>
              <a:gd name="connsiteX2" fmla="*/ 6416 w 2127316"/>
              <a:gd name="connsiteY2" fmla="*/ 1206519 h 2432069"/>
              <a:gd name="connsiteX3" fmla="*/ 114366 w 2127316"/>
              <a:gd name="connsiteY3" fmla="*/ 1625619 h 2432069"/>
              <a:gd name="connsiteX4" fmla="*/ 304866 w 2127316"/>
              <a:gd name="connsiteY4" fmla="*/ 1657369 h 2432069"/>
              <a:gd name="connsiteX5" fmla="*/ 412816 w 2127316"/>
              <a:gd name="connsiteY5" fmla="*/ 1790719 h 2432069"/>
              <a:gd name="connsiteX6" fmla="*/ 596966 w 2127316"/>
              <a:gd name="connsiteY6" fmla="*/ 2063769 h 2432069"/>
              <a:gd name="connsiteX7" fmla="*/ 749366 w 2127316"/>
              <a:gd name="connsiteY7" fmla="*/ 2222519 h 2432069"/>
              <a:gd name="connsiteX8" fmla="*/ 800166 w 2127316"/>
              <a:gd name="connsiteY8" fmla="*/ 2292369 h 2432069"/>
              <a:gd name="connsiteX9" fmla="*/ 831916 w 2127316"/>
              <a:gd name="connsiteY9" fmla="*/ 2324119 h 2432069"/>
              <a:gd name="connsiteX10" fmla="*/ 870016 w 2127316"/>
              <a:gd name="connsiteY10" fmla="*/ 2368569 h 2432069"/>
              <a:gd name="connsiteX11" fmla="*/ 1079566 w 2127316"/>
              <a:gd name="connsiteY11" fmla="*/ 2432069 h 2432069"/>
              <a:gd name="connsiteX12" fmla="*/ 1124016 w 2127316"/>
              <a:gd name="connsiteY12" fmla="*/ 2349519 h 2432069"/>
              <a:gd name="connsiteX13" fmla="*/ 1143066 w 2127316"/>
              <a:gd name="connsiteY13" fmla="*/ 2311419 h 2432069"/>
              <a:gd name="connsiteX14" fmla="*/ 2127316 w 2127316"/>
              <a:gd name="connsiteY14" fmla="*/ 247669 h 2432069"/>
              <a:gd name="connsiteX15" fmla="*/ 1517716 w 2127316"/>
              <a:gd name="connsiteY15" fmla="*/ 6369 h 2432069"/>
              <a:gd name="connsiteX16" fmla="*/ 1416116 w 2127316"/>
              <a:gd name="connsiteY16" fmla="*/ 19 h 2432069"/>
              <a:gd name="connsiteX17" fmla="*/ 6416 w 2127316"/>
              <a:gd name="connsiteY17" fmla="*/ 101619 h 2432069"/>
              <a:gd name="connsiteX0" fmla="*/ 12700 w 2133600"/>
              <a:gd name="connsiteY0" fmla="*/ 101619 h 2432069"/>
              <a:gd name="connsiteX1" fmla="*/ 0 w 2133600"/>
              <a:gd name="connsiteY1" fmla="*/ 885844 h 2432069"/>
              <a:gd name="connsiteX2" fmla="*/ 12700 w 2133600"/>
              <a:gd name="connsiteY2" fmla="*/ 1206519 h 2432069"/>
              <a:gd name="connsiteX3" fmla="*/ 120650 w 2133600"/>
              <a:gd name="connsiteY3" fmla="*/ 1625619 h 2432069"/>
              <a:gd name="connsiteX4" fmla="*/ 311150 w 2133600"/>
              <a:gd name="connsiteY4" fmla="*/ 1657369 h 2432069"/>
              <a:gd name="connsiteX5" fmla="*/ 419100 w 2133600"/>
              <a:gd name="connsiteY5" fmla="*/ 1790719 h 2432069"/>
              <a:gd name="connsiteX6" fmla="*/ 603250 w 2133600"/>
              <a:gd name="connsiteY6" fmla="*/ 2063769 h 2432069"/>
              <a:gd name="connsiteX7" fmla="*/ 755650 w 2133600"/>
              <a:gd name="connsiteY7" fmla="*/ 2222519 h 2432069"/>
              <a:gd name="connsiteX8" fmla="*/ 806450 w 2133600"/>
              <a:gd name="connsiteY8" fmla="*/ 2292369 h 2432069"/>
              <a:gd name="connsiteX9" fmla="*/ 838200 w 2133600"/>
              <a:gd name="connsiteY9" fmla="*/ 2324119 h 2432069"/>
              <a:gd name="connsiteX10" fmla="*/ 876300 w 2133600"/>
              <a:gd name="connsiteY10" fmla="*/ 2368569 h 2432069"/>
              <a:gd name="connsiteX11" fmla="*/ 1085850 w 2133600"/>
              <a:gd name="connsiteY11" fmla="*/ 2432069 h 2432069"/>
              <a:gd name="connsiteX12" fmla="*/ 1130300 w 2133600"/>
              <a:gd name="connsiteY12" fmla="*/ 2349519 h 2432069"/>
              <a:gd name="connsiteX13" fmla="*/ 1149350 w 2133600"/>
              <a:gd name="connsiteY13" fmla="*/ 2311419 h 2432069"/>
              <a:gd name="connsiteX14" fmla="*/ 2133600 w 2133600"/>
              <a:gd name="connsiteY14" fmla="*/ 247669 h 2432069"/>
              <a:gd name="connsiteX15" fmla="*/ 1524000 w 2133600"/>
              <a:gd name="connsiteY15" fmla="*/ 6369 h 2432069"/>
              <a:gd name="connsiteX16" fmla="*/ 1422400 w 2133600"/>
              <a:gd name="connsiteY16" fmla="*/ 19 h 2432069"/>
              <a:gd name="connsiteX17" fmla="*/ 12700 w 2133600"/>
              <a:gd name="connsiteY17" fmla="*/ 101619 h 2432069"/>
              <a:gd name="connsiteX0" fmla="*/ 12700 w 2133600"/>
              <a:gd name="connsiteY0" fmla="*/ 101619 h 2432069"/>
              <a:gd name="connsiteX1" fmla="*/ 0 w 2133600"/>
              <a:gd name="connsiteY1" fmla="*/ 885844 h 2432069"/>
              <a:gd name="connsiteX2" fmla="*/ 12700 w 2133600"/>
              <a:gd name="connsiteY2" fmla="*/ 1206519 h 2432069"/>
              <a:gd name="connsiteX3" fmla="*/ 120650 w 2133600"/>
              <a:gd name="connsiteY3" fmla="*/ 1625619 h 2432069"/>
              <a:gd name="connsiteX4" fmla="*/ 288925 w 2133600"/>
              <a:gd name="connsiteY4" fmla="*/ 1870094 h 2432069"/>
              <a:gd name="connsiteX5" fmla="*/ 419100 w 2133600"/>
              <a:gd name="connsiteY5" fmla="*/ 1790719 h 2432069"/>
              <a:gd name="connsiteX6" fmla="*/ 603250 w 2133600"/>
              <a:gd name="connsiteY6" fmla="*/ 2063769 h 2432069"/>
              <a:gd name="connsiteX7" fmla="*/ 755650 w 2133600"/>
              <a:gd name="connsiteY7" fmla="*/ 2222519 h 2432069"/>
              <a:gd name="connsiteX8" fmla="*/ 806450 w 2133600"/>
              <a:gd name="connsiteY8" fmla="*/ 2292369 h 2432069"/>
              <a:gd name="connsiteX9" fmla="*/ 838200 w 2133600"/>
              <a:gd name="connsiteY9" fmla="*/ 2324119 h 2432069"/>
              <a:gd name="connsiteX10" fmla="*/ 876300 w 2133600"/>
              <a:gd name="connsiteY10" fmla="*/ 2368569 h 2432069"/>
              <a:gd name="connsiteX11" fmla="*/ 1085850 w 2133600"/>
              <a:gd name="connsiteY11" fmla="*/ 2432069 h 2432069"/>
              <a:gd name="connsiteX12" fmla="*/ 1130300 w 2133600"/>
              <a:gd name="connsiteY12" fmla="*/ 2349519 h 2432069"/>
              <a:gd name="connsiteX13" fmla="*/ 1149350 w 2133600"/>
              <a:gd name="connsiteY13" fmla="*/ 2311419 h 2432069"/>
              <a:gd name="connsiteX14" fmla="*/ 2133600 w 2133600"/>
              <a:gd name="connsiteY14" fmla="*/ 247669 h 2432069"/>
              <a:gd name="connsiteX15" fmla="*/ 1524000 w 2133600"/>
              <a:gd name="connsiteY15" fmla="*/ 6369 h 2432069"/>
              <a:gd name="connsiteX16" fmla="*/ 1422400 w 2133600"/>
              <a:gd name="connsiteY16" fmla="*/ 19 h 2432069"/>
              <a:gd name="connsiteX17" fmla="*/ 12700 w 2133600"/>
              <a:gd name="connsiteY17" fmla="*/ 101619 h 2432069"/>
              <a:gd name="connsiteX0" fmla="*/ 12700 w 2133600"/>
              <a:gd name="connsiteY0" fmla="*/ 101619 h 2432069"/>
              <a:gd name="connsiteX1" fmla="*/ 0 w 2133600"/>
              <a:gd name="connsiteY1" fmla="*/ 885844 h 2432069"/>
              <a:gd name="connsiteX2" fmla="*/ 12700 w 2133600"/>
              <a:gd name="connsiteY2" fmla="*/ 1206519 h 2432069"/>
              <a:gd name="connsiteX3" fmla="*/ 120650 w 2133600"/>
              <a:gd name="connsiteY3" fmla="*/ 1625619 h 2432069"/>
              <a:gd name="connsiteX4" fmla="*/ 288925 w 2133600"/>
              <a:gd name="connsiteY4" fmla="*/ 1870094 h 2432069"/>
              <a:gd name="connsiteX5" fmla="*/ 463550 w 2133600"/>
              <a:gd name="connsiteY5" fmla="*/ 2041544 h 2432069"/>
              <a:gd name="connsiteX6" fmla="*/ 603250 w 2133600"/>
              <a:gd name="connsiteY6" fmla="*/ 2063769 h 2432069"/>
              <a:gd name="connsiteX7" fmla="*/ 755650 w 2133600"/>
              <a:gd name="connsiteY7" fmla="*/ 2222519 h 2432069"/>
              <a:gd name="connsiteX8" fmla="*/ 806450 w 2133600"/>
              <a:gd name="connsiteY8" fmla="*/ 2292369 h 2432069"/>
              <a:gd name="connsiteX9" fmla="*/ 838200 w 2133600"/>
              <a:gd name="connsiteY9" fmla="*/ 2324119 h 2432069"/>
              <a:gd name="connsiteX10" fmla="*/ 876300 w 2133600"/>
              <a:gd name="connsiteY10" fmla="*/ 2368569 h 2432069"/>
              <a:gd name="connsiteX11" fmla="*/ 1085850 w 2133600"/>
              <a:gd name="connsiteY11" fmla="*/ 2432069 h 2432069"/>
              <a:gd name="connsiteX12" fmla="*/ 1130300 w 2133600"/>
              <a:gd name="connsiteY12" fmla="*/ 2349519 h 2432069"/>
              <a:gd name="connsiteX13" fmla="*/ 1149350 w 2133600"/>
              <a:gd name="connsiteY13" fmla="*/ 2311419 h 2432069"/>
              <a:gd name="connsiteX14" fmla="*/ 2133600 w 2133600"/>
              <a:gd name="connsiteY14" fmla="*/ 247669 h 2432069"/>
              <a:gd name="connsiteX15" fmla="*/ 1524000 w 2133600"/>
              <a:gd name="connsiteY15" fmla="*/ 6369 h 2432069"/>
              <a:gd name="connsiteX16" fmla="*/ 1422400 w 2133600"/>
              <a:gd name="connsiteY16" fmla="*/ 19 h 2432069"/>
              <a:gd name="connsiteX17" fmla="*/ 12700 w 2133600"/>
              <a:gd name="connsiteY17" fmla="*/ 101619 h 2432069"/>
              <a:gd name="connsiteX0" fmla="*/ 12700 w 2133600"/>
              <a:gd name="connsiteY0" fmla="*/ 101619 h 2432069"/>
              <a:gd name="connsiteX1" fmla="*/ 0 w 2133600"/>
              <a:gd name="connsiteY1" fmla="*/ 885844 h 2432069"/>
              <a:gd name="connsiteX2" fmla="*/ 12700 w 2133600"/>
              <a:gd name="connsiteY2" fmla="*/ 1206519 h 2432069"/>
              <a:gd name="connsiteX3" fmla="*/ 120650 w 2133600"/>
              <a:gd name="connsiteY3" fmla="*/ 1625619 h 2432069"/>
              <a:gd name="connsiteX4" fmla="*/ 288925 w 2133600"/>
              <a:gd name="connsiteY4" fmla="*/ 1870094 h 2432069"/>
              <a:gd name="connsiteX5" fmla="*/ 463550 w 2133600"/>
              <a:gd name="connsiteY5" fmla="*/ 2041544 h 2432069"/>
              <a:gd name="connsiteX6" fmla="*/ 619125 w 2133600"/>
              <a:gd name="connsiteY6" fmla="*/ 2190769 h 2432069"/>
              <a:gd name="connsiteX7" fmla="*/ 755650 w 2133600"/>
              <a:gd name="connsiteY7" fmla="*/ 2222519 h 2432069"/>
              <a:gd name="connsiteX8" fmla="*/ 806450 w 2133600"/>
              <a:gd name="connsiteY8" fmla="*/ 2292369 h 2432069"/>
              <a:gd name="connsiteX9" fmla="*/ 838200 w 2133600"/>
              <a:gd name="connsiteY9" fmla="*/ 2324119 h 2432069"/>
              <a:gd name="connsiteX10" fmla="*/ 876300 w 2133600"/>
              <a:gd name="connsiteY10" fmla="*/ 2368569 h 2432069"/>
              <a:gd name="connsiteX11" fmla="*/ 1085850 w 2133600"/>
              <a:gd name="connsiteY11" fmla="*/ 2432069 h 2432069"/>
              <a:gd name="connsiteX12" fmla="*/ 1130300 w 2133600"/>
              <a:gd name="connsiteY12" fmla="*/ 2349519 h 2432069"/>
              <a:gd name="connsiteX13" fmla="*/ 1149350 w 2133600"/>
              <a:gd name="connsiteY13" fmla="*/ 2311419 h 2432069"/>
              <a:gd name="connsiteX14" fmla="*/ 2133600 w 2133600"/>
              <a:gd name="connsiteY14" fmla="*/ 247669 h 2432069"/>
              <a:gd name="connsiteX15" fmla="*/ 1524000 w 2133600"/>
              <a:gd name="connsiteY15" fmla="*/ 6369 h 2432069"/>
              <a:gd name="connsiteX16" fmla="*/ 1422400 w 2133600"/>
              <a:gd name="connsiteY16" fmla="*/ 19 h 2432069"/>
              <a:gd name="connsiteX17" fmla="*/ 12700 w 2133600"/>
              <a:gd name="connsiteY17" fmla="*/ 101619 h 2432069"/>
              <a:gd name="connsiteX0" fmla="*/ 12700 w 2133600"/>
              <a:gd name="connsiteY0" fmla="*/ 101619 h 2432069"/>
              <a:gd name="connsiteX1" fmla="*/ 0 w 2133600"/>
              <a:gd name="connsiteY1" fmla="*/ 885844 h 2432069"/>
              <a:gd name="connsiteX2" fmla="*/ 12700 w 2133600"/>
              <a:gd name="connsiteY2" fmla="*/ 1206519 h 2432069"/>
              <a:gd name="connsiteX3" fmla="*/ 120650 w 2133600"/>
              <a:gd name="connsiteY3" fmla="*/ 1625619 h 2432069"/>
              <a:gd name="connsiteX4" fmla="*/ 288925 w 2133600"/>
              <a:gd name="connsiteY4" fmla="*/ 1870094 h 2432069"/>
              <a:gd name="connsiteX5" fmla="*/ 463550 w 2133600"/>
              <a:gd name="connsiteY5" fmla="*/ 2041544 h 2432069"/>
              <a:gd name="connsiteX6" fmla="*/ 619125 w 2133600"/>
              <a:gd name="connsiteY6" fmla="*/ 2190769 h 2432069"/>
              <a:gd name="connsiteX7" fmla="*/ 806450 w 2133600"/>
              <a:gd name="connsiteY7" fmla="*/ 2292369 h 2432069"/>
              <a:gd name="connsiteX8" fmla="*/ 838200 w 2133600"/>
              <a:gd name="connsiteY8" fmla="*/ 2324119 h 2432069"/>
              <a:gd name="connsiteX9" fmla="*/ 876300 w 2133600"/>
              <a:gd name="connsiteY9" fmla="*/ 2368569 h 2432069"/>
              <a:gd name="connsiteX10" fmla="*/ 1085850 w 2133600"/>
              <a:gd name="connsiteY10" fmla="*/ 2432069 h 2432069"/>
              <a:gd name="connsiteX11" fmla="*/ 1130300 w 2133600"/>
              <a:gd name="connsiteY11" fmla="*/ 2349519 h 2432069"/>
              <a:gd name="connsiteX12" fmla="*/ 1149350 w 2133600"/>
              <a:gd name="connsiteY12" fmla="*/ 2311419 h 2432069"/>
              <a:gd name="connsiteX13" fmla="*/ 2133600 w 2133600"/>
              <a:gd name="connsiteY13" fmla="*/ 247669 h 2432069"/>
              <a:gd name="connsiteX14" fmla="*/ 1524000 w 2133600"/>
              <a:gd name="connsiteY14" fmla="*/ 6369 h 2432069"/>
              <a:gd name="connsiteX15" fmla="*/ 1422400 w 2133600"/>
              <a:gd name="connsiteY15" fmla="*/ 19 h 2432069"/>
              <a:gd name="connsiteX16" fmla="*/ 12700 w 2133600"/>
              <a:gd name="connsiteY16" fmla="*/ 101619 h 2432069"/>
              <a:gd name="connsiteX0" fmla="*/ 12700 w 2133600"/>
              <a:gd name="connsiteY0" fmla="*/ 101619 h 2432069"/>
              <a:gd name="connsiteX1" fmla="*/ 0 w 2133600"/>
              <a:gd name="connsiteY1" fmla="*/ 885844 h 2432069"/>
              <a:gd name="connsiteX2" fmla="*/ 12700 w 2133600"/>
              <a:gd name="connsiteY2" fmla="*/ 1206519 h 2432069"/>
              <a:gd name="connsiteX3" fmla="*/ 120650 w 2133600"/>
              <a:gd name="connsiteY3" fmla="*/ 1625619 h 2432069"/>
              <a:gd name="connsiteX4" fmla="*/ 288925 w 2133600"/>
              <a:gd name="connsiteY4" fmla="*/ 1870094 h 2432069"/>
              <a:gd name="connsiteX5" fmla="*/ 463550 w 2133600"/>
              <a:gd name="connsiteY5" fmla="*/ 2041544 h 2432069"/>
              <a:gd name="connsiteX6" fmla="*/ 619125 w 2133600"/>
              <a:gd name="connsiteY6" fmla="*/ 2190769 h 2432069"/>
              <a:gd name="connsiteX7" fmla="*/ 838200 w 2133600"/>
              <a:gd name="connsiteY7" fmla="*/ 2324119 h 2432069"/>
              <a:gd name="connsiteX8" fmla="*/ 876300 w 2133600"/>
              <a:gd name="connsiteY8" fmla="*/ 2368569 h 2432069"/>
              <a:gd name="connsiteX9" fmla="*/ 1085850 w 2133600"/>
              <a:gd name="connsiteY9" fmla="*/ 2432069 h 2432069"/>
              <a:gd name="connsiteX10" fmla="*/ 1130300 w 2133600"/>
              <a:gd name="connsiteY10" fmla="*/ 2349519 h 2432069"/>
              <a:gd name="connsiteX11" fmla="*/ 1149350 w 2133600"/>
              <a:gd name="connsiteY11" fmla="*/ 2311419 h 2432069"/>
              <a:gd name="connsiteX12" fmla="*/ 2133600 w 2133600"/>
              <a:gd name="connsiteY12" fmla="*/ 247669 h 2432069"/>
              <a:gd name="connsiteX13" fmla="*/ 1524000 w 2133600"/>
              <a:gd name="connsiteY13" fmla="*/ 6369 h 2432069"/>
              <a:gd name="connsiteX14" fmla="*/ 1422400 w 2133600"/>
              <a:gd name="connsiteY14" fmla="*/ 19 h 2432069"/>
              <a:gd name="connsiteX15" fmla="*/ 12700 w 2133600"/>
              <a:gd name="connsiteY15" fmla="*/ 101619 h 2432069"/>
              <a:gd name="connsiteX0" fmla="*/ 12700 w 2133600"/>
              <a:gd name="connsiteY0" fmla="*/ 101619 h 2432069"/>
              <a:gd name="connsiteX1" fmla="*/ 0 w 2133600"/>
              <a:gd name="connsiteY1" fmla="*/ 885844 h 2432069"/>
              <a:gd name="connsiteX2" fmla="*/ 12700 w 2133600"/>
              <a:gd name="connsiteY2" fmla="*/ 1206519 h 2432069"/>
              <a:gd name="connsiteX3" fmla="*/ 120650 w 2133600"/>
              <a:gd name="connsiteY3" fmla="*/ 1625619 h 2432069"/>
              <a:gd name="connsiteX4" fmla="*/ 288925 w 2133600"/>
              <a:gd name="connsiteY4" fmla="*/ 1870094 h 2432069"/>
              <a:gd name="connsiteX5" fmla="*/ 463550 w 2133600"/>
              <a:gd name="connsiteY5" fmla="*/ 2041544 h 2432069"/>
              <a:gd name="connsiteX6" fmla="*/ 619125 w 2133600"/>
              <a:gd name="connsiteY6" fmla="*/ 2190769 h 2432069"/>
              <a:gd name="connsiteX7" fmla="*/ 876300 w 2133600"/>
              <a:gd name="connsiteY7" fmla="*/ 2368569 h 2432069"/>
              <a:gd name="connsiteX8" fmla="*/ 1085850 w 2133600"/>
              <a:gd name="connsiteY8" fmla="*/ 2432069 h 2432069"/>
              <a:gd name="connsiteX9" fmla="*/ 1130300 w 2133600"/>
              <a:gd name="connsiteY9" fmla="*/ 2349519 h 2432069"/>
              <a:gd name="connsiteX10" fmla="*/ 1149350 w 2133600"/>
              <a:gd name="connsiteY10" fmla="*/ 2311419 h 2432069"/>
              <a:gd name="connsiteX11" fmla="*/ 2133600 w 2133600"/>
              <a:gd name="connsiteY11" fmla="*/ 247669 h 2432069"/>
              <a:gd name="connsiteX12" fmla="*/ 1524000 w 2133600"/>
              <a:gd name="connsiteY12" fmla="*/ 6369 h 2432069"/>
              <a:gd name="connsiteX13" fmla="*/ 1422400 w 2133600"/>
              <a:gd name="connsiteY13" fmla="*/ 19 h 2432069"/>
              <a:gd name="connsiteX14" fmla="*/ 12700 w 2133600"/>
              <a:gd name="connsiteY14" fmla="*/ 101619 h 2432069"/>
              <a:gd name="connsiteX0" fmla="*/ 12700 w 2133600"/>
              <a:gd name="connsiteY0" fmla="*/ 101619 h 2473344"/>
              <a:gd name="connsiteX1" fmla="*/ 0 w 2133600"/>
              <a:gd name="connsiteY1" fmla="*/ 885844 h 2473344"/>
              <a:gd name="connsiteX2" fmla="*/ 12700 w 2133600"/>
              <a:gd name="connsiteY2" fmla="*/ 1206519 h 2473344"/>
              <a:gd name="connsiteX3" fmla="*/ 120650 w 2133600"/>
              <a:gd name="connsiteY3" fmla="*/ 1625619 h 2473344"/>
              <a:gd name="connsiteX4" fmla="*/ 288925 w 2133600"/>
              <a:gd name="connsiteY4" fmla="*/ 1870094 h 2473344"/>
              <a:gd name="connsiteX5" fmla="*/ 463550 w 2133600"/>
              <a:gd name="connsiteY5" fmla="*/ 2041544 h 2473344"/>
              <a:gd name="connsiteX6" fmla="*/ 619125 w 2133600"/>
              <a:gd name="connsiteY6" fmla="*/ 2190769 h 2473344"/>
              <a:gd name="connsiteX7" fmla="*/ 876300 w 2133600"/>
              <a:gd name="connsiteY7" fmla="*/ 2368569 h 2473344"/>
              <a:gd name="connsiteX8" fmla="*/ 1069975 w 2133600"/>
              <a:gd name="connsiteY8" fmla="*/ 2473344 h 2473344"/>
              <a:gd name="connsiteX9" fmla="*/ 1130300 w 2133600"/>
              <a:gd name="connsiteY9" fmla="*/ 2349519 h 2473344"/>
              <a:gd name="connsiteX10" fmla="*/ 1149350 w 2133600"/>
              <a:gd name="connsiteY10" fmla="*/ 2311419 h 2473344"/>
              <a:gd name="connsiteX11" fmla="*/ 2133600 w 2133600"/>
              <a:gd name="connsiteY11" fmla="*/ 247669 h 2473344"/>
              <a:gd name="connsiteX12" fmla="*/ 1524000 w 2133600"/>
              <a:gd name="connsiteY12" fmla="*/ 6369 h 2473344"/>
              <a:gd name="connsiteX13" fmla="*/ 1422400 w 2133600"/>
              <a:gd name="connsiteY13" fmla="*/ 19 h 2473344"/>
              <a:gd name="connsiteX14" fmla="*/ 12700 w 2133600"/>
              <a:gd name="connsiteY14" fmla="*/ 101619 h 2473344"/>
              <a:gd name="connsiteX0" fmla="*/ 12700 w 2133600"/>
              <a:gd name="connsiteY0" fmla="*/ 101619 h 2486044"/>
              <a:gd name="connsiteX1" fmla="*/ 0 w 2133600"/>
              <a:gd name="connsiteY1" fmla="*/ 885844 h 2486044"/>
              <a:gd name="connsiteX2" fmla="*/ 12700 w 2133600"/>
              <a:gd name="connsiteY2" fmla="*/ 1206519 h 2486044"/>
              <a:gd name="connsiteX3" fmla="*/ 120650 w 2133600"/>
              <a:gd name="connsiteY3" fmla="*/ 1625619 h 2486044"/>
              <a:gd name="connsiteX4" fmla="*/ 288925 w 2133600"/>
              <a:gd name="connsiteY4" fmla="*/ 1870094 h 2486044"/>
              <a:gd name="connsiteX5" fmla="*/ 463550 w 2133600"/>
              <a:gd name="connsiteY5" fmla="*/ 2041544 h 2486044"/>
              <a:gd name="connsiteX6" fmla="*/ 619125 w 2133600"/>
              <a:gd name="connsiteY6" fmla="*/ 2190769 h 2486044"/>
              <a:gd name="connsiteX7" fmla="*/ 876300 w 2133600"/>
              <a:gd name="connsiteY7" fmla="*/ 2368569 h 2486044"/>
              <a:gd name="connsiteX8" fmla="*/ 1101725 w 2133600"/>
              <a:gd name="connsiteY8" fmla="*/ 2486044 h 2486044"/>
              <a:gd name="connsiteX9" fmla="*/ 1130300 w 2133600"/>
              <a:gd name="connsiteY9" fmla="*/ 2349519 h 2486044"/>
              <a:gd name="connsiteX10" fmla="*/ 1149350 w 2133600"/>
              <a:gd name="connsiteY10" fmla="*/ 2311419 h 2486044"/>
              <a:gd name="connsiteX11" fmla="*/ 2133600 w 2133600"/>
              <a:gd name="connsiteY11" fmla="*/ 247669 h 2486044"/>
              <a:gd name="connsiteX12" fmla="*/ 1524000 w 2133600"/>
              <a:gd name="connsiteY12" fmla="*/ 6369 h 2486044"/>
              <a:gd name="connsiteX13" fmla="*/ 1422400 w 2133600"/>
              <a:gd name="connsiteY13" fmla="*/ 19 h 2486044"/>
              <a:gd name="connsiteX14" fmla="*/ 12700 w 2133600"/>
              <a:gd name="connsiteY14" fmla="*/ 101619 h 2486044"/>
              <a:gd name="connsiteX0" fmla="*/ 12700 w 2133600"/>
              <a:gd name="connsiteY0" fmla="*/ 101619 h 2536765"/>
              <a:gd name="connsiteX1" fmla="*/ 0 w 2133600"/>
              <a:gd name="connsiteY1" fmla="*/ 885844 h 2536765"/>
              <a:gd name="connsiteX2" fmla="*/ 12700 w 2133600"/>
              <a:gd name="connsiteY2" fmla="*/ 1206519 h 2536765"/>
              <a:gd name="connsiteX3" fmla="*/ 120650 w 2133600"/>
              <a:gd name="connsiteY3" fmla="*/ 1625619 h 2536765"/>
              <a:gd name="connsiteX4" fmla="*/ 288925 w 2133600"/>
              <a:gd name="connsiteY4" fmla="*/ 1870094 h 2536765"/>
              <a:gd name="connsiteX5" fmla="*/ 463550 w 2133600"/>
              <a:gd name="connsiteY5" fmla="*/ 2041544 h 2536765"/>
              <a:gd name="connsiteX6" fmla="*/ 619125 w 2133600"/>
              <a:gd name="connsiteY6" fmla="*/ 2190769 h 2536765"/>
              <a:gd name="connsiteX7" fmla="*/ 876300 w 2133600"/>
              <a:gd name="connsiteY7" fmla="*/ 2368569 h 2536765"/>
              <a:gd name="connsiteX8" fmla="*/ 1101725 w 2133600"/>
              <a:gd name="connsiteY8" fmla="*/ 2486044 h 2536765"/>
              <a:gd name="connsiteX9" fmla="*/ 1130300 w 2133600"/>
              <a:gd name="connsiteY9" fmla="*/ 2349519 h 2536765"/>
              <a:gd name="connsiteX10" fmla="*/ 2133600 w 2133600"/>
              <a:gd name="connsiteY10" fmla="*/ 247669 h 2536765"/>
              <a:gd name="connsiteX11" fmla="*/ 1524000 w 2133600"/>
              <a:gd name="connsiteY11" fmla="*/ 6369 h 2536765"/>
              <a:gd name="connsiteX12" fmla="*/ 1422400 w 2133600"/>
              <a:gd name="connsiteY12" fmla="*/ 19 h 2536765"/>
              <a:gd name="connsiteX13" fmla="*/ 12700 w 2133600"/>
              <a:gd name="connsiteY13" fmla="*/ 101619 h 2536765"/>
              <a:gd name="connsiteX0" fmla="*/ 12700 w 2133600"/>
              <a:gd name="connsiteY0" fmla="*/ 101619 h 2486044"/>
              <a:gd name="connsiteX1" fmla="*/ 0 w 2133600"/>
              <a:gd name="connsiteY1" fmla="*/ 885844 h 2486044"/>
              <a:gd name="connsiteX2" fmla="*/ 12700 w 2133600"/>
              <a:gd name="connsiteY2" fmla="*/ 1206519 h 2486044"/>
              <a:gd name="connsiteX3" fmla="*/ 120650 w 2133600"/>
              <a:gd name="connsiteY3" fmla="*/ 1625619 h 2486044"/>
              <a:gd name="connsiteX4" fmla="*/ 288925 w 2133600"/>
              <a:gd name="connsiteY4" fmla="*/ 1870094 h 2486044"/>
              <a:gd name="connsiteX5" fmla="*/ 463550 w 2133600"/>
              <a:gd name="connsiteY5" fmla="*/ 2041544 h 2486044"/>
              <a:gd name="connsiteX6" fmla="*/ 619125 w 2133600"/>
              <a:gd name="connsiteY6" fmla="*/ 2190769 h 2486044"/>
              <a:gd name="connsiteX7" fmla="*/ 876300 w 2133600"/>
              <a:gd name="connsiteY7" fmla="*/ 2368569 h 2486044"/>
              <a:gd name="connsiteX8" fmla="*/ 1101725 w 2133600"/>
              <a:gd name="connsiteY8" fmla="*/ 2486044 h 2486044"/>
              <a:gd name="connsiteX9" fmla="*/ 2133600 w 2133600"/>
              <a:gd name="connsiteY9" fmla="*/ 247669 h 2486044"/>
              <a:gd name="connsiteX10" fmla="*/ 1524000 w 2133600"/>
              <a:gd name="connsiteY10" fmla="*/ 6369 h 2486044"/>
              <a:gd name="connsiteX11" fmla="*/ 1422400 w 2133600"/>
              <a:gd name="connsiteY11" fmla="*/ 19 h 2486044"/>
              <a:gd name="connsiteX12" fmla="*/ 12700 w 2133600"/>
              <a:gd name="connsiteY12" fmla="*/ 101619 h 2486044"/>
              <a:gd name="connsiteX0" fmla="*/ 12700 w 2133600"/>
              <a:gd name="connsiteY0" fmla="*/ 101619 h 2486044"/>
              <a:gd name="connsiteX1" fmla="*/ 0 w 2133600"/>
              <a:gd name="connsiteY1" fmla="*/ 885844 h 2486044"/>
              <a:gd name="connsiteX2" fmla="*/ 12700 w 2133600"/>
              <a:gd name="connsiteY2" fmla="*/ 1206519 h 2486044"/>
              <a:gd name="connsiteX3" fmla="*/ 120650 w 2133600"/>
              <a:gd name="connsiteY3" fmla="*/ 1625619 h 2486044"/>
              <a:gd name="connsiteX4" fmla="*/ 288925 w 2133600"/>
              <a:gd name="connsiteY4" fmla="*/ 1870094 h 2486044"/>
              <a:gd name="connsiteX5" fmla="*/ 463550 w 2133600"/>
              <a:gd name="connsiteY5" fmla="*/ 2041544 h 2486044"/>
              <a:gd name="connsiteX6" fmla="*/ 619125 w 2133600"/>
              <a:gd name="connsiteY6" fmla="*/ 2190769 h 2486044"/>
              <a:gd name="connsiteX7" fmla="*/ 876300 w 2133600"/>
              <a:gd name="connsiteY7" fmla="*/ 2368569 h 2486044"/>
              <a:gd name="connsiteX8" fmla="*/ 1101725 w 2133600"/>
              <a:gd name="connsiteY8" fmla="*/ 2486044 h 2486044"/>
              <a:gd name="connsiteX9" fmla="*/ 2133600 w 2133600"/>
              <a:gd name="connsiteY9" fmla="*/ 247669 h 2486044"/>
              <a:gd name="connsiteX10" fmla="*/ 1524000 w 2133600"/>
              <a:gd name="connsiteY10" fmla="*/ 6369 h 2486044"/>
              <a:gd name="connsiteX11" fmla="*/ 1422400 w 2133600"/>
              <a:gd name="connsiteY11" fmla="*/ 19 h 2486044"/>
              <a:gd name="connsiteX12" fmla="*/ 12700 w 2133600"/>
              <a:gd name="connsiteY12" fmla="*/ 101619 h 2486044"/>
              <a:gd name="connsiteX0" fmla="*/ 12700 w 2133600"/>
              <a:gd name="connsiteY0" fmla="*/ 101619 h 2466994"/>
              <a:gd name="connsiteX1" fmla="*/ 0 w 2133600"/>
              <a:gd name="connsiteY1" fmla="*/ 885844 h 2466994"/>
              <a:gd name="connsiteX2" fmla="*/ 12700 w 2133600"/>
              <a:gd name="connsiteY2" fmla="*/ 1206519 h 2466994"/>
              <a:gd name="connsiteX3" fmla="*/ 120650 w 2133600"/>
              <a:gd name="connsiteY3" fmla="*/ 1625619 h 2466994"/>
              <a:gd name="connsiteX4" fmla="*/ 288925 w 2133600"/>
              <a:gd name="connsiteY4" fmla="*/ 1870094 h 2466994"/>
              <a:gd name="connsiteX5" fmla="*/ 463550 w 2133600"/>
              <a:gd name="connsiteY5" fmla="*/ 2041544 h 2466994"/>
              <a:gd name="connsiteX6" fmla="*/ 619125 w 2133600"/>
              <a:gd name="connsiteY6" fmla="*/ 2190769 h 2466994"/>
              <a:gd name="connsiteX7" fmla="*/ 876300 w 2133600"/>
              <a:gd name="connsiteY7" fmla="*/ 2368569 h 2466994"/>
              <a:gd name="connsiteX8" fmla="*/ 1095375 w 2133600"/>
              <a:gd name="connsiteY8" fmla="*/ 2466994 h 2466994"/>
              <a:gd name="connsiteX9" fmla="*/ 2133600 w 2133600"/>
              <a:gd name="connsiteY9" fmla="*/ 247669 h 2466994"/>
              <a:gd name="connsiteX10" fmla="*/ 1524000 w 2133600"/>
              <a:gd name="connsiteY10" fmla="*/ 6369 h 2466994"/>
              <a:gd name="connsiteX11" fmla="*/ 1422400 w 2133600"/>
              <a:gd name="connsiteY11" fmla="*/ 19 h 2466994"/>
              <a:gd name="connsiteX12" fmla="*/ 12700 w 2133600"/>
              <a:gd name="connsiteY12" fmla="*/ 101619 h 2466994"/>
              <a:gd name="connsiteX0" fmla="*/ 12700 w 2133600"/>
              <a:gd name="connsiteY0" fmla="*/ 101619 h 2466994"/>
              <a:gd name="connsiteX1" fmla="*/ 0 w 2133600"/>
              <a:gd name="connsiteY1" fmla="*/ 885844 h 2466994"/>
              <a:gd name="connsiteX2" fmla="*/ 12700 w 2133600"/>
              <a:gd name="connsiteY2" fmla="*/ 1206519 h 2466994"/>
              <a:gd name="connsiteX3" fmla="*/ 120650 w 2133600"/>
              <a:gd name="connsiteY3" fmla="*/ 1625619 h 2466994"/>
              <a:gd name="connsiteX4" fmla="*/ 288925 w 2133600"/>
              <a:gd name="connsiteY4" fmla="*/ 1870094 h 2466994"/>
              <a:gd name="connsiteX5" fmla="*/ 463550 w 2133600"/>
              <a:gd name="connsiteY5" fmla="*/ 2041544 h 2466994"/>
              <a:gd name="connsiteX6" fmla="*/ 619125 w 2133600"/>
              <a:gd name="connsiteY6" fmla="*/ 2190769 h 2466994"/>
              <a:gd name="connsiteX7" fmla="*/ 876300 w 2133600"/>
              <a:gd name="connsiteY7" fmla="*/ 2368569 h 2466994"/>
              <a:gd name="connsiteX8" fmla="*/ 1095375 w 2133600"/>
              <a:gd name="connsiteY8" fmla="*/ 2466994 h 2466994"/>
              <a:gd name="connsiteX9" fmla="*/ 2133600 w 2133600"/>
              <a:gd name="connsiteY9" fmla="*/ 247669 h 2466994"/>
              <a:gd name="connsiteX10" fmla="*/ 1524000 w 2133600"/>
              <a:gd name="connsiteY10" fmla="*/ 6369 h 2466994"/>
              <a:gd name="connsiteX11" fmla="*/ 1422400 w 2133600"/>
              <a:gd name="connsiteY11" fmla="*/ 19 h 2466994"/>
              <a:gd name="connsiteX12" fmla="*/ 12700 w 2133600"/>
              <a:gd name="connsiteY12" fmla="*/ 101619 h 2466994"/>
              <a:gd name="connsiteX0" fmla="*/ 12700 w 2133600"/>
              <a:gd name="connsiteY0" fmla="*/ 101619 h 2466994"/>
              <a:gd name="connsiteX1" fmla="*/ 0 w 2133600"/>
              <a:gd name="connsiteY1" fmla="*/ 885844 h 2466994"/>
              <a:gd name="connsiteX2" fmla="*/ 12700 w 2133600"/>
              <a:gd name="connsiteY2" fmla="*/ 1206519 h 2466994"/>
              <a:gd name="connsiteX3" fmla="*/ 120650 w 2133600"/>
              <a:gd name="connsiteY3" fmla="*/ 1625619 h 2466994"/>
              <a:gd name="connsiteX4" fmla="*/ 288925 w 2133600"/>
              <a:gd name="connsiteY4" fmla="*/ 1870094 h 2466994"/>
              <a:gd name="connsiteX5" fmla="*/ 441325 w 2133600"/>
              <a:gd name="connsiteY5" fmla="*/ 2051069 h 2466994"/>
              <a:gd name="connsiteX6" fmla="*/ 619125 w 2133600"/>
              <a:gd name="connsiteY6" fmla="*/ 2190769 h 2466994"/>
              <a:gd name="connsiteX7" fmla="*/ 876300 w 2133600"/>
              <a:gd name="connsiteY7" fmla="*/ 2368569 h 2466994"/>
              <a:gd name="connsiteX8" fmla="*/ 1095375 w 2133600"/>
              <a:gd name="connsiteY8" fmla="*/ 2466994 h 2466994"/>
              <a:gd name="connsiteX9" fmla="*/ 2133600 w 2133600"/>
              <a:gd name="connsiteY9" fmla="*/ 247669 h 2466994"/>
              <a:gd name="connsiteX10" fmla="*/ 1524000 w 2133600"/>
              <a:gd name="connsiteY10" fmla="*/ 6369 h 2466994"/>
              <a:gd name="connsiteX11" fmla="*/ 1422400 w 2133600"/>
              <a:gd name="connsiteY11" fmla="*/ 19 h 2466994"/>
              <a:gd name="connsiteX12" fmla="*/ 12700 w 2133600"/>
              <a:gd name="connsiteY12" fmla="*/ 101619 h 2466994"/>
              <a:gd name="connsiteX0" fmla="*/ 12700 w 2133600"/>
              <a:gd name="connsiteY0" fmla="*/ 101619 h 2466994"/>
              <a:gd name="connsiteX1" fmla="*/ 0 w 2133600"/>
              <a:gd name="connsiteY1" fmla="*/ 885844 h 2466994"/>
              <a:gd name="connsiteX2" fmla="*/ 12700 w 2133600"/>
              <a:gd name="connsiteY2" fmla="*/ 1206519 h 2466994"/>
              <a:gd name="connsiteX3" fmla="*/ 120650 w 2133600"/>
              <a:gd name="connsiteY3" fmla="*/ 1625619 h 2466994"/>
              <a:gd name="connsiteX4" fmla="*/ 288925 w 2133600"/>
              <a:gd name="connsiteY4" fmla="*/ 1870094 h 2466994"/>
              <a:gd name="connsiteX5" fmla="*/ 441325 w 2133600"/>
              <a:gd name="connsiteY5" fmla="*/ 2044719 h 2466994"/>
              <a:gd name="connsiteX6" fmla="*/ 619125 w 2133600"/>
              <a:gd name="connsiteY6" fmla="*/ 2190769 h 2466994"/>
              <a:gd name="connsiteX7" fmla="*/ 876300 w 2133600"/>
              <a:gd name="connsiteY7" fmla="*/ 2368569 h 2466994"/>
              <a:gd name="connsiteX8" fmla="*/ 1095375 w 2133600"/>
              <a:gd name="connsiteY8" fmla="*/ 2466994 h 2466994"/>
              <a:gd name="connsiteX9" fmla="*/ 2133600 w 2133600"/>
              <a:gd name="connsiteY9" fmla="*/ 247669 h 2466994"/>
              <a:gd name="connsiteX10" fmla="*/ 1524000 w 2133600"/>
              <a:gd name="connsiteY10" fmla="*/ 6369 h 2466994"/>
              <a:gd name="connsiteX11" fmla="*/ 1422400 w 2133600"/>
              <a:gd name="connsiteY11" fmla="*/ 19 h 2466994"/>
              <a:gd name="connsiteX12" fmla="*/ 12700 w 2133600"/>
              <a:gd name="connsiteY12" fmla="*/ 101619 h 2466994"/>
              <a:gd name="connsiteX0" fmla="*/ 12700 w 2133600"/>
              <a:gd name="connsiteY0" fmla="*/ 101619 h 2466994"/>
              <a:gd name="connsiteX1" fmla="*/ 0 w 2133600"/>
              <a:gd name="connsiteY1" fmla="*/ 885844 h 2466994"/>
              <a:gd name="connsiteX2" fmla="*/ 12700 w 2133600"/>
              <a:gd name="connsiteY2" fmla="*/ 1206519 h 2466994"/>
              <a:gd name="connsiteX3" fmla="*/ 120650 w 2133600"/>
              <a:gd name="connsiteY3" fmla="*/ 1625619 h 2466994"/>
              <a:gd name="connsiteX4" fmla="*/ 288925 w 2133600"/>
              <a:gd name="connsiteY4" fmla="*/ 1870094 h 2466994"/>
              <a:gd name="connsiteX5" fmla="*/ 441325 w 2133600"/>
              <a:gd name="connsiteY5" fmla="*/ 2044719 h 2466994"/>
              <a:gd name="connsiteX6" fmla="*/ 609600 w 2133600"/>
              <a:gd name="connsiteY6" fmla="*/ 2197119 h 2466994"/>
              <a:gd name="connsiteX7" fmla="*/ 876300 w 2133600"/>
              <a:gd name="connsiteY7" fmla="*/ 2368569 h 2466994"/>
              <a:gd name="connsiteX8" fmla="*/ 1095375 w 2133600"/>
              <a:gd name="connsiteY8" fmla="*/ 2466994 h 2466994"/>
              <a:gd name="connsiteX9" fmla="*/ 2133600 w 2133600"/>
              <a:gd name="connsiteY9" fmla="*/ 247669 h 2466994"/>
              <a:gd name="connsiteX10" fmla="*/ 1524000 w 2133600"/>
              <a:gd name="connsiteY10" fmla="*/ 6369 h 2466994"/>
              <a:gd name="connsiteX11" fmla="*/ 1422400 w 2133600"/>
              <a:gd name="connsiteY11" fmla="*/ 19 h 2466994"/>
              <a:gd name="connsiteX12" fmla="*/ 12700 w 2133600"/>
              <a:gd name="connsiteY12" fmla="*/ 101619 h 2466994"/>
              <a:gd name="connsiteX0" fmla="*/ 12700 w 2133600"/>
              <a:gd name="connsiteY0" fmla="*/ 101619 h 2466994"/>
              <a:gd name="connsiteX1" fmla="*/ 0 w 2133600"/>
              <a:gd name="connsiteY1" fmla="*/ 885844 h 2466994"/>
              <a:gd name="connsiteX2" fmla="*/ 12700 w 2133600"/>
              <a:gd name="connsiteY2" fmla="*/ 1206519 h 2466994"/>
              <a:gd name="connsiteX3" fmla="*/ 120650 w 2133600"/>
              <a:gd name="connsiteY3" fmla="*/ 1625619 h 2466994"/>
              <a:gd name="connsiteX4" fmla="*/ 288925 w 2133600"/>
              <a:gd name="connsiteY4" fmla="*/ 1870094 h 2466994"/>
              <a:gd name="connsiteX5" fmla="*/ 441325 w 2133600"/>
              <a:gd name="connsiteY5" fmla="*/ 2044719 h 2466994"/>
              <a:gd name="connsiteX6" fmla="*/ 619125 w 2133600"/>
              <a:gd name="connsiteY6" fmla="*/ 2197119 h 2466994"/>
              <a:gd name="connsiteX7" fmla="*/ 876300 w 2133600"/>
              <a:gd name="connsiteY7" fmla="*/ 2368569 h 2466994"/>
              <a:gd name="connsiteX8" fmla="*/ 1095375 w 2133600"/>
              <a:gd name="connsiteY8" fmla="*/ 2466994 h 2466994"/>
              <a:gd name="connsiteX9" fmla="*/ 2133600 w 2133600"/>
              <a:gd name="connsiteY9" fmla="*/ 247669 h 2466994"/>
              <a:gd name="connsiteX10" fmla="*/ 1524000 w 2133600"/>
              <a:gd name="connsiteY10" fmla="*/ 6369 h 2466994"/>
              <a:gd name="connsiteX11" fmla="*/ 1422400 w 2133600"/>
              <a:gd name="connsiteY11" fmla="*/ 19 h 2466994"/>
              <a:gd name="connsiteX12" fmla="*/ 12700 w 2133600"/>
              <a:gd name="connsiteY12" fmla="*/ 101619 h 2466994"/>
              <a:gd name="connsiteX0" fmla="*/ 12700 w 2133600"/>
              <a:gd name="connsiteY0" fmla="*/ 101619 h 2466994"/>
              <a:gd name="connsiteX1" fmla="*/ 0 w 2133600"/>
              <a:gd name="connsiteY1" fmla="*/ 885844 h 2466994"/>
              <a:gd name="connsiteX2" fmla="*/ 12700 w 2133600"/>
              <a:gd name="connsiteY2" fmla="*/ 1206519 h 2466994"/>
              <a:gd name="connsiteX3" fmla="*/ 28575 w 2133600"/>
              <a:gd name="connsiteY3" fmla="*/ 1441468 h 2466994"/>
              <a:gd name="connsiteX4" fmla="*/ 120650 w 2133600"/>
              <a:gd name="connsiteY4" fmla="*/ 1625619 h 2466994"/>
              <a:gd name="connsiteX5" fmla="*/ 288925 w 2133600"/>
              <a:gd name="connsiteY5" fmla="*/ 1870094 h 2466994"/>
              <a:gd name="connsiteX6" fmla="*/ 441325 w 2133600"/>
              <a:gd name="connsiteY6" fmla="*/ 2044719 h 2466994"/>
              <a:gd name="connsiteX7" fmla="*/ 619125 w 2133600"/>
              <a:gd name="connsiteY7" fmla="*/ 2197119 h 2466994"/>
              <a:gd name="connsiteX8" fmla="*/ 876300 w 2133600"/>
              <a:gd name="connsiteY8" fmla="*/ 2368569 h 2466994"/>
              <a:gd name="connsiteX9" fmla="*/ 1095375 w 2133600"/>
              <a:gd name="connsiteY9" fmla="*/ 2466994 h 2466994"/>
              <a:gd name="connsiteX10" fmla="*/ 2133600 w 2133600"/>
              <a:gd name="connsiteY10" fmla="*/ 247669 h 2466994"/>
              <a:gd name="connsiteX11" fmla="*/ 1524000 w 2133600"/>
              <a:gd name="connsiteY11" fmla="*/ 6369 h 2466994"/>
              <a:gd name="connsiteX12" fmla="*/ 1422400 w 2133600"/>
              <a:gd name="connsiteY12" fmla="*/ 19 h 2466994"/>
              <a:gd name="connsiteX13" fmla="*/ 12700 w 2133600"/>
              <a:gd name="connsiteY13" fmla="*/ 101619 h 2466994"/>
              <a:gd name="connsiteX0" fmla="*/ 32232 w 2153132"/>
              <a:gd name="connsiteY0" fmla="*/ 101619 h 2466994"/>
              <a:gd name="connsiteX1" fmla="*/ 19532 w 2153132"/>
              <a:gd name="connsiteY1" fmla="*/ 885844 h 2466994"/>
              <a:gd name="connsiteX2" fmla="*/ 482 w 2153132"/>
              <a:gd name="connsiteY2" fmla="*/ 1047769 h 2466994"/>
              <a:gd name="connsiteX3" fmla="*/ 48107 w 2153132"/>
              <a:gd name="connsiteY3" fmla="*/ 1441468 h 2466994"/>
              <a:gd name="connsiteX4" fmla="*/ 140182 w 2153132"/>
              <a:gd name="connsiteY4" fmla="*/ 1625619 h 2466994"/>
              <a:gd name="connsiteX5" fmla="*/ 308457 w 2153132"/>
              <a:gd name="connsiteY5" fmla="*/ 1870094 h 2466994"/>
              <a:gd name="connsiteX6" fmla="*/ 460857 w 2153132"/>
              <a:gd name="connsiteY6" fmla="*/ 2044719 h 2466994"/>
              <a:gd name="connsiteX7" fmla="*/ 638657 w 2153132"/>
              <a:gd name="connsiteY7" fmla="*/ 2197119 h 2466994"/>
              <a:gd name="connsiteX8" fmla="*/ 895832 w 2153132"/>
              <a:gd name="connsiteY8" fmla="*/ 2368569 h 2466994"/>
              <a:gd name="connsiteX9" fmla="*/ 1114907 w 2153132"/>
              <a:gd name="connsiteY9" fmla="*/ 2466994 h 2466994"/>
              <a:gd name="connsiteX10" fmla="*/ 2153132 w 2153132"/>
              <a:gd name="connsiteY10" fmla="*/ 247669 h 2466994"/>
              <a:gd name="connsiteX11" fmla="*/ 1543532 w 2153132"/>
              <a:gd name="connsiteY11" fmla="*/ 6369 h 2466994"/>
              <a:gd name="connsiteX12" fmla="*/ 1441932 w 2153132"/>
              <a:gd name="connsiteY12" fmla="*/ 19 h 2466994"/>
              <a:gd name="connsiteX13" fmla="*/ 32232 w 2153132"/>
              <a:gd name="connsiteY13" fmla="*/ 101619 h 2466994"/>
              <a:gd name="connsiteX0" fmla="*/ 32108 w 2153008"/>
              <a:gd name="connsiteY0" fmla="*/ 101619 h 2466994"/>
              <a:gd name="connsiteX1" fmla="*/ 22583 w 2153008"/>
              <a:gd name="connsiteY1" fmla="*/ 571519 h 2466994"/>
              <a:gd name="connsiteX2" fmla="*/ 358 w 2153008"/>
              <a:gd name="connsiteY2" fmla="*/ 1047769 h 2466994"/>
              <a:gd name="connsiteX3" fmla="*/ 47983 w 2153008"/>
              <a:gd name="connsiteY3" fmla="*/ 1441468 h 2466994"/>
              <a:gd name="connsiteX4" fmla="*/ 140058 w 2153008"/>
              <a:gd name="connsiteY4" fmla="*/ 1625619 h 2466994"/>
              <a:gd name="connsiteX5" fmla="*/ 308333 w 2153008"/>
              <a:gd name="connsiteY5" fmla="*/ 1870094 h 2466994"/>
              <a:gd name="connsiteX6" fmla="*/ 460733 w 2153008"/>
              <a:gd name="connsiteY6" fmla="*/ 2044719 h 2466994"/>
              <a:gd name="connsiteX7" fmla="*/ 638533 w 2153008"/>
              <a:gd name="connsiteY7" fmla="*/ 2197119 h 2466994"/>
              <a:gd name="connsiteX8" fmla="*/ 895708 w 2153008"/>
              <a:gd name="connsiteY8" fmla="*/ 2368569 h 2466994"/>
              <a:gd name="connsiteX9" fmla="*/ 1114783 w 2153008"/>
              <a:gd name="connsiteY9" fmla="*/ 2466994 h 2466994"/>
              <a:gd name="connsiteX10" fmla="*/ 2153008 w 2153008"/>
              <a:gd name="connsiteY10" fmla="*/ 247669 h 2466994"/>
              <a:gd name="connsiteX11" fmla="*/ 1543408 w 2153008"/>
              <a:gd name="connsiteY11" fmla="*/ 6369 h 2466994"/>
              <a:gd name="connsiteX12" fmla="*/ 1441808 w 2153008"/>
              <a:gd name="connsiteY12" fmla="*/ 19 h 2466994"/>
              <a:gd name="connsiteX13" fmla="*/ 32108 w 2153008"/>
              <a:gd name="connsiteY13" fmla="*/ 101619 h 2466994"/>
              <a:gd name="connsiteX0" fmla="*/ 0 w 2159000"/>
              <a:gd name="connsiteY0" fmla="*/ 101619 h 2466994"/>
              <a:gd name="connsiteX1" fmla="*/ 28575 w 2159000"/>
              <a:gd name="connsiteY1" fmla="*/ 571519 h 2466994"/>
              <a:gd name="connsiteX2" fmla="*/ 6350 w 2159000"/>
              <a:gd name="connsiteY2" fmla="*/ 1047769 h 2466994"/>
              <a:gd name="connsiteX3" fmla="*/ 53975 w 2159000"/>
              <a:gd name="connsiteY3" fmla="*/ 1441468 h 2466994"/>
              <a:gd name="connsiteX4" fmla="*/ 146050 w 2159000"/>
              <a:gd name="connsiteY4" fmla="*/ 1625619 h 2466994"/>
              <a:gd name="connsiteX5" fmla="*/ 314325 w 2159000"/>
              <a:gd name="connsiteY5" fmla="*/ 1870094 h 2466994"/>
              <a:gd name="connsiteX6" fmla="*/ 466725 w 2159000"/>
              <a:gd name="connsiteY6" fmla="*/ 2044719 h 2466994"/>
              <a:gd name="connsiteX7" fmla="*/ 644525 w 2159000"/>
              <a:gd name="connsiteY7" fmla="*/ 2197119 h 2466994"/>
              <a:gd name="connsiteX8" fmla="*/ 901700 w 2159000"/>
              <a:gd name="connsiteY8" fmla="*/ 2368569 h 2466994"/>
              <a:gd name="connsiteX9" fmla="*/ 1120775 w 2159000"/>
              <a:gd name="connsiteY9" fmla="*/ 2466994 h 2466994"/>
              <a:gd name="connsiteX10" fmla="*/ 2159000 w 2159000"/>
              <a:gd name="connsiteY10" fmla="*/ 247669 h 2466994"/>
              <a:gd name="connsiteX11" fmla="*/ 1549400 w 2159000"/>
              <a:gd name="connsiteY11" fmla="*/ 6369 h 2466994"/>
              <a:gd name="connsiteX12" fmla="*/ 1447800 w 2159000"/>
              <a:gd name="connsiteY12" fmla="*/ 19 h 2466994"/>
              <a:gd name="connsiteX13" fmla="*/ 0 w 2159000"/>
              <a:gd name="connsiteY13" fmla="*/ 101619 h 2466994"/>
              <a:gd name="connsiteX0" fmla="*/ 0 w 2159000"/>
              <a:gd name="connsiteY0" fmla="*/ 101619 h 2466994"/>
              <a:gd name="connsiteX1" fmla="*/ 60325 w 2159000"/>
              <a:gd name="connsiteY1" fmla="*/ 549294 h 2466994"/>
              <a:gd name="connsiteX2" fmla="*/ 6350 w 2159000"/>
              <a:gd name="connsiteY2" fmla="*/ 1047769 h 2466994"/>
              <a:gd name="connsiteX3" fmla="*/ 53975 w 2159000"/>
              <a:gd name="connsiteY3" fmla="*/ 1441468 h 2466994"/>
              <a:gd name="connsiteX4" fmla="*/ 146050 w 2159000"/>
              <a:gd name="connsiteY4" fmla="*/ 1625619 h 2466994"/>
              <a:gd name="connsiteX5" fmla="*/ 314325 w 2159000"/>
              <a:gd name="connsiteY5" fmla="*/ 1870094 h 2466994"/>
              <a:gd name="connsiteX6" fmla="*/ 466725 w 2159000"/>
              <a:gd name="connsiteY6" fmla="*/ 2044719 h 2466994"/>
              <a:gd name="connsiteX7" fmla="*/ 644525 w 2159000"/>
              <a:gd name="connsiteY7" fmla="*/ 2197119 h 2466994"/>
              <a:gd name="connsiteX8" fmla="*/ 901700 w 2159000"/>
              <a:gd name="connsiteY8" fmla="*/ 2368569 h 2466994"/>
              <a:gd name="connsiteX9" fmla="*/ 1120775 w 2159000"/>
              <a:gd name="connsiteY9" fmla="*/ 2466994 h 2466994"/>
              <a:gd name="connsiteX10" fmla="*/ 2159000 w 2159000"/>
              <a:gd name="connsiteY10" fmla="*/ 247669 h 2466994"/>
              <a:gd name="connsiteX11" fmla="*/ 1549400 w 2159000"/>
              <a:gd name="connsiteY11" fmla="*/ 6369 h 2466994"/>
              <a:gd name="connsiteX12" fmla="*/ 1447800 w 2159000"/>
              <a:gd name="connsiteY12" fmla="*/ 19 h 2466994"/>
              <a:gd name="connsiteX13" fmla="*/ 0 w 2159000"/>
              <a:gd name="connsiteY13" fmla="*/ 101619 h 2466994"/>
              <a:gd name="connsiteX0" fmla="*/ 47652 w 2152677"/>
              <a:gd name="connsiteY0" fmla="*/ 101619 h 2466994"/>
              <a:gd name="connsiteX1" fmla="*/ 54002 w 2152677"/>
              <a:gd name="connsiteY1" fmla="*/ 549294 h 2466994"/>
              <a:gd name="connsiteX2" fmla="*/ 27 w 2152677"/>
              <a:gd name="connsiteY2" fmla="*/ 1047769 h 2466994"/>
              <a:gd name="connsiteX3" fmla="*/ 47652 w 2152677"/>
              <a:gd name="connsiteY3" fmla="*/ 1441468 h 2466994"/>
              <a:gd name="connsiteX4" fmla="*/ 139727 w 2152677"/>
              <a:gd name="connsiteY4" fmla="*/ 1625619 h 2466994"/>
              <a:gd name="connsiteX5" fmla="*/ 308002 w 2152677"/>
              <a:gd name="connsiteY5" fmla="*/ 1870094 h 2466994"/>
              <a:gd name="connsiteX6" fmla="*/ 460402 w 2152677"/>
              <a:gd name="connsiteY6" fmla="*/ 2044719 h 2466994"/>
              <a:gd name="connsiteX7" fmla="*/ 638202 w 2152677"/>
              <a:gd name="connsiteY7" fmla="*/ 2197119 h 2466994"/>
              <a:gd name="connsiteX8" fmla="*/ 895377 w 2152677"/>
              <a:gd name="connsiteY8" fmla="*/ 2368569 h 2466994"/>
              <a:gd name="connsiteX9" fmla="*/ 1114452 w 2152677"/>
              <a:gd name="connsiteY9" fmla="*/ 2466994 h 2466994"/>
              <a:gd name="connsiteX10" fmla="*/ 2152677 w 2152677"/>
              <a:gd name="connsiteY10" fmla="*/ 247669 h 2466994"/>
              <a:gd name="connsiteX11" fmla="*/ 1543077 w 2152677"/>
              <a:gd name="connsiteY11" fmla="*/ 6369 h 2466994"/>
              <a:gd name="connsiteX12" fmla="*/ 1441477 w 2152677"/>
              <a:gd name="connsiteY12" fmla="*/ 19 h 2466994"/>
              <a:gd name="connsiteX13" fmla="*/ 47652 w 2152677"/>
              <a:gd name="connsiteY13" fmla="*/ 101619 h 2466994"/>
              <a:gd name="connsiteX0" fmla="*/ 11930 w 2116955"/>
              <a:gd name="connsiteY0" fmla="*/ 101619 h 2466994"/>
              <a:gd name="connsiteX1" fmla="*/ 18280 w 2116955"/>
              <a:gd name="connsiteY1" fmla="*/ 549294 h 2466994"/>
              <a:gd name="connsiteX2" fmla="*/ 2405 w 2116955"/>
              <a:gd name="connsiteY2" fmla="*/ 1047769 h 2466994"/>
              <a:gd name="connsiteX3" fmla="*/ 11930 w 2116955"/>
              <a:gd name="connsiteY3" fmla="*/ 1441468 h 2466994"/>
              <a:gd name="connsiteX4" fmla="*/ 104005 w 2116955"/>
              <a:gd name="connsiteY4" fmla="*/ 1625619 h 2466994"/>
              <a:gd name="connsiteX5" fmla="*/ 272280 w 2116955"/>
              <a:gd name="connsiteY5" fmla="*/ 1870094 h 2466994"/>
              <a:gd name="connsiteX6" fmla="*/ 424680 w 2116955"/>
              <a:gd name="connsiteY6" fmla="*/ 2044719 h 2466994"/>
              <a:gd name="connsiteX7" fmla="*/ 602480 w 2116955"/>
              <a:gd name="connsiteY7" fmla="*/ 2197119 h 2466994"/>
              <a:gd name="connsiteX8" fmla="*/ 859655 w 2116955"/>
              <a:gd name="connsiteY8" fmla="*/ 2368569 h 2466994"/>
              <a:gd name="connsiteX9" fmla="*/ 1078730 w 2116955"/>
              <a:gd name="connsiteY9" fmla="*/ 2466994 h 2466994"/>
              <a:gd name="connsiteX10" fmla="*/ 2116955 w 2116955"/>
              <a:gd name="connsiteY10" fmla="*/ 247669 h 2466994"/>
              <a:gd name="connsiteX11" fmla="*/ 1507355 w 2116955"/>
              <a:gd name="connsiteY11" fmla="*/ 6369 h 2466994"/>
              <a:gd name="connsiteX12" fmla="*/ 1405755 w 2116955"/>
              <a:gd name="connsiteY12" fmla="*/ 19 h 2466994"/>
              <a:gd name="connsiteX13" fmla="*/ 11930 w 2116955"/>
              <a:gd name="connsiteY13" fmla="*/ 101619 h 2466994"/>
              <a:gd name="connsiteX0" fmla="*/ 10656 w 2115681"/>
              <a:gd name="connsiteY0" fmla="*/ 101619 h 2466994"/>
              <a:gd name="connsiteX1" fmla="*/ 17006 w 2115681"/>
              <a:gd name="connsiteY1" fmla="*/ 549294 h 2466994"/>
              <a:gd name="connsiteX2" fmla="*/ 1131 w 2115681"/>
              <a:gd name="connsiteY2" fmla="*/ 1047769 h 2466994"/>
              <a:gd name="connsiteX3" fmla="*/ 61456 w 2115681"/>
              <a:gd name="connsiteY3" fmla="*/ 1409718 h 2466994"/>
              <a:gd name="connsiteX4" fmla="*/ 102731 w 2115681"/>
              <a:gd name="connsiteY4" fmla="*/ 1625619 h 2466994"/>
              <a:gd name="connsiteX5" fmla="*/ 271006 w 2115681"/>
              <a:gd name="connsiteY5" fmla="*/ 1870094 h 2466994"/>
              <a:gd name="connsiteX6" fmla="*/ 423406 w 2115681"/>
              <a:gd name="connsiteY6" fmla="*/ 2044719 h 2466994"/>
              <a:gd name="connsiteX7" fmla="*/ 601206 w 2115681"/>
              <a:gd name="connsiteY7" fmla="*/ 2197119 h 2466994"/>
              <a:gd name="connsiteX8" fmla="*/ 858381 w 2115681"/>
              <a:gd name="connsiteY8" fmla="*/ 2368569 h 2466994"/>
              <a:gd name="connsiteX9" fmla="*/ 1077456 w 2115681"/>
              <a:gd name="connsiteY9" fmla="*/ 2466994 h 2466994"/>
              <a:gd name="connsiteX10" fmla="*/ 2115681 w 2115681"/>
              <a:gd name="connsiteY10" fmla="*/ 247669 h 2466994"/>
              <a:gd name="connsiteX11" fmla="*/ 1506081 w 2115681"/>
              <a:gd name="connsiteY11" fmla="*/ 6369 h 2466994"/>
              <a:gd name="connsiteX12" fmla="*/ 1404481 w 2115681"/>
              <a:gd name="connsiteY12" fmla="*/ 19 h 2466994"/>
              <a:gd name="connsiteX13" fmla="*/ 10656 w 2115681"/>
              <a:gd name="connsiteY13" fmla="*/ 101619 h 2466994"/>
              <a:gd name="connsiteX0" fmla="*/ 0 w 2105025"/>
              <a:gd name="connsiteY0" fmla="*/ 101619 h 2466994"/>
              <a:gd name="connsiteX1" fmla="*/ 6350 w 2105025"/>
              <a:gd name="connsiteY1" fmla="*/ 549294 h 2466994"/>
              <a:gd name="connsiteX2" fmla="*/ 3175 w 2105025"/>
              <a:gd name="connsiteY2" fmla="*/ 1044594 h 2466994"/>
              <a:gd name="connsiteX3" fmla="*/ 50800 w 2105025"/>
              <a:gd name="connsiteY3" fmla="*/ 1409718 h 2466994"/>
              <a:gd name="connsiteX4" fmla="*/ 92075 w 2105025"/>
              <a:gd name="connsiteY4" fmla="*/ 1625619 h 2466994"/>
              <a:gd name="connsiteX5" fmla="*/ 260350 w 2105025"/>
              <a:gd name="connsiteY5" fmla="*/ 1870094 h 2466994"/>
              <a:gd name="connsiteX6" fmla="*/ 412750 w 2105025"/>
              <a:gd name="connsiteY6" fmla="*/ 2044719 h 2466994"/>
              <a:gd name="connsiteX7" fmla="*/ 590550 w 2105025"/>
              <a:gd name="connsiteY7" fmla="*/ 2197119 h 2466994"/>
              <a:gd name="connsiteX8" fmla="*/ 847725 w 2105025"/>
              <a:gd name="connsiteY8" fmla="*/ 2368569 h 2466994"/>
              <a:gd name="connsiteX9" fmla="*/ 1066800 w 2105025"/>
              <a:gd name="connsiteY9" fmla="*/ 2466994 h 2466994"/>
              <a:gd name="connsiteX10" fmla="*/ 2105025 w 2105025"/>
              <a:gd name="connsiteY10" fmla="*/ 247669 h 2466994"/>
              <a:gd name="connsiteX11" fmla="*/ 1495425 w 2105025"/>
              <a:gd name="connsiteY11" fmla="*/ 6369 h 2466994"/>
              <a:gd name="connsiteX12" fmla="*/ 1393825 w 2105025"/>
              <a:gd name="connsiteY12" fmla="*/ 19 h 2466994"/>
              <a:gd name="connsiteX13" fmla="*/ 0 w 2105025"/>
              <a:gd name="connsiteY13" fmla="*/ 101619 h 2466994"/>
              <a:gd name="connsiteX0" fmla="*/ 0 w 2105025"/>
              <a:gd name="connsiteY0" fmla="*/ 101619 h 2466994"/>
              <a:gd name="connsiteX1" fmla="*/ 6350 w 2105025"/>
              <a:gd name="connsiteY1" fmla="*/ 549294 h 2466994"/>
              <a:gd name="connsiteX2" fmla="*/ 3175 w 2105025"/>
              <a:gd name="connsiteY2" fmla="*/ 1044594 h 2466994"/>
              <a:gd name="connsiteX3" fmla="*/ 50800 w 2105025"/>
              <a:gd name="connsiteY3" fmla="*/ 1409718 h 2466994"/>
              <a:gd name="connsiteX4" fmla="*/ 92075 w 2105025"/>
              <a:gd name="connsiteY4" fmla="*/ 1625619 h 2466994"/>
              <a:gd name="connsiteX5" fmla="*/ 260350 w 2105025"/>
              <a:gd name="connsiteY5" fmla="*/ 1870094 h 2466994"/>
              <a:gd name="connsiteX6" fmla="*/ 412750 w 2105025"/>
              <a:gd name="connsiteY6" fmla="*/ 2044719 h 2466994"/>
              <a:gd name="connsiteX7" fmla="*/ 590550 w 2105025"/>
              <a:gd name="connsiteY7" fmla="*/ 2197119 h 2466994"/>
              <a:gd name="connsiteX8" fmla="*/ 847725 w 2105025"/>
              <a:gd name="connsiteY8" fmla="*/ 2368569 h 2466994"/>
              <a:gd name="connsiteX9" fmla="*/ 1066800 w 2105025"/>
              <a:gd name="connsiteY9" fmla="*/ 2466994 h 2466994"/>
              <a:gd name="connsiteX10" fmla="*/ 2105025 w 2105025"/>
              <a:gd name="connsiteY10" fmla="*/ 247669 h 2466994"/>
              <a:gd name="connsiteX11" fmla="*/ 1495425 w 2105025"/>
              <a:gd name="connsiteY11" fmla="*/ 6369 h 2466994"/>
              <a:gd name="connsiteX12" fmla="*/ 1393825 w 2105025"/>
              <a:gd name="connsiteY12" fmla="*/ 19 h 2466994"/>
              <a:gd name="connsiteX13" fmla="*/ 0 w 2105025"/>
              <a:gd name="connsiteY13" fmla="*/ 101619 h 2466994"/>
              <a:gd name="connsiteX0" fmla="*/ 3559 w 2108584"/>
              <a:gd name="connsiteY0" fmla="*/ 101619 h 2466994"/>
              <a:gd name="connsiteX1" fmla="*/ 384 w 2108584"/>
              <a:gd name="connsiteY1" fmla="*/ 552469 h 2466994"/>
              <a:gd name="connsiteX2" fmla="*/ 6734 w 2108584"/>
              <a:gd name="connsiteY2" fmla="*/ 1044594 h 2466994"/>
              <a:gd name="connsiteX3" fmla="*/ 54359 w 2108584"/>
              <a:gd name="connsiteY3" fmla="*/ 1409718 h 2466994"/>
              <a:gd name="connsiteX4" fmla="*/ 95634 w 2108584"/>
              <a:gd name="connsiteY4" fmla="*/ 1625619 h 2466994"/>
              <a:gd name="connsiteX5" fmla="*/ 263909 w 2108584"/>
              <a:gd name="connsiteY5" fmla="*/ 1870094 h 2466994"/>
              <a:gd name="connsiteX6" fmla="*/ 416309 w 2108584"/>
              <a:gd name="connsiteY6" fmla="*/ 2044719 h 2466994"/>
              <a:gd name="connsiteX7" fmla="*/ 594109 w 2108584"/>
              <a:gd name="connsiteY7" fmla="*/ 2197119 h 2466994"/>
              <a:gd name="connsiteX8" fmla="*/ 851284 w 2108584"/>
              <a:gd name="connsiteY8" fmla="*/ 2368569 h 2466994"/>
              <a:gd name="connsiteX9" fmla="*/ 1070359 w 2108584"/>
              <a:gd name="connsiteY9" fmla="*/ 2466994 h 2466994"/>
              <a:gd name="connsiteX10" fmla="*/ 2108584 w 2108584"/>
              <a:gd name="connsiteY10" fmla="*/ 247669 h 2466994"/>
              <a:gd name="connsiteX11" fmla="*/ 1498984 w 2108584"/>
              <a:gd name="connsiteY11" fmla="*/ 6369 h 2466994"/>
              <a:gd name="connsiteX12" fmla="*/ 1397384 w 2108584"/>
              <a:gd name="connsiteY12" fmla="*/ 19 h 2466994"/>
              <a:gd name="connsiteX13" fmla="*/ 3559 w 2108584"/>
              <a:gd name="connsiteY13" fmla="*/ 101619 h 2466994"/>
              <a:gd name="connsiteX0" fmla="*/ 3175 w 2108200"/>
              <a:gd name="connsiteY0" fmla="*/ 101619 h 2466994"/>
              <a:gd name="connsiteX1" fmla="*/ 0 w 2108200"/>
              <a:gd name="connsiteY1" fmla="*/ 552469 h 2466994"/>
              <a:gd name="connsiteX2" fmla="*/ 6350 w 2108200"/>
              <a:gd name="connsiteY2" fmla="*/ 1044594 h 2466994"/>
              <a:gd name="connsiteX3" fmla="*/ 53975 w 2108200"/>
              <a:gd name="connsiteY3" fmla="*/ 1409718 h 2466994"/>
              <a:gd name="connsiteX4" fmla="*/ 95250 w 2108200"/>
              <a:gd name="connsiteY4" fmla="*/ 1625619 h 2466994"/>
              <a:gd name="connsiteX5" fmla="*/ 263525 w 2108200"/>
              <a:gd name="connsiteY5" fmla="*/ 1870094 h 2466994"/>
              <a:gd name="connsiteX6" fmla="*/ 415925 w 2108200"/>
              <a:gd name="connsiteY6" fmla="*/ 2044719 h 2466994"/>
              <a:gd name="connsiteX7" fmla="*/ 593725 w 2108200"/>
              <a:gd name="connsiteY7" fmla="*/ 2197119 h 2466994"/>
              <a:gd name="connsiteX8" fmla="*/ 850900 w 2108200"/>
              <a:gd name="connsiteY8" fmla="*/ 2368569 h 2466994"/>
              <a:gd name="connsiteX9" fmla="*/ 1069975 w 2108200"/>
              <a:gd name="connsiteY9" fmla="*/ 2466994 h 2466994"/>
              <a:gd name="connsiteX10" fmla="*/ 2108200 w 2108200"/>
              <a:gd name="connsiteY10" fmla="*/ 247669 h 2466994"/>
              <a:gd name="connsiteX11" fmla="*/ 1498600 w 2108200"/>
              <a:gd name="connsiteY11" fmla="*/ 6369 h 2466994"/>
              <a:gd name="connsiteX12" fmla="*/ 1397000 w 2108200"/>
              <a:gd name="connsiteY12" fmla="*/ 19 h 2466994"/>
              <a:gd name="connsiteX13" fmla="*/ 3175 w 2108200"/>
              <a:gd name="connsiteY13" fmla="*/ 101619 h 2466994"/>
              <a:gd name="connsiteX0" fmla="*/ 3175 w 2108200"/>
              <a:gd name="connsiteY0" fmla="*/ 101619 h 2466994"/>
              <a:gd name="connsiteX1" fmla="*/ 0 w 2108200"/>
              <a:gd name="connsiteY1" fmla="*/ 552469 h 2466994"/>
              <a:gd name="connsiteX2" fmla="*/ 6350 w 2108200"/>
              <a:gd name="connsiteY2" fmla="*/ 1044594 h 2466994"/>
              <a:gd name="connsiteX3" fmla="*/ 53975 w 2108200"/>
              <a:gd name="connsiteY3" fmla="*/ 1409718 h 2466994"/>
              <a:gd name="connsiteX4" fmla="*/ 95250 w 2108200"/>
              <a:gd name="connsiteY4" fmla="*/ 1625619 h 2466994"/>
              <a:gd name="connsiteX5" fmla="*/ 263525 w 2108200"/>
              <a:gd name="connsiteY5" fmla="*/ 1870094 h 2466994"/>
              <a:gd name="connsiteX6" fmla="*/ 415925 w 2108200"/>
              <a:gd name="connsiteY6" fmla="*/ 2044719 h 2466994"/>
              <a:gd name="connsiteX7" fmla="*/ 593725 w 2108200"/>
              <a:gd name="connsiteY7" fmla="*/ 2197119 h 2466994"/>
              <a:gd name="connsiteX8" fmla="*/ 850900 w 2108200"/>
              <a:gd name="connsiteY8" fmla="*/ 2368569 h 2466994"/>
              <a:gd name="connsiteX9" fmla="*/ 1069975 w 2108200"/>
              <a:gd name="connsiteY9" fmla="*/ 2466994 h 2466994"/>
              <a:gd name="connsiteX10" fmla="*/ 2108200 w 2108200"/>
              <a:gd name="connsiteY10" fmla="*/ 247669 h 2466994"/>
              <a:gd name="connsiteX11" fmla="*/ 1498600 w 2108200"/>
              <a:gd name="connsiteY11" fmla="*/ 6369 h 2466994"/>
              <a:gd name="connsiteX12" fmla="*/ 1397000 w 2108200"/>
              <a:gd name="connsiteY12" fmla="*/ 19 h 2466994"/>
              <a:gd name="connsiteX13" fmla="*/ 3175 w 2108200"/>
              <a:gd name="connsiteY13" fmla="*/ 101619 h 2466994"/>
              <a:gd name="connsiteX0" fmla="*/ 3175 w 2108200"/>
              <a:gd name="connsiteY0" fmla="*/ 101619 h 2466994"/>
              <a:gd name="connsiteX1" fmla="*/ 0 w 2108200"/>
              <a:gd name="connsiteY1" fmla="*/ 552469 h 2466994"/>
              <a:gd name="connsiteX2" fmla="*/ 6350 w 2108200"/>
              <a:gd name="connsiteY2" fmla="*/ 1044594 h 2466994"/>
              <a:gd name="connsiteX3" fmla="*/ 53975 w 2108200"/>
              <a:gd name="connsiteY3" fmla="*/ 1409718 h 2466994"/>
              <a:gd name="connsiteX4" fmla="*/ 149225 w 2108200"/>
              <a:gd name="connsiteY4" fmla="*/ 1654194 h 2466994"/>
              <a:gd name="connsiteX5" fmla="*/ 263525 w 2108200"/>
              <a:gd name="connsiteY5" fmla="*/ 1870094 h 2466994"/>
              <a:gd name="connsiteX6" fmla="*/ 415925 w 2108200"/>
              <a:gd name="connsiteY6" fmla="*/ 2044719 h 2466994"/>
              <a:gd name="connsiteX7" fmla="*/ 593725 w 2108200"/>
              <a:gd name="connsiteY7" fmla="*/ 2197119 h 2466994"/>
              <a:gd name="connsiteX8" fmla="*/ 850900 w 2108200"/>
              <a:gd name="connsiteY8" fmla="*/ 2368569 h 2466994"/>
              <a:gd name="connsiteX9" fmla="*/ 1069975 w 2108200"/>
              <a:gd name="connsiteY9" fmla="*/ 2466994 h 2466994"/>
              <a:gd name="connsiteX10" fmla="*/ 2108200 w 2108200"/>
              <a:gd name="connsiteY10" fmla="*/ 247669 h 2466994"/>
              <a:gd name="connsiteX11" fmla="*/ 1498600 w 2108200"/>
              <a:gd name="connsiteY11" fmla="*/ 6369 h 2466994"/>
              <a:gd name="connsiteX12" fmla="*/ 1397000 w 2108200"/>
              <a:gd name="connsiteY12" fmla="*/ 19 h 2466994"/>
              <a:gd name="connsiteX13" fmla="*/ 3175 w 2108200"/>
              <a:gd name="connsiteY13" fmla="*/ 101619 h 2466994"/>
              <a:gd name="connsiteX0" fmla="*/ 3175 w 2108200"/>
              <a:gd name="connsiteY0" fmla="*/ 101619 h 2466994"/>
              <a:gd name="connsiteX1" fmla="*/ 0 w 2108200"/>
              <a:gd name="connsiteY1" fmla="*/ 552469 h 2466994"/>
              <a:gd name="connsiteX2" fmla="*/ 6350 w 2108200"/>
              <a:gd name="connsiteY2" fmla="*/ 1044594 h 2466994"/>
              <a:gd name="connsiteX3" fmla="*/ 53975 w 2108200"/>
              <a:gd name="connsiteY3" fmla="*/ 1409718 h 2466994"/>
              <a:gd name="connsiteX4" fmla="*/ 149225 w 2108200"/>
              <a:gd name="connsiteY4" fmla="*/ 1654194 h 2466994"/>
              <a:gd name="connsiteX5" fmla="*/ 307975 w 2108200"/>
              <a:gd name="connsiteY5" fmla="*/ 1876444 h 2466994"/>
              <a:gd name="connsiteX6" fmla="*/ 415925 w 2108200"/>
              <a:gd name="connsiteY6" fmla="*/ 2044719 h 2466994"/>
              <a:gd name="connsiteX7" fmla="*/ 593725 w 2108200"/>
              <a:gd name="connsiteY7" fmla="*/ 2197119 h 2466994"/>
              <a:gd name="connsiteX8" fmla="*/ 850900 w 2108200"/>
              <a:gd name="connsiteY8" fmla="*/ 2368569 h 2466994"/>
              <a:gd name="connsiteX9" fmla="*/ 1069975 w 2108200"/>
              <a:gd name="connsiteY9" fmla="*/ 2466994 h 2466994"/>
              <a:gd name="connsiteX10" fmla="*/ 2108200 w 2108200"/>
              <a:gd name="connsiteY10" fmla="*/ 247669 h 2466994"/>
              <a:gd name="connsiteX11" fmla="*/ 1498600 w 2108200"/>
              <a:gd name="connsiteY11" fmla="*/ 6369 h 2466994"/>
              <a:gd name="connsiteX12" fmla="*/ 1397000 w 2108200"/>
              <a:gd name="connsiteY12" fmla="*/ 19 h 2466994"/>
              <a:gd name="connsiteX13" fmla="*/ 3175 w 2108200"/>
              <a:gd name="connsiteY13" fmla="*/ 101619 h 2466994"/>
              <a:gd name="connsiteX0" fmla="*/ 3175 w 2108200"/>
              <a:gd name="connsiteY0" fmla="*/ 101619 h 2466994"/>
              <a:gd name="connsiteX1" fmla="*/ 0 w 2108200"/>
              <a:gd name="connsiteY1" fmla="*/ 552469 h 2466994"/>
              <a:gd name="connsiteX2" fmla="*/ 6350 w 2108200"/>
              <a:gd name="connsiteY2" fmla="*/ 1044594 h 2466994"/>
              <a:gd name="connsiteX3" fmla="*/ 53975 w 2108200"/>
              <a:gd name="connsiteY3" fmla="*/ 1409718 h 2466994"/>
              <a:gd name="connsiteX4" fmla="*/ 149225 w 2108200"/>
              <a:gd name="connsiteY4" fmla="*/ 1654194 h 2466994"/>
              <a:gd name="connsiteX5" fmla="*/ 307975 w 2108200"/>
              <a:gd name="connsiteY5" fmla="*/ 1876444 h 2466994"/>
              <a:gd name="connsiteX6" fmla="*/ 457200 w 2108200"/>
              <a:gd name="connsiteY6" fmla="*/ 2044719 h 2466994"/>
              <a:gd name="connsiteX7" fmla="*/ 593725 w 2108200"/>
              <a:gd name="connsiteY7" fmla="*/ 2197119 h 2466994"/>
              <a:gd name="connsiteX8" fmla="*/ 850900 w 2108200"/>
              <a:gd name="connsiteY8" fmla="*/ 2368569 h 2466994"/>
              <a:gd name="connsiteX9" fmla="*/ 1069975 w 2108200"/>
              <a:gd name="connsiteY9" fmla="*/ 2466994 h 2466994"/>
              <a:gd name="connsiteX10" fmla="*/ 2108200 w 2108200"/>
              <a:gd name="connsiteY10" fmla="*/ 247669 h 2466994"/>
              <a:gd name="connsiteX11" fmla="*/ 1498600 w 2108200"/>
              <a:gd name="connsiteY11" fmla="*/ 6369 h 2466994"/>
              <a:gd name="connsiteX12" fmla="*/ 1397000 w 2108200"/>
              <a:gd name="connsiteY12" fmla="*/ 19 h 2466994"/>
              <a:gd name="connsiteX13" fmla="*/ 3175 w 2108200"/>
              <a:gd name="connsiteY13" fmla="*/ 101619 h 2466994"/>
              <a:gd name="connsiteX0" fmla="*/ 3175 w 2108200"/>
              <a:gd name="connsiteY0" fmla="*/ 101619 h 2466994"/>
              <a:gd name="connsiteX1" fmla="*/ 0 w 2108200"/>
              <a:gd name="connsiteY1" fmla="*/ 552469 h 2466994"/>
              <a:gd name="connsiteX2" fmla="*/ 6350 w 2108200"/>
              <a:gd name="connsiteY2" fmla="*/ 1044594 h 2466994"/>
              <a:gd name="connsiteX3" fmla="*/ 53975 w 2108200"/>
              <a:gd name="connsiteY3" fmla="*/ 1409718 h 2466994"/>
              <a:gd name="connsiteX4" fmla="*/ 149225 w 2108200"/>
              <a:gd name="connsiteY4" fmla="*/ 1654194 h 2466994"/>
              <a:gd name="connsiteX5" fmla="*/ 307975 w 2108200"/>
              <a:gd name="connsiteY5" fmla="*/ 1876444 h 2466994"/>
              <a:gd name="connsiteX6" fmla="*/ 457200 w 2108200"/>
              <a:gd name="connsiteY6" fmla="*/ 2044719 h 2466994"/>
              <a:gd name="connsiteX7" fmla="*/ 641350 w 2108200"/>
              <a:gd name="connsiteY7" fmla="*/ 2197119 h 2466994"/>
              <a:gd name="connsiteX8" fmla="*/ 850900 w 2108200"/>
              <a:gd name="connsiteY8" fmla="*/ 2368569 h 2466994"/>
              <a:gd name="connsiteX9" fmla="*/ 1069975 w 2108200"/>
              <a:gd name="connsiteY9" fmla="*/ 2466994 h 2466994"/>
              <a:gd name="connsiteX10" fmla="*/ 2108200 w 2108200"/>
              <a:gd name="connsiteY10" fmla="*/ 247669 h 2466994"/>
              <a:gd name="connsiteX11" fmla="*/ 1498600 w 2108200"/>
              <a:gd name="connsiteY11" fmla="*/ 6369 h 2466994"/>
              <a:gd name="connsiteX12" fmla="*/ 1397000 w 2108200"/>
              <a:gd name="connsiteY12" fmla="*/ 19 h 2466994"/>
              <a:gd name="connsiteX13" fmla="*/ 3175 w 2108200"/>
              <a:gd name="connsiteY13" fmla="*/ 101619 h 2466994"/>
              <a:gd name="connsiteX0" fmla="*/ 3175 w 2108200"/>
              <a:gd name="connsiteY0" fmla="*/ 101619 h 2466994"/>
              <a:gd name="connsiteX1" fmla="*/ 0 w 2108200"/>
              <a:gd name="connsiteY1" fmla="*/ 552469 h 2466994"/>
              <a:gd name="connsiteX2" fmla="*/ 6350 w 2108200"/>
              <a:gd name="connsiteY2" fmla="*/ 1044594 h 2466994"/>
              <a:gd name="connsiteX3" fmla="*/ 53975 w 2108200"/>
              <a:gd name="connsiteY3" fmla="*/ 1409718 h 2466994"/>
              <a:gd name="connsiteX4" fmla="*/ 149225 w 2108200"/>
              <a:gd name="connsiteY4" fmla="*/ 1654194 h 2466994"/>
              <a:gd name="connsiteX5" fmla="*/ 307975 w 2108200"/>
              <a:gd name="connsiteY5" fmla="*/ 1876444 h 2466994"/>
              <a:gd name="connsiteX6" fmla="*/ 457200 w 2108200"/>
              <a:gd name="connsiteY6" fmla="*/ 2044719 h 2466994"/>
              <a:gd name="connsiteX7" fmla="*/ 641350 w 2108200"/>
              <a:gd name="connsiteY7" fmla="*/ 2197119 h 2466994"/>
              <a:gd name="connsiteX8" fmla="*/ 892175 w 2108200"/>
              <a:gd name="connsiteY8" fmla="*/ 2355869 h 2466994"/>
              <a:gd name="connsiteX9" fmla="*/ 1069975 w 2108200"/>
              <a:gd name="connsiteY9" fmla="*/ 2466994 h 2466994"/>
              <a:gd name="connsiteX10" fmla="*/ 2108200 w 2108200"/>
              <a:gd name="connsiteY10" fmla="*/ 247669 h 2466994"/>
              <a:gd name="connsiteX11" fmla="*/ 1498600 w 2108200"/>
              <a:gd name="connsiteY11" fmla="*/ 6369 h 2466994"/>
              <a:gd name="connsiteX12" fmla="*/ 1397000 w 2108200"/>
              <a:gd name="connsiteY12" fmla="*/ 19 h 2466994"/>
              <a:gd name="connsiteX13" fmla="*/ 3175 w 2108200"/>
              <a:gd name="connsiteY13" fmla="*/ 101619 h 2466994"/>
              <a:gd name="connsiteX0" fmla="*/ 3175 w 2108200"/>
              <a:gd name="connsiteY0" fmla="*/ 101619 h 2438419"/>
              <a:gd name="connsiteX1" fmla="*/ 0 w 2108200"/>
              <a:gd name="connsiteY1" fmla="*/ 552469 h 2438419"/>
              <a:gd name="connsiteX2" fmla="*/ 6350 w 2108200"/>
              <a:gd name="connsiteY2" fmla="*/ 1044594 h 2438419"/>
              <a:gd name="connsiteX3" fmla="*/ 53975 w 2108200"/>
              <a:gd name="connsiteY3" fmla="*/ 1409718 h 2438419"/>
              <a:gd name="connsiteX4" fmla="*/ 149225 w 2108200"/>
              <a:gd name="connsiteY4" fmla="*/ 1654194 h 2438419"/>
              <a:gd name="connsiteX5" fmla="*/ 307975 w 2108200"/>
              <a:gd name="connsiteY5" fmla="*/ 1876444 h 2438419"/>
              <a:gd name="connsiteX6" fmla="*/ 457200 w 2108200"/>
              <a:gd name="connsiteY6" fmla="*/ 2044719 h 2438419"/>
              <a:gd name="connsiteX7" fmla="*/ 641350 w 2108200"/>
              <a:gd name="connsiteY7" fmla="*/ 2197119 h 2438419"/>
              <a:gd name="connsiteX8" fmla="*/ 892175 w 2108200"/>
              <a:gd name="connsiteY8" fmla="*/ 2355869 h 2438419"/>
              <a:gd name="connsiteX9" fmla="*/ 1063625 w 2108200"/>
              <a:gd name="connsiteY9" fmla="*/ 2438419 h 2438419"/>
              <a:gd name="connsiteX10" fmla="*/ 2108200 w 2108200"/>
              <a:gd name="connsiteY10" fmla="*/ 247669 h 2438419"/>
              <a:gd name="connsiteX11" fmla="*/ 1498600 w 2108200"/>
              <a:gd name="connsiteY11" fmla="*/ 6369 h 2438419"/>
              <a:gd name="connsiteX12" fmla="*/ 1397000 w 2108200"/>
              <a:gd name="connsiteY12" fmla="*/ 19 h 2438419"/>
              <a:gd name="connsiteX13" fmla="*/ 3175 w 2108200"/>
              <a:gd name="connsiteY13" fmla="*/ 101619 h 2438419"/>
              <a:gd name="connsiteX0" fmla="*/ 3175 w 2108200"/>
              <a:gd name="connsiteY0" fmla="*/ 101619 h 2438419"/>
              <a:gd name="connsiteX1" fmla="*/ 0 w 2108200"/>
              <a:gd name="connsiteY1" fmla="*/ 552469 h 2438419"/>
              <a:gd name="connsiteX2" fmla="*/ 6350 w 2108200"/>
              <a:gd name="connsiteY2" fmla="*/ 1044594 h 2438419"/>
              <a:gd name="connsiteX3" fmla="*/ 53975 w 2108200"/>
              <a:gd name="connsiteY3" fmla="*/ 1409718 h 2438419"/>
              <a:gd name="connsiteX4" fmla="*/ 149225 w 2108200"/>
              <a:gd name="connsiteY4" fmla="*/ 1654194 h 2438419"/>
              <a:gd name="connsiteX5" fmla="*/ 285750 w 2108200"/>
              <a:gd name="connsiteY5" fmla="*/ 1851044 h 2438419"/>
              <a:gd name="connsiteX6" fmla="*/ 457200 w 2108200"/>
              <a:gd name="connsiteY6" fmla="*/ 2044719 h 2438419"/>
              <a:gd name="connsiteX7" fmla="*/ 641350 w 2108200"/>
              <a:gd name="connsiteY7" fmla="*/ 2197119 h 2438419"/>
              <a:gd name="connsiteX8" fmla="*/ 892175 w 2108200"/>
              <a:gd name="connsiteY8" fmla="*/ 2355869 h 2438419"/>
              <a:gd name="connsiteX9" fmla="*/ 1063625 w 2108200"/>
              <a:gd name="connsiteY9" fmla="*/ 2438419 h 2438419"/>
              <a:gd name="connsiteX10" fmla="*/ 2108200 w 2108200"/>
              <a:gd name="connsiteY10" fmla="*/ 247669 h 2438419"/>
              <a:gd name="connsiteX11" fmla="*/ 1498600 w 2108200"/>
              <a:gd name="connsiteY11" fmla="*/ 6369 h 2438419"/>
              <a:gd name="connsiteX12" fmla="*/ 1397000 w 2108200"/>
              <a:gd name="connsiteY12" fmla="*/ 19 h 2438419"/>
              <a:gd name="connsiteX13" fmla="*/ 3175 w 2108200"/>
              <a:gd name="connsiteY13" fmla="*/ 101619 h 2438419"/>
              <a:gd name="connsiteX0" fmla="*/ 3175 w 2108200"/>
              <a:gd name="connsiteY0" fmla="*/ 101619 h 2438419"/>
              <a:gd name="connsiteX1" fmla="*/ 0 w 2108200"/>
              <a:gd name="connsiteY1" fmla="*/ 552469 h 2438419"/>
              <a:gd name="connsiteX2" fmla="*/ 6350 w 2108200"/>
              <a:gd name="connsiteY2" fmla="*/ 1044594 h 2438419"/>
              <a:gd name="connsiteX3" fmla="*/ 53975 w 2108200"/>
              <a:gd name="connsiteY3" fmla="*/ 1409718 h 2438419"/>
              <a:gd name="connsiteX4" fmla="*/ 149225 w 2108200"/>
              <a:gd name="connsiteY4" fmla="*/ 1654194 h 2438419"/>
              <a:gd name="connsiteX5" fmla="*/ 285750 w 2108200"/>
              <a:gd name="connsiteY5" fmla="*/ 1851044 h 2438419"/>
              <a:gd name="connsiteX6" fmla="*/ 485775 w 2108200"/>
              <a:gd name="connsiteY6" fmla="*/ 2054244 h 2438419"/>
              <a:gd name="connsiteX7" fmla="*/ 641350 w 2108200"/>
              <a:gd name="connsiteY7" fmla="*/ 2197119 h 2438419"/>
              <a:gd name="connsiteX8" fmla="*/ 892175 w 2108200"/>
              <a:gd name="connsiteY8" fmla="*/ 2355869 h 2438419"/>
              <a:gd name="connsiteX9" fmla="*/ 1063625 w 2108200"/>
              <a:gd name="connsiteY9" fmla="*/ 2438419 h 2438419"/>
              <a:gd name="connsiteX10" fmla="*/ 2108200 w 2108200"/>
              <a:gd name="connsiteY10" fmla="*/ 247669 h 2438419"/>
              <a:gd name="connsiteX11" fmla="*/ 1498600 w 2108200"/>
              <a:gd name="connsiteY11" fmla="*/ 6369 h 2438419"/>
              <a:gd name="connsiteX12" fmla="*/ 1397000 w 2108200"/>
              <a:gd name="connsiteY12" fmla="*/ 19 h 2438419"/>
              <a:gd name="connsiteX13" fmla="*/ 3175 w 2108200"/>
              <a:gd name="connsiteY13" fmla="*/ 101619 h 2438419"/>
              <a:gd name="connsiteX0" fmla="*/ 3175 w 2108200"/>
              <a:gd name="connsiteY0" fmla="*/ 101619 h 2438419"/>
              <a:gd name="connsiteX1" fmla="*/ 0 w 2108200"/>
              <a:gd name="connsiteY1" fmla="*/ 552469 h 2438419"/>
              <a:gd name="connsiteX2" fmla="*/ 6350 w 2108200"/>
              <a:gd name="connsiteY2" fmla="*/ 1044594 h 2438419"/>
              <a:gd name="connsiteX3" fmla="*/ 53975 w 2108200"/>
              <a:gd name="connsiteY3" fmla="*/ 1409718 h 2438419"/>
              <a:gd name="connsiteX4" fmla="*/ 149225 w 2108200"/>
              <a:gd name="connsiteY4" fmla="*/ 1654194 h 2438419"/>
              <a:gd name="connsiteX5" fmla="*/ 285750 w 2108200"/>
              <a:gd name="connsiteY5" fmla="*/ 1851044 h 2438419"/>
              <a:gd name="connsiteX6" fmla="*/ 485775 w 2108200"/>
              <a:gd name="connsiteY6" fmla="*/ 2054244 h 2438419"/>
              <a:gd name="connsiteX7" fmla="*/ 669925 w 2108200"/>
              <a:gd name="connsiteY7" fmla="*/ 2193944 h 2438419"/>
              <a:gd name="connsiteX8" fmla="*/ 892175 w 2108200"/>
              <a:gd name="connsiteY8" fmla="*/ 2355869 h 2438419"/>
              <a:gd name="connsiteX9" fmla="*/ 1063625 w 2108200"/>
              <a:gd name="connsiteY9" fmla="*/ 2438419 h 2438419"/>
              <a:gd name="connsiteX10" fmla="*/ 2108200 w 2108200"/>
              <a:gd name="connsiteY10" fmla="*/ 247669 h 2438419"/>
              <a:gd name="connsiteX11" fmla="*/ 1498600 w 2108200"/>
              <a:gd name="connsiteY11" fmla="*/ 6369 h 2438419"/>
              <a:gd name="connsiteX12" fmla="*/ 1397000 w 2108200"/>
              <a:gd name="connsiteY12" fmla="*/ 19 h 2438419"/>
              <a:gd name="connsiteX13" fmla="*/ 3175 w 2108200"/>
              <a:gd name="connsiteY13" fmla="*/ 101619 h 2438419"/>
              <a:gd name="connsiteX0" fmla="*/ 3175 w 2108200"/>
              <a:gd name="connsiteY0" fmla="*/ 101619 h 2438419"/>
              <a:gd name="connsiteX1" fmla="*/ 0 w 2108200"/>
              <a:gd name="connsiteY1" fmla="*/ 552469 h 2438419"/>
              <a:gd name="connsiteX2" fmla="*/ 6350 w 2108200"/>
              <a:gd name="connsiteY2" fmla="*/ 1044594 h 2438419"/>
              <a:gd name="connsiteX3" fmla="*/ 53975 w 2108200"/>
              <a:gd name="connsiteY3" fmla="*/ 1409718 h 2438419"/>
              <a:gd name="connsiteX4" fmla="*/ 149225 w 2108200"/>
              <a:gd name="connsiteY4" fmla="*/ 1654194 h 2438419"/>
              <a:gd name="connsiteX5" fmla="*/ 285750 w 2108200"/>
              <a:gd name="connsiteY5" fmla="*/ 1851044 h 2438419"/>
              <a:gd name="connsiteX6" fmla="*/ 485775 w 2108200"/>
              <a:gd name="connsiteY6" fmla="*/ 2054244 h 2438419"/>
              <a:gd name="connsiteX7" fmla="*/ 660400 w 2108200"/>
              <a:gd name="connsiteY7" fmla="*/ 2200294 h 2438419"/>
              <a:gd name="connsiteX8" fmla="*/ 892175 w 2108200"/>
              <a:gd name="connsiteY8" fmla="*/ 2355869 h 2438419"/>
              <a:gd name="connsiteX9" fmla="*/ 1063625 w 2108200"/>
              <a:gd name="connsiteY9" fmla="*/ 2438419 h 2438419"/>
              <a:gd name="connsiteX10" fmla="*/ 2108200 w 2108200"/>
              <a:gd name="connsiteY10" fmla="*/ 247669 h 2438419"/>
              <a:gd name="connsiteX11" fmla="*/ 1498600 w 2108200"/>
              <a:gd name="connsiteY11" fmla="*/ 6369 h 2438419"/>
              <a:gd name="connsiteX12" fmla="*/ 1397000 w 2108200"/>
              <a:gd name="connsiteY12" fmla="*/ 19 h 2438419"/>
              <a:gd name="connsiteX13" fmla="*/ 3175 w 2108200"/>
              <a:gd name="connsiteY13" fmla="*/ 101619 h 2438419"/>
              <a:gd name="connsiteX0" fmla="*/ 3175 w 2108200"/>
              <a:gd name="connsiteY0" fmla="*/ 101619 h 2438419"/>
              <a:gd name="connsiteX1" fmla="*/ 0 w 2108200"/>
              <a:gd name="connsiteY1" fmla="*/ 552469 h 2438419"/>
              <a:gd name="connsiteX2" fmla="*/ 6350 w 2108200"/>
              <a:gd name="connsiteY2" fmla="*/ 1044594 h 2438419"/>
              <a:gd name="connsiteX3" fmla="*/ 53975 w 2108200"/>
              <a:gd name="connsiteY3" fmla="*/ 1409718 h 2438419"/>
              <a:gd name="connsiteX4" fmla="*/ 149225 w 2108200"/>
              <a:gd name="connsiteY4" fmla="*/ 1654194 h 2438419"/>
              <a:gd name="connsiteX5" fmla="*/ 285750 w 2108200"/>
              <a:gd name="connsiteY5" fmla="*/ 1851044 h 2438419"/>
              <a:gd name="connsiteX6" fmla="*/ 485775 w 2108200"/>
              <a:gd name="connsiteY6" fmla="*/ 2054244 h 2438419"/>
              <a:gd name="connsiteX7" fmla="*/ 660400 w 2108200"/>
              <a:gd name="connsiteY7" fmla="*/ 2200294 h 2438419"/>
              <a:gd name="connsiteX8" fmla="*/ 876300 w 2108200"/>
              <a:gd name="connsiteY8" fmla="*/ 2352694 h 2438419"/>
              <a:gd name="connsiteX9" fmla="*/ 1063625 w 2108200"/>
              <a:gd name="connsiteY9" fmla="*/ 2438419 h 2438419"/>
              <a:gd name="connsiteX10" fmla="*/ 2108200 w 2108200"/>
              <a:gd name="connsiteY10" fmla="*/ 247669 h 2438419"/>
              <a:gd name="connsiteX11" fmla="*/ 1498600 w 2108200"/>
              <a:gd name="connsiteY11" fmla="*/ 6369 h 2438419"/>
              <a:gd name="connsiteX12" fmla="*/ 1397000 w 2108200"/>
              <a:gd name="connsiteY12" fmla="*/ 19 h 2438419"/>
              <a:gd name="connsiteX13" fmla="*/ 3175 w 2108200"/>
              <a:gd name="connsiteY13" fmla="*/ 101619 h 2438419"/>
              <a:gd name="connsiteX0" fmla="*/ 3175 w 2108200"/>
              <a:gd name="connsiteY0" fmla="*/ 101619 h 2354062"/>
              <a:gd name="connsiteX1" fmla="*/ 0 w 2108200"/>
              <a:gd name="connsiteY1" fmla="*/ 552469 h 2354062"/>
              <a:gd name="connsiteX2" fmla="*/ 6350 w 2108200"/>
              <a:gd name="connsiteY2" fmla="*/ 1044594 h 2354062"/>
              <a:gd name="connsiteX3" fmla="*/ 53975 w 2108200"/>
              <a:gd name="connsiteY3" fmla="*/ 1409718 h 2354062"/>
              <a:gd name="connsiteX4" fmla="*/ 149225 w 2108200"/>
              <a:gd name="connsiteY4" fmla="*/ 1654194 h 2354062"/>
              <a:gd name="connsiteX5" fmla="*/ 285750 w 2108200"/>
              <a:gd name="connsiteY5" fmla="*/ 1851044 h 2354062"/>
              <a:gd name="connsiteX6" fmla="*/ 485775 w 2108200"/>
              <a:gd name="connsiteY6" fmla="*/ 2054244 h 2354062"/>
              <a:gd name="connsiteX7" fmla="*/ 660400 w 2108200"/>
              <a:gd name="connsiteY7" fmla="*/ 2200294 h 2354062"/>
              <a:gd name="connsiteX8" fmla="*/ 876300 w 2108200"/>
              <a:gd name="connsiteY8" fmla="*/ 2352694 h 2354062"/>
              <a:gd name="connsiteX9" fmla="*/ 1047750 w 2108200"/>
              <a:gd name="connsiteY9" fmla="*/ 2289194 h 2354062"/>
              <a:gd name="connsiteX10" fmla="*/ 2108200 w 2108200"/>
              <a:gd name="connsiteY10" fmla="*/ 247669 h 2354062"/>
              <a:gd name="connsiteX11" fmla="*/ 1498600 w 2108200"/>
              <a:gd name="connsiteY11" fmla="*/ 6369 h 2354062"/>
              <a:gd name="connsiteX12" fmla="*/ 1397000 w 2108200"/>
              <a:gd name="connsiteY12" fmla="*/ 19 h 2354062"/>
              <a:gd name="connsiteX13" fmla="*/ 3175 w 2108200"/>
              <a:gd name="connsiteY13" fmla="*/ 101619 h 2354062"/>
              <a:gd name="connsiteX0" fmla="*/ 3175 w 2108200"/>
              <a:gd name="connsiteY0" fmla="*/ 101619 h 2435244"/>
              <a:gd name="connsiteX1" fmla="*/ 0 w 2108200"/>
              <a:gd name="connsiteY1" fmla="*/ 552469 h 2435244"/>
              <a:gd name="connsiteX2" fmla="*/ 6350 w 2108200"/>
              <a:gd name="connsiteY2" fmla="*/ 1044594 h 2435244"/>
              <a:gd name="connsiteX3" fmla="*/ 53975 w 2108200"/>
              <a:gd name="connsiteY3" fmla="*/ 1409718 h 2435244"/>
              <a:gd name="connsiteX4" fmla="*/ 149225 w 2108200"/>
              <a:gd name="connsiteY4" fmla="*/ 1654194 h 2435244"/>
              <a:gd name="connsiteX5" fmla="*/ 285750 w 2108200"/>
              <a:gd name="connsiteY5" fmla="*/ 1851044 h 2435244"/>
              <a:gd name="connsiteX6" fmla="*/ 485775 w 2108200"/>
              <a:gd name="connsiteY6" fmla="*/ 2054244 h 2435244"/>
              <a:gd name="connsiteX7" fmla="*/ 660400 w 2108200"/>
              <a:gd name="connsiteY7" fmla="*/ 2200294 h 2435244"/>
              <a:gd name="connsiteX8" fmla="*/ 876300 w 2108200"/>
              <a:gd name="connsiteY8" fmla="*/ 2352694 h 2435244"/>
              <a:gd name="connsiteX9" fmla="*/ 1060450 w 2108200"/>
              <a:gd name="connsiteY9" fmla="*/ 2435244 h 2435244"/>
              <a:gd name="connsiteX10" fmla="*/ 2108200 w 2108200"/>
              <a:gd name="connsiteY10" fmla="*/ 247669 h 2435244"/>
              <a:gd name="connsiteX11" fmla="*/ 1498600 w 2108200"/>
              <a:gd name="connsiteY11" fmla="*/ 6369 h 2435244"/>
              <a:gd name="connsiteX12" fmla="*/ 1397000 w 2108200"/>
              <a:gd name="connsiteY12" fmla="*/ 19 h 2435244"/>
              <a:gd name="connsiteX13" fmla="*/ 3175 w 2108200"/>
              <a:gd name="connsiteY13" fmla="*/ 101619 h 2435244"/>
              <a:gd name="connsiteX0" fmla="*/ 3175 w 2108200"/>
              <a:gd name="connsiteY0" fmla="*/ 101619 h 2435244"/>
              <a:gd name="connsiteX1" fmla="*/ 0 w 2108200"/>
              <a:gd name="connsiteY1" fmla="*/ 552469 h 2435244"/>
              <a:gd name="connsiteX2" fmla="*/ 6350 w 2108200"/>
              <a:gd name="connsiteY2" fmla="*/ 1044594 h 2435244"/>
              <a:gd name="connsiteX3" fmla="*/ 53975 w 2108200"/>
              <a:gd name="connsiteY3" fmla="*/ 1409718 h 2435244"/>
              <a:gd name="connsiteX4" fmla="*/ 149225 w 2108200"/>
              <a:gd name="connsiteY4" fmla="*/ 1654194 h 2435244"/>
              <a:gd name="connsiteX5" fmla="*/ 285750 w 2108200"/>
              <a:gd name="connsiteY5" fmla="*/ 1851044 h 2435244"/>
              <a:gd name="connsiteX6" fmla="*/ 485775 w 2108200"/>
              <a:gd name="connsiteY6" fmla="*/ 2054244 h 2435244"/>
              <a:gd name="connsiteX7" fmla="*/ 641350 w 2108200"/>
              <a:gd name="connsiteY7" fmla="*/ 2190769 h 2435244"/>
              <a:gd name="connsiteX8" fmla="*/ 876300 w 2108200"/>
              <a:gd name="connsiteY8" fmla="*/ 2352694 h 2435244"/>
              <a:gd name="connsiteX9" fmla="*/ 1060450 w 2108200"/>
              <a:gd name="connsiteY9" fmla="*/ 2435244 h 2435244"/>
              <a:gd name="connsiteX10" fmla="*/ 2108200 w 2108200"/>
              <a:gd name="connsiteY10" fmla="*/ 247669 h 2435244"/>
              <a:gd name="connsiteX11" fmla="*/ 1498600 w 2108200"/>
              <a:gd name="connsiteY11" fmla="*/ 6369 h 2435244"/>
              <a:gd name="connsiteX12" fmla="*/ 1397000 w 2108200"/>
              <a:gd name="connsiteY12" fmla="*/ 19 h 2435244"/>
              <a:gd name="connsiteX13" fmla="*/ 3175 w 2108200"/>
              <a:gd name="connsiteY13" fmla="*/ 101619 h 2435244"/>
              <a:gd name="connsiteX0" fmla="*/ 3175 w 2108200"/>
              <a:gd name="connsiteY0" fmla="*/ 101619 h 2435244"/>
              <a:gd name="connsiteX1" fmla="*/ 0 w 2108200"/>
              <a:gd name="connsiteY1" fmla="*/ 552469 h 2435244"/>
              <a:gd name="connsiteX2" fmla="*/ 6350 w 2108200"/>
              <a:gd name="connsiteY2" fmla="*/ 1044594 h 2435244"/>
              <a:gd name="connsiteX3" fmla="*/ 53975 w 2108200"/>
              <a:gd name="connsiteY3" fmla="*/ 1409718 h 2435244"/>
              <a:gd name="connsiteX4" fmla="*/ 149225 w 2108200"/>
              <a:gd name="connsiteY4" fmla="*/ 1654194 h 2435244"/>
              <a:gd name="connsiteX5" fmla="*/ 285750 w 2108200"/>
              <a:gd name="connsiteY5" fmla="*/ 1851044 h 2435244"/>
              <a:gd name="connsiteX6" fmla="*/ 485775 w 2108200"/>
              <a:gd name="connsiteY6" fmla="*/ 2054244 h 2435244"/>
              <a:gd name="connsiteX7" fmla="*/ 641350 w 2108200"/>
              <a:gd name="connsiteY7" fmla="*/ 2190769 h 2435244"/>
              <a:gd name="connsiteX8" fmla="*/ 885825 w 2108200"/>
              <a:gd name="connsiteY8" fmla="*/ 2346344 h 2435244"/>
              <a:gd name="connsiteX9" fmla="*/ 1060450 w 2108200"/>
              <a:gd name="connsiteY9" fmla="*/ 2435244 h 2435244"/>
              <a:gd name="connsiteX10" fmla="*/ 2108200 w 2108200"/>
              <a:gd name="connsiteY10" fmla="*/ 247669 h 2435244"/>
              <a:gd name="connsiteX11" fmla="*/ 1498600 w 2108200"/>
              <a:gd name="connsiteY11" fmla="*/ 6369 h 2435244"/>
              <a:gd name="connsiteX12" fmla="*/ 1397000 w 2108200"/>
              <a:gd name="connsiteY12" fmla="*/ 19 h 2435244"/>
              <a:gd name="connsiteX13" fmla="*/ 3175 w 2108200"/>
              <a:gd name="connsiteY13" fmla="*/ 101619 h 2435244"/>
              <a:gd name="connsiteX0" fmla="*/ 3175 w 2108200"/>
              <a:gd name="connsiteY0" fmla="*/ 96998 h 2430623"/>
              <a:gd name="connsiteX1" fmla="*/ 0 w 2108200"/>
              <a:gd name="connsiteY1" fmla="*/ 547848 h 2430623"/>
              <a:gd name="connsiteX2" fmla="*/ 6350 w 2108200"/>
              <a:gd name="connsiteY2" fmla="*/ 1039973 h 2430623"/>
              <a:gd name="connsiteX3" fmla="*/ 53975 w 2108200"/>
              <a:gd name="connsiteY3" fmla="*/ 1405097 h 2430623"/>
              <a:gd name="connsiteX4" fmla="*/ 149225 w 2108200"/>
              <a:gd name="connsiteY4" fmla="*/ 1649573 h 2430623"/>
              <a:gd name="connsiteX5" fmla="*/ 285750 w 2108200"/>
              <a:gd name="connsiteY5" fmla="*/ 1846423 h 2430623"/>
              <a:gd name="connsiteX6" fmla="*/ 485775 w 2108200"/>
              <a:gd name="connsiteY6" fmla="*/ 2049623 h 2430623"/>
              <a:gd name="connsiteX7" fmla="*/ 641350 w 2108200"/>
              <a:gd name="connsiteY7" fmla="*/ 2186148 h 2430623"/>
              <a:gd name="connsiteX8" fmla="*/ 885825 w 2108200"/>
              <a:gd name="connsiteY8" fmla="*/ 2341723 h 2430623"/>
              <a:gd name="connsiteX9" fmla="*/ 1060450 w 2108200"/>
              <a:gd name="connsiteY9" fmla="*/ 2430623 h 2430623"/>
              <a:gd name="connsiteX10" fmla="*/ 2108200 w 2108200"/>
              <a:gd name="connsiteY10" fmla="*/ 243048 h 2430623"/>
              <a:gd name="connsiteX11" fmla="*/ 1498600 w 2108200"/>
              <a:gd name="connsiteY11" fmla="*/ 1748 h 2430623"/>
              <a:gd name="connsiteX12" fmla="*/ 1276350 w 2108200"/>
              <a:gd name="connsiteY12" fmla="*/ 11273 h 2430623"/>
              <a:gd name="connsiteX13" fmla="*/ 3175 w 2108200"/>
              <a:gd name="connsiteY13" fmla="*/ 96998 h 2430623"/>
              <a:gd name="connsiteX0" fmla="*/ 3175 w 2114911"/>
              <a:gd name="connsiteY0" fmla="*/ 113497 h 2447122"/>
              <a:gd name="connsiteX1" fmla="*/ 0 w 2114911"/>
              <a:gd name="connsiteY1" fmla="*/ 564347 h 2447122"/>
              <a:gd name="connsiteX2" fmla="*/ 6350 w 2114911"/>
              <a:gd name="connsiteY2" fmla="*/ 1056472 h 2447122"/>
              <a:gd name="connsiteX3" fmla="*/ 53975 w 2114911"/>
              <a:gd name="connsiteY3" fmla="*/ 1421596 h 2447122"/>
              <a:gd name="connsiteX4" fmla="*/ 149225 w 2114911"/>
              <a:gd name="connsiteY4" fmla="*/ 1666072 h 2447122"/>
              <a:gd name="connsiteX5" fmla="*/ 285750 w 2114911"/>
              <a:gd name="connsiteY5" fmla="*/ 1862922 h 2447122"/>
              <a:gd name="connsiteX6" fmla="*/ 485775 w 2114911"/>
              <a:gd name="connsiteY6" fmla="*/ 2066122 h 2447122"/>
              <a:gd name="connsiteX7" fmla="*/ 641350 w 2114911"/>
              <a:gd name="connsiteY7" fmla="*/ 2202647 h 2447122"/>
              <a:gd name="connsiteX8" fmla="*/ 885825 w 2114911"/>
              <a:gd name="connsiteY8" fmla="*/ 2358222 h 2447122"/>
              <a:gd name="connsiteX9" fmla="*/ 1060450 w 2114911"/>
              <a:gd name="connsiteY9" fmla="*/ 2447122 h 2447122"/>
              <a:gd name="connsiteX10" fmla="*/ 2108200 w 2114911"/>
              <a:gd name="connsiteY10" fmla="*/ 259547 h 2447122"/>
              <a:gd name="connsiteX11" fmla="*/ 1498600 w 2114911"/>
              <a:gd name="connsiteY11" fmla="*/ 18247 h 2447122"/>
              <a:gd name="connsiteX12" fmla="*/ 1276350 w 2114911"/>
              <a:gd name="connsiteY12" fmla="*/ 27772 h 2447122"/>
              <a:gd name="connsiteX13" fmla="*/ 3175 w 2114911"/>
              <a:gd name="connsiteY13" fmla="*/ 113497 h 2447122"/>
              <a:gd name="connsiteX0" fmla="*/ 3175 w 2115543"/>
              <a:gd name="connsiteY0" fmla="*/ 112957 h 2446582"/>
              <a:gd name="connsiteX1" fmla="*/ 0 w 2115543"/>
              <a:gd name="connsiteY1" fmla="*/ 563807 h 2446582"/>
              <a:gd name="connsiteX2" fmla="*/ 6350 w 2115543"/>
              <a:gd name="connsiteY2" fmla="*/ 1055932 h 2446582"/>
              <a:gd name="connsiteX3" fmla="*/ 53975 w 2115543"/>
              <a:gd name="connsiteY3" fmla="*/ 1421056 h 2446582"/>
              <a:gd name="connsiteX4" fmla="*/ 149225 w 2115543"/>
              <a:gd name="connsiteY4" fmla="*/ 1665532 h 2446582"/>
              <a:gd name="connsiteX5" fmla="*/ 285750 w 2115543"/>
              <a:gd name="connsiteY5" fmla="*/ 1862382 h 2446582"/>
              <a:gd name="connsiteX6" fmla="*/ 485775 w 2115543"/>
              <a:gd name="connsiteY6" fmla="*/ 2065582 h 2446582"/>
              <a:gd name="connsiteX7" fmla="*/ 641350 w 2115543"/>
              <a:gd name="connsiteY7" fmla="*/ 2202107 h 2446582"/>
              <a:gd name="connsiteX8" fmla="*/ 885825 w 2115543"/>
              <a:gd name="connsiteY8" fmla="*/ 2357682 h 2446582"/>
              <a:gd name="connsiteX9" fmla="*/ 1060450 w 2115543"/>
              <a:gd name="connsiteY9" fmla="*/ 2446582 h 2446582"/>
              <a:gd name="connsiteX10" fmla="*/ 2108200 w 2115543"/>
              <a:gd name="connsiteY10" fmla="*/ 259007 h 2446582"/>
              <a:gd name="connsiteX11" fmla="*/ 1498600 w 2115543"/>
              <a:gd name="connsiteY11" fmla="*/ 17707 h 2446582"/>
              <a:gd name="connsiteX12" fmla="*/ 958850 w 2115543"/>
              <a:gd name="connsiteY12" fmla="*/ 36757 h 2446582"/>
              <a:gd name="connsiteX13" fmla="*/ 3175 w 2115543"/>
              <a:gd name="connsiteY13" fmla="*/ 112957 h 2446582"/>
              <a:gd name="connsiteX0" fmla="*/ 3175 w 2160711"/>
              <a:gd name="connsiteY0" fmla="*/ 104665 h 2438290"/>
              <a:gd name="connsiteX1" fmla="*/ 0 w 2160711"/>
              <a:gd name="connsiteY1" fmla="*/ 555515 h 2438290"/>
              <a:gd name="connsiteX2" fmla="*/ 6350 w 2160711"/>
              <a:gd name="connsiteY2" fmla="*/ 1047640 h 2438290"/>
              <a:gd name="connsiteX3" fmla="*/ 53975 w 2160711"/>
              <a:gd name="connsiteY3" fmla="*/ 1412764 h 2438290"/>
              <a:gd name="connsiteX4" fmla="*/ 149225 w 2160711"/>
              <a:gd name="connsiteY4" fmla="*/ 1657240 h 2438290"/>
              <a:gd name="connsiteX5" fmla="*/ 285750 w 2160711"/>
              <a:gd name="connsiteY5" fmla="*/ 1854090 h 2438290"/>
              <a:gd name="connsiteX6" fmla="*/ 485775 w 2160711"/>
              <a:gd name="connsiteY6" fmla="*/ 2057290 h 2438290"/>
              <a:gd name="connsiteX7" fmla="*/ 641350 w 2160711"/>
              <a:gd name="connsiteY7" fmla="*/ 2193815 h 2438290"/>
              <a:gd name="connsiteX8" fmla="*/ 885825 w 2160711"/>
              <a:gd name="connsiteY8" fmla="*/ 2349390 h 2438290"/>
              <a:gd name="connsiteX9" fmla="*/ 1060450 w 2160711"/>
              <a:gd name="connsiteY9" fmla="*/ 2438290 h 2438290"/>
              <a:gd name="connsiteX10" fmla="*/ 2108200 w 2160711"/>
              <a:gd name="connsiteY10" fmla="*/ 250715 h 2438290"/>
              <a:gd name="connsiteX11" fmla="*/ 1895475 w 2160711"/>
              <a:gd name="connsiteY11" fmla="*/ 171340 h 2438290"/>
              <a:gd name="connsiteX12" fmla="*/ 1498600 w 2160711"/>
              <a:gd name="connsiteY12" fmla="*/ 9415 h 2438290"/>
              <a:gd name="connsiteX13" fmla="*/ 958850 w 2160711"/>
              <a:gd name="connsiteY13" fmla="*/ 28465 h 2438290"/>
              <a:gd name="connsiteX14" fmla="*/ 3175 w 2160711"/>
              <a:gd name="connsiteY14" fmla="*/ 104665 h 2438290"/>
              <a:gd name="connsiteX0" fmla="*/ 3175 w 2108200"/>
              <a:gd name="connsiteY0" fmla="*/ 104665 h 2438290"/>
              <a:gd name="connsiteX1" fmla="*/ 0 w 2108200"/>
              <a:gd name="connsiteY1" fmla="*/ 555515 h 2438290"/>
              <a:gd name="connsiteX2" fmla="*/ 6350 w 2108200"/>
              <a:gd name="connsiteY2" fmla="*/ 1047640 h 2438290"/>
              <a:gd name="connsiteX3" fmla="*/ 53975 w 2108200"/>
              <a:gd name="connsiteY3" fmla="*/ 1412764 h 2438290"/>
              <a:gd name="connsiteX4" fmla="*/ 149225 w 2108200"/>
              <a:gd name="connsiteY4" fmla="*/ 1657240 h 2438290"/>
              <a:gd name="connsiteX5" fmla="*/ 285750 w 2108200"/>
              <a:gd name="connsiteY5" fmla="*/ 1854090 h 2438290"/>
              <a:gd name="connsiteX6" fmla="*/ 485775 w 2108200"/>
              <a:gd name="connsiteY6" fmla="*/ 2057290 h 2438290"/>
              <a:gd name="connsiteX7" fmla="*/ 641350 w 2108200"/>
              <a:gd name="connsiteY7" fmla="*/ 2193815 h 2438290"/>
              <a:gd name="connsiteX8" fmla="*/ 885825 w 2108200"/>
              <a:gd name="connsiteY8" fmla="*/ 2349390 h 2438290"/>
              <a:gd name="connsiteX9" fmla="*/ 1060450 w 2108200"/>
              <a:gd name="connsiteY9" fmla="*/ 2438290 h 2438290"/>
              <a:gd name="connsiteX10" fmla="*/ 2108200 w 2108200"/>
              <a:gd name="connsiteY10" fmla="*/ 250715 h 2438290"/>
              <a:gd name="connsiteX11" fmla="*/ 1895475 w 2108200"/>
              <a:gd name="connsiteY11" fmla="*/ 171340 h 2438290"/>
              <a:gd name="connsiteX12" fmla="*/ 1498600 w 2108200"/>
              <a:gd name="connsiteY12" fmla="*/ 9415 h 2438290"/>
              <a:gd name="connsiteX13" fmla="*/ 958850 w 2108200"/>
              <a:gd name="connsiteY13" fmla="*/ 28465 h 2438290"/>
              <a:gd name="connsiteX14" fmla="*/ 3175 w 2108200"/>
              <a:gd name="connsiteY14" fmla="*/ 104665 h 2438290"/>
              <a:gd name="connsiteX0" fmla="*/ 3175 w 2108200"/>
              <a:gd name="connsiteY0" fmla="*/ 107254 h 2440879"/>
              <a:gd name="connsiteX1" fmla="*/ 0 w 2108200"/>
              <a:gd name="connsiteY1" fmla="*/ 558104 h 2440879"/>
              <a:gd name="connsiteX2" fmla="*/ 6350 w 2108200"/>
              <a:gd name="connsiteY2" fmla="*/ 1050229 h 2440879"/>
              <a:gd name="connsiteX3" fmla="*/ 53975 w 2108200"/>
              <a:gd name="connsiteY3" fmla="*/ 1415353 h 2440879"/>
              <a:gd name="connsiteX4" fmla="*/ 149225 w 2108200"/>
              <a:gd name="connsiteY4" fmla="*/ 1659829 h 2440879"/>
              <a:gd name="connsiteX5" fmla="*/ 285750 w 2108200"/>
              <a:gd name="connsiteY5" fmla="*/ 1856679 h 2440879"/>
              <a:gd name="connsiteX6" fmla="*/ 485775 w 2108200"/>
              <a:gd name="connsiteY6" fmla="*/ 2059879 h 2440879"/>
              <a:gd name="connsiteX7" fmla="*/ 641350 w 2108200"/>
              <a:gd name="connsiteY7" fmla="*/ 2196404 h 2440879"/>
              <a:gd name="connsiteX8" fmla="*/ 885825 w 2108200"/>
              <a:gd name="connsiteY8" fmla="*/ 2351979 h 2440879"/>
              <a:gd name="connsiteX9" fmla="*/ 1060450 w 2108200"/>
              <a:gd name="connsiteY9" fmla="*/ 2440879 h 2440879"/>
              <a:gd name="connsiteX10" fmla="*/ 2108200 w 2108200"/>
              <a:gd name="connsiteY10" fmla="*/ 253304 h 2440879"/>
              <a:gd name="connsiteX11" fmla="*/ 1895475 w 2108200"/>
              <a:gd name="connsiteY11" fmla="*/ 173929 h 2440879"/>
              <a:gd name="connsiteX12" fmla="*/ 1435100 w 2108200"/>
              <a:gd name="connsiteY12" fmla="*/ 8829 h 2440879"/>
              <a:gd name="connsiteX13" fmla="*/ 958850 w 2108200"/>
              <a:gd name="connsiteY13" fmla="*/ 31054 h 2440879"/>
              <a:gd name="connsiteX14" fmla="*/ 3175 w 2108200"/>
              <a:gd name="connsiteY14" fmla="*/ 107254 h 2440879"/>
              <a:gd name="connsiteX0" fmla="*/ 3175 w 2108200"/>
              <a:gd name="connsiteY0" fmla="*/ 100687 h 2434312"/>
              <a:gd name="connsiteX1" fmla="*/ 0 w 2108200"/>
              <a:gd name="connsiteY1" fmla="*/ 551537 h 2434312"/>
              <a:gd name="connsiteX2" fmla="*/ 6350 w 2108200"/>
              <a:gd name="connsiteY2" fmla="*/ 1043662 h 2434312"/>
              <a:gd name="connsiteX3" fmla="*/ 53975 w 2108200"/>
              <a:gd name="connsiteY3" fmla="*/ 1408786 h 2434312"/>
              <a:gd name="connsiteX4" fmla="*/ 149225 w 2108200"/>
              <a:gd name="connsiteY4" fmla="*/ 1653262 h 2434312"/>
              <a:gd name="connsiteX5" fmla="*/ 285750 w 2108200"/>
              <a:gd name="connsiteY5" fmla="*/ 1850112 h 2434312"/>
              <a:gd name="connsiteX6" fmla="*/ 485775 w 2108200"/>
              <a:gd name="connsiteY6" fmla="*/ 2053312 h 2434312"/>
              <a:gd name="connsiteX7" fmla="*/ 641350 w 2108200"/>
              <a:gd name="connsiteY7" fmla="*/ 2189837 h 2434312"/>
              <a:gd name="connsiteX8" fmla="*/ 885825 w 2108200"/>
              <a:gd name="connsiteY8" fmla="*/ 2345412 h 2434312"/>
              <a:gd name="connsiteX9" fmla="*/ 1060450 w 2108200"/>
              <a:gd name="connsiteY9" fmla="*/ 2434312 h 2434312"/>
              <a:gd name="connsiteX10" fmla="*/ 2108200 w 2108200"/>
              <a:gd name="connsiteY10" fmla="*/ 246737 h 2434312"/>
              <a:gd name="connsiteX11" fmla="*/ 1895475 w 2108200"/>
              <a:gd name="connsiteY11" fmla="*/ 167362 h 2434312"/>
              <a:gd name="connsiteX12" fmla="*/ 1435100 w 2108200"/>
              <a:gd name="connsiteY12" fmla="*/ 2262 h 2434312"/>
              <a:gd name="connsiteX13" fmla="*/ 958850 w 2108200"/>
              <a:gd name="connsiteY13" fmla="*/ 24487 h 2434312"/>
              <a:gd name="connsiteX14" fmla="*/ 3175 w 2108200"/>
              <a:gd name="connsiteY14" fmla="*/ 100687 h 2434312"/>
              <a:gd name="connsiteX0" fmla="*/ 3175 w 2108200"/>
              <a:gd name="connsiteY0" fmla="*/ 97878 h 2431503"/>
              <a:gd name="connsiteX1" fmla="*/ 0 w 2108200"/>
              <a:gd name="connsiteY1" fmla="*/ 548728 h 2431503"/>
              <a:gd name="connsiteX2" fmla="*/ 6350 w 2108200"/>
              <a:gd name="connsiteY2" fmla="*/ 1040853 h 2431503"/>
              <a:gd name="connsiteX3" fmla="*/ 53975 w 2108200"/>
              <a:gd name="connsiteY3" fmla="*/ 1405977 h 2431503"/>
              <a:gd name="connsiteX4" fmla="*/ 149225 w 2108200"/>
              <a:gd name="connsiteY4" fmla="*/ 1650453 h 2431503"/>
              <a:gd name="connsiteX5" fmla="*/ 285750 w 2108200"/>
              <a:gd name="connsiteY5" fmla="*/ 1847303 h 2431503"/>
              <a:gd name="connsiteX6" fmla="*/ 485775 w 2108200"/>
              <a:gd name="connsiteY6" fmla="*/ 2050503 h 2431503"/>
              <a:gd name="connsiteX7" fmla="*/ 641350 w 2108200"/>
              <a:gd name="connsiteY7" fmla="*/ 2187028 h 2431503"/>
              <a:gd name="connsiteX8" fmla="*/ 885825 w 2108200"/>
              <a:gd name="connsiteY8" fmla="*/ 2342603 h 2431503"/>
              <a:gd name="connsiteX9" fmla="*/ 1060450 w 2108200"/>
              <a:gd name="connsiteY9" fmla="*/ 2431503 h 2431503"/>
              <a:gd name="connsiteX10" fmla="*/ 2108200 w 2108200"/>
              <a:gd name="connsiteY10" fmla="*/ 243928 h 2431503"/>
              <a:gd name="connsiteX11" fmla="*/ 1895475 w 2108200"/>
              <a:gd name="connsiteY11" fmla="*/ 164553 h 2431503"/>
              <a:gd name="connsiteX12" fmla="*/ 1416050 w 2108200"/>
              <a:gd name="connsiteY12" fmla="*/ 2628 h 2431503"/>
              <a:gd name="connsiteX13" fmla="*/ 958850 w 2108200"/>
              <a:gd name="connsiteY13" fmla="*/ 21678 h 2431503"/>
              <a:gd name="connsiteX14" fmla="*/ 3175 w 2108200"/>
              <a:gd name="connsiteY14" fmla="*/ 97878 h 2431503"/>
              <a:gd name="connsiteX0" fmla="*/ 3175 w 2095500"/>
              <a:gd name="connsiteY0" fmla="*/ 97878 h 2431503"/>
              <a:gd name="connsiteX1" fmla="*/ 0 w 2095500"/>
              <a:gd name="connsiteY1" fmla="*/ 548728 h 2431503"/>
              <a:gd name="connsiteX2" fmla="*/ 6350 w 2095500"/>
              <a:gd name="connsiteY2" fmla="*/ 1040853 h 2431503"/>
              <a:gd name="connsiteX3" fmla="*/ 53975 w 2095500"/>
              <a:gd name="connsiteY3" fmla="*/ 1405977 h 2431503"/>
              <a:gd name="connsiteX4" fmla="*/ 149225 w 2095500"/>
              <a:gd name="connsiteY4" fmla="*/ 1650453 h 2431503"/>
              <a:gd name="connsiteX5" fmla="*/ 285750 w 2095500"/>
              <a:gd name="connsiteY5" fmla="*/ 1847303 h 2431503"/>
              <a:gd name="connsiteX6" fmla="*/ 485775 w 2095500"/>
              <a:gd name="connsiteY6" fmla="*/ 2050503 h 2431503"/>
              <a:gd name="connsiteX7" fmla="*/ 641350 w 2095500"/>
              <a:gd name="connsiteY7" fmla="*/ 2187028 h 2431503"/>
              <a:gd name="connsiteX8" fmla="*/ 885825 w 2095500"/>
              <a:gd name="connsiteY8" fmla="*/ 2342603 h 2431503"/>
              <a:gd name="connsiteX9" fmla="*/ 1060450 w 2095500"/>
              <a:gd name="connsiteY9" fmla="*/ 2431503 h 2431503"/>
              <a:gd name="connsiteX10" fmla="*/ 2095500 w 2095500"/>
              <a:gd name="connsiteY10" fmla="*/ 247103 h 2431503"/>
              <a:gd name="connsiteX11" fmla="*/ 1895475 w 2095500"/>
              <a:gd name="connsiteY11" fmla="*/ 164553 h 2431503"/>
              <a:gd name="connsiteX12" fmla="*/ 1416050 w 2095500"/>
              <a:gd name="connsiteY12" fmla="*/ 2628 h 2431503"/>
              <a:gd name="connsiteX13" fmla="*/ 958850 w 2095500"/>
              <a:gd name="connsiteY13" fmla="*/ 21678 h 2431503"/>
              <a:gd name="connsiteX14" fmla="*/ 3175 w 2095500"/>
              <a:gd name="connsiteY14" fmla="*/ 97878 h 24315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095500" h="2431503">
                <a:moveTo>
                  <a:pt x="3175" y="97878"/>
                </a:moveTo>
                <a:cubicBezTo>
                  <a:pt x="2117" y="248161"/>
                  <a:pt x="1058" y="398445"/>
                  <a:pt x="0" y="548728"/>
                </a:cubicBezTo>
                <a:cubicBezTo>
                  <a:pt x="2117" y="712770"/>
                  <a:pt x="4233" y="876811"/>
                  <a:pt x="6350" y="1040853"/>
                </a:cubicBezTo>
                <a:cubicBezTo>
                  <a:pt x="15346" y="1183728"/>
                  <a:pt x="35983" y="1336127"/>
                  <a:pt x="53975" y="1405977"/>
                </a:cubicBezTo>
                <a:cubicBezTo>
                  <a:pt x="71967" y="1475827"/>
                  <a:pt x="110596" y="1576899"/>
                  <a:pt x="149225" y="1650453"/>
                </a:cubicBezTo>
                <a:cubicBezTo>
                  <a:pt x="187854" y="1724007"/>
                  <a:pt x="229658" y="1780628"/>
                  <a:pt x="285750" y="1847303"/>
                </a:cubicBezTo>
                <a:cubicBezTo>
                  <a:pt x="341842" y="1913978"/>
                  <a:pt x="426508" y="1993882"/>
                  <a:pt x="485775" y="2050503"/>
                </a:cubicBezTo>
                <a:cubicBezTo>
                  <a:pt x="545042" y="2107124"/>
                  <a:pt x="574675" y="2138345"/>
                  <a:pt x="641350" y="2187028"/>
                </a:cubicBezTo>
                <a:cubicBezTo>
                  <a:pt x="708025" y="2235711"/>
                  <a:pt x="815975" y="2301857"/>
                  <a:pt x="885825" y="2342603"/>
                </a:cubicBezTo>
                <a:cubicBezTo>
                  <a:pt x="955675" y="2383349"/>
                  <a:pt x="987425" y="2398695"/>
                  <a:pt x="1060450" y="2431503"/>
                </a:cubicBezTo>
                <a:lnTo>
                  <a:pt x="2095500" y="247103"/>
                </a:lnTo>
                <a:lnTo>
                  <a:pt x="1895475" y="164553"/>
                </a:lnTo>
                <a:cubicBezTo>
                  <a:pt x="1793875" y="124336"/>
                  <a:pt x="1591204" y="10565"/>
                  <a:pt x="1416050" y="2628"/>
                </a:cubicBezTo>
                <a:cubicBezTo>
                  <a:pt x="1240896" y="-5309"/>
                  <a:pt x="1208087" y="5803"/>
                  <a:pt x="958850" y="21678"/>
                </a:cubicBezTo>
                <a:lnTo>
                  <a:pt x="3175" y="97878"/>
                </a:lnTo>
                <a:close/>
              </a:path>
            </a:pathLst>
          </a:custGeom>
          <a:solidFill>
            <a:srgbClr val="006F77">
              <a:alpha val="27000"/>
            </a:srgbClr>
          </a:solidFill>
          <a:ln w="19050"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1" name="TextBox 70"/>
          <p:cNvSpPr txBox="1"/>
          <p:nvPr/>
        </p:nvSpPr>
        <p:spPr>
          <a:xfrm>
            <a:off x="5244882" y="1082588"/>
            <a:ext cx="153597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err="1" smtClean="0">
                <a:solidFill>
                  <a:srgbClr val="006F77"/>
                </a:solidFill>
              </a:rPr>
              <a:t>Ростех</a:t>
            </a:r>
            <a:r>
              <a:rPr lang="ru-RU" sz="1200" b="1" dirty="0" smtClean="0">
                <a:solidFill>
                  <a:srgbClr val="006F77"/>
                </a:solidFill>
              </a:rPr>
              <a:t>-Сити</a:t>
            </a:r>
            <a:endParaRPr lang="ru-RU" sz="1200" b="1" dirty="0">
              <a:solidFill>
                <a:srgbClr val="006F77"/>
              </a:solidFill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74101" y="2859480"/>
            <a:ext cx="613088" cy="483334"/>
          </a:xfrm>
          <a:prstGeom prst="rect">
            <a:avLst/>
          </a:prstGeom>
        </p:spPr>
      </p:pic>
      <p:sp>
        <p:nvSpPr>
          <p:cNvPr id="16" name="Полилиния 15"/>
          <p:cNvSpPr/>
          <p:nvPr/>
        </p:nvSpPr>
        <p:spPr>
          <a:xfrm>
            <a:off x="3676650" y="485775"/>
            <a:ext cx="866775" cy="514350"/>
          </a:xfrm>
          <a:custGeom>
            <a:avLst/>
            <a:gdLst>
              <a:gd name="connsiteX0" fmla="*/ 66675 w 866775"/>
              <a:gd name="connsiteY0" fmla="*/ 0 h 514350"/>
              <a:gd name="connsiteX1" fmla="*/ 0 w 866775"/>
              <a:gd name="connsiteY1" fmla="*/ 425450 h 514350"/>
              <a:gd name="connsiteX2" fmla="*/ 822325 w 866775"/>
              <a:gd name="connsiteY2" fmla="*/ 514350 h 514350"/>
              <a:gd name="connsiteX3" fmla="*/ 866775 w 866775"/>
              <a:gd name="connsiteY3" fmla="*/ 152400 h 514350"/>
              <a:gd name="connsiteX4" fmla="*/ 355600 w 866775"/>
              <a:gd name="connsiteY4" fmla="*/ 47625 h 514350"/>
              <a:gd name="connsiteX5" fmla="*/ 66675 w 866775"/>
              <a:gd name="connsiteY5" fmla="*/ 0 h 514350"/>
              <a:gd name="connsiteX0" fmla="*/ 66675 w 866775"/>
              <a:gd name="connsiteY0" fmla="*/ 0 h 514350"/>
              <a:gd name="connsiteX1" fmla="*/ 0 w 866775"/>
              <a:gd name="connsiteY1" fmla="*/ 425450 h 514350"/>
              <a:gd name="connsiteX2" fmla="*/ 822325 w 866775"/>
              <a:gd name="connsiteY2" fmla="*/ 514350 h 514350"/>
              <a:gd name="connsiteX3" fmla="*/ 866775 w 866775"/>
              <a:gd name="connsiteY3" fmla="*/ 152400 h 514350"/>
              <a:gd name="connsiteX4" fmla="*/ 374650 w 866775"/>
              <a:gd name="connsiteY4" fmla="*/ 63500 h 514350"/>
              <a:gd name="connsiteX5" fmla="*/ 66675 w 866775"/>
              <a:gd name="connsiteY5" fmla="*/ 0 h 514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66775" h="514350">
                <a:moveTo>
                  <a:pt x="66675" y="0"/>
                </a:moveTo>
                <a:lnTo>
                  <a:pt x="0" y="425450"/>
                </a:lnTo>
                <a:lnTo>
                  <a:pt x="822325" y="514350"/>
                </a:lnTo>
                <a:lnTo>
                  <a:pt x="866775" y="152400"/>
                </a:lnTo>
                <a:lnTo>
                  <a:pt x="374650" y="63500"/>
                </a:lnTo>
                <a:lnTo>
                  <a:pt x="66675" y="0"/>
                </a:lnTo>
                <a:close/>
              </a:path>
            </a:pathLst>
          </a:custGeom>
          <a:solidFill>
            <a:srgbClr val="440099">
              <a:alpha val="17000"/>
            </a:srgbClr>
          </a:solidFill>
          <a:ln w="19050">
            <a:solidFill>
              <a:srgbClr val="44009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6" name="TextBox 75"/>
          <p:cNvSpPr txBox="1"/>
          <p:nvPr/>
        </p:nvSpPr>
        <p:spPr>
          <a:xfrm rot="247031">
            <a:off x="3725101" y="530862"/>
            <a:ext cx="9067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440099"/>
                </a:solidFill>
              </a:rPr>
              <a:t>Чкалов Арена</a:t>
            </a:r>
            <a:endParaRPr lang="ru-RU" sz="1200" b="1" dirty="0">
              <a:solidFill>
                <a:srgbClr val="440099"/>
              </a:solidFill>
            </a:endParaRPr>
          </a:p>
        </p:txBody>
      </p:sp>
      <p:sp>
        <p:nvSpPr>
          <p:cNvPr id="78" name="Овал 77"/>
          <p:cNvSpPr/>
          <p:nvPr/>
        </p:nvSpPr>
        <p:spPr>
          <a:xfrm>
            <a:off x="3750364" y="630858"/>
            <a:ext cx="180000" cy="180000"/>
          </a:xfrm>
          <a:prstGeom prst="ellipse">
            <a:avLst/>
          </a:prstGeom>
          <a:solidFill>
            <a:srgbClr val="440099"/>
          </a:solidFill>
          <a:ln w="19050">
            <a:solidFill>
              <a:srgbClr val="7474C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/>
              <a:t>1</a:t>
            </a:r>
            <a:endParaRPr lang="ru-RU" sz="1050" b="1" dirty="0"/>
          </a:p>
        </p:txBody>
      </p:sp>
      <p:sp>
        <p:nvSpPr>
          <p:cNvPr id="79" name="Овал 78"/>
          <p:cNvSpPr/>
          <p:nvPr/>
        </p:nvSpPr>
        <p:spPr>
          <a:xfrm>
            <a:off x="6625277" y="2153337"/>
            <a:ext cx="180000" cy="180000"/>
          </a:xfrm>
          <a:prstGeom prst="ellipse">
            <a:avLst/>
          </a:prstGeom>
          <a:solidFill>
            <a:srgbClr val="006F77"/>
          </a:solidFill>
          <a:ln w="19050">
            <a:solidFill>
              <a:srgbClr val="5EB8B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/>
              <a:t>33</a:t>
            </a:r>
            <a:endParaRPr lang="ru-RU" sz="1050" b="1" dirty="0"/>
          </a:p>
        </p:txBody>
      </p:sp>
      <p:sp>
        <p:nvSpPr>
          <p:cNvPr id="17" name="Полилиния 16"/>
          <p:cNvSpPr/>
          <p:nvPr/>
        </p:nvSpPr>
        <p:spPr>
          <a:xfrm>
            <a:off x="9038079" y="1212482"/>
            <a:ext cx="1501140" cy="1112520"/>
          </a:xfrm>
          <a:custGeom>
            <a:avLst/>
            <a:gdLst>
              <a:gd name="connsiteX0" fmla="*/ 510540 w 1501140"/>
              <a:gd name="connsiteY0" fmla="*/ 0 h 1112520"/>
              <a:gd name="connsiteX1" fmla="*/ 0 w 1501140"/>
              <a:gd name="connsiteY1" fmla="*/ 518160 h 1112520"/>
              <a:gd name="connsiteX2" fmla="*/ 1257300 w 1501140"/>
              <a:gd name="connsiteY2" fmla="*/ 1112520 h 1112520"/>
              <a:gd name="connsiteX3" fmla="*/ 1501140 w 1501140"/>
              <a:gd name="connsiteY3" fmla="*/ 480060 h 1112520"/>
              <a:gd name="connsiteX4" fmla="*/ 510540 w 1501140"/>
              <a:gd name="connsiteY4" fmla="*/ 0 h 1112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01140" h="1112520">
                <a:moveTo>
                  <a:pt x="510540" y="0"/>
                </a:moveTo>
                <a:lnTo>
                  <a:pt x="0" y="518160"/>
                </a:lnTo>
                <a:lnTo>
                  <a:pt x="1257300" y="1112520"/>
                </a:lnTo>
                <a:lnTo>
                  <a:pt x="1501140" y="480060"/>
                </a:lnTo>
                <a:lnTo>
                  <a:pt x="510540" y="0"/>
                </a:lnTo>
                <a:close/>
              </a:path>
            </a:pathLst>
          </a:custGeom>
          <a:solidFill>
            <a:srgbClr val="440099">
              <a:alpha val="17000"/>
            </a:srgbClr>
          </a:solidFill>
          <a:ln w="19050">
            <a:solidFill>
              <a:srgbClr val="7474C1"/>
            </a:solidFill>
            <a:prstDash val="sysDash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4" name="Овал 83"/>
          <p:cNvSpPr/>
          <p:nvPr/>
        </p:nvSpPr>
        <p:spPr>
          <a:xfrm>
            <a:off x="9333164" y="1548627"/>
            <a:ext cx="180000" cy="1800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7474C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440099"/>
                </a:solidFill>
              </a:rPr>
              <a:t>4</a:t>
            </a:r>
            <a:endParaRPr lang="ru-RU" sz="1050" b="1" dirty="0">
              <a:solidFill>
                <a:srgbClr val="440099"/>
              </a:solidFill>
            </a:endParaRPr>
          </a:p>
        </p:txBody>
      </p:sp>
      <p:sp>
        <p:nvSpPr>
          <p:cNvPr id="85" name="TextBox 84"/>
          <p:cNvSpPr txBox="1"/>
          <p:nvPr/>
        </p:nvSpPr>
        <p:spPr>
          <a:xfrm rot="1433625">
            <a:off x="9479526" y="1445576"/>
            <a:ext cx="9067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440099"/>
                </a:solidFill>
              </a:rPr>
              <a:t>Гольф-поле + гостиница</a:t>
            </a:r>
            <a:endParaRPr lang="ru-RU" sz="1200" b="1" dirty="0">
              <a:solidFill>
                <a:srgbClr val="440099"/>
              </a:solidFill>
            </a:endParaRPr>
          </a:p>
        </p:txBody>
      </p:sp>
      <p:sp>
        <p:nvSpPr>
          <p:cNvPr id="18" name="Полилиния 17"/>
          <p:cNvSpPr/>
          <p:nvPr/>
        </p:nvSpPr>
        <p:spPr>
          <a:xfrm>
            <a:off x="7139939" y="3379471"/>
            <a:ext cx="612459" cy="943927"/>
          </a:xfrm>
          <a:custGeom>
            <a:avLst/>
            <a:gdLst>
              <a:gd name="connsiteX0" fmla="*/ 297180 w 655320"/>
              <a:gd name="connsiteY0" fmla="*/ 0 h 967740"/>
              <a:gd name="connsiteX1" fmla="*/ 297180 w 655320"/>
              <a:gd name="connsiteY1" fmla="*/ 0 h 967740"/>
              <a:gd name="connsiteX2" fmla="*/ 373380 w 655320"/>
              <a:gd name="connsiteY2" fmla="*/ 22860 h 967740"/>
              <a:gd name="connsiteX3" fmla="*/ 655320 w 655320"/>
              <a:gd name="connsiteY3" fmla="*/ 121920 h 967740"/>
              <a:gd name="connsiteX4" fmla="*/ 579120 w 655320"/>
              <a:gd name="connsiteY4" fmla="*/ 967740 h 967740"/>
              <a:gd name="connsiteX5" fmla="*/ 0 w 655320"/>
              <a:gd name="connsiteY5" fmla="*/ 746760 h 967740"/>
              <a:gd name="connsiteX6" fmla="*/ 297180 w 655320"/>
              <a:gd name="connsiteY6" fmla="*/ 0 h 967740"/>
              <a:gd name="connsiteX0" fmla="*/ 297180 w 655320"/>
              <a:gd name="connsiteY0" fmla="*/ 0 h 967740"/>
              <a:gd name="connsiteX1" fmla="*/ 297180 w 655320"/>
              <a:gd name="connsiteY1" fmla="*/ 0 h 967740"/>
              <a:gd name="connsiteX2" fmla="*/ 655320 w 655320"/>
              <a:gd name="connsiteY2" fmla="*/ 121920 h 967740"/>
              <a:gd name="connsiteX3" fmla="*/ 579120 w 655320"/>
              <a:gd name="connsiteY3" fmla="*/ 967740 h 967740"/>
              <a:gd name="connsiteX4" fmla="*/ 0 w 655320"/>
              <a:gd name="connsiteY4" fmla="*/ 746760 h 967740"/>
              <a:gd name="connsiteX5" fmla="*/ 297180 w 655320"/>
              <a:gd name="connsiteY5" fmla="*/ 0 h 967740"/>
              <a:gd name="connsiteX0" fmla="*/ 297180 w 602933"/>
              <a:gd name="connsiteY0" fmla="*/ 0 h 967740"/>
              <a:gd name="connsiteX1" fmla="*/ 297180 w 602933"/>
              <a:gd name="connsiteY1" fmla="*/ 0 h 967740"/>
              <a:gd name="connsiteX2" fmla="*/ 602933 w 602933"/>
              <a:gd name="connsiteY2" fmla="*/ 140970 h 967740"/>
              <a:gd name="connsiteX3" fmla="*/ 579120 w 602933"/>
              <a:gd name="connsiteY3" fmla="*/ 967740 h 967740"/>
              <a:gd name="connsiteX4" fmla="*/ 0 w 602933"/>
              <a:gd name="connsiteY4" fmla="*/ 746760 h 967740"/>
              <a:gd name="connsiteX5" fmla="*/ 297180 w 602933"/>
              <a:gd name="connsiteY5" fmla="*/ 0 h 967740"/>
              <a:gd name="connsiteX0" fmla="*/ 297180 w 602933"/>
              <a:gd name="connsiteY0" fmla="*/ 55092 h 970444"/>
              <a:gd name="connsiteX1" fmla="*/ 297180 w 602933"/>
              <a:gd name="connsiteY1" fmla="*/ 2704 h 970444"/>
              <a:gd name="connsiteX2" fmla="*/ 602933 w 602933"/>
              <a:gd name="connsiteY2" fmla="*/ 143674 h 970444"/>
              <a:gd name="connsiteX3" fmla="*/ 579120 w 602933"/>
              <a:gd name="connsiteY3" fmla="*/ 970444 h 970444"/>
              <a:gd name="connsiteX4" fmla="*/ 0 w 602933"/>
              <a:gd name="connsiteY4" fmla="*/ 749464 h 970444"/>
              <a:gd name="connsiteX5" fmla="*/ 297180 w 602933"/>
              <a:gd name="connsiteY5" fmla="*/ 55092 h 970444"/>
              <a:gd name="connsiteX0" fmla="*/ 297180 w 602933"/>
              <a:gd name="connsiteY0" fmla="*/ 56569 h 971921"/>
              <a:gd name="connsiteX1" fmla="*/ 602933 w 602933"/>
              <a:gd name="connsiteY1" fmla="*/ 145151 h 971921"/>
              <a:gd name="connsiteX2" fmla="*/ 579120 w 602933"/>
              <a:gd name="connsiteY2" fmla="*/ 971921 h 971921"/>
              <a:gd name="connsiteX3" fmla="*/ 0 w 602933"/>
              <a:gd name="connsiteY3" fmla="*/ 750941 h 971921"/>
              <a:gd name="connsiteX4" fmla="*/ 297180 w 602933"/>
              <a:gd name="connsiteY4" fmla="*/ 56569 h 971921"/>
              <a:gd name="connsiteX0" fmla="*/ 282893 w 602933"/>
              <a:gd name="connsiteY0" fmla="*/ 58123 h 968712"/>
              <a:gd name="connsiteX1" fmla="*/ 602933 w 602933"/>
              <a:gd name="connsiteY1" fmla="*/ 141942 h 968712"/>
              <a:gd name="connsiteX2" fmla="*/ 579120 w 602933"/>
              <a:gd name="connsiteY2" fmla="*/ 968712 h 968712"/>
              <a:gd name="connsiteX3" fmla="*/ 0 w 602933"/>
              <a:gd name="connsiteY3" fmla="*/ 747732 h 968712"/>
              <a:gd name="connsiteX4" fmla="*/ 282893 w 602933"/>
              <a:gd name="connsiteY4" fmla="*/ 58123 h 968712"/>
              <a:gd name="connsiteX0" fmla="*/ 282893 w 602933"/>
              <a:gd name="connsiteY0" fmla="*/ 0 h 910589"/>
              <a:gd name="connsiteX1" fmla="*/ 602933 w 602933"/>
              <a:gd name="connsiteY1" fmla="*/ 83819 h 910589"/>
              <a:gd name="connsiteX2" fmla="*/ 579120 w 602933"/>
              <a:gd name="connsiteY2" fmla="*/ 910589 h 910589"/>
              <a:gd name="connsiteX3" fmla="*/ 0 w 602933"/>
              <a:gd name="connsiteY3" fmla="*/ 689609 h 910589"/>
              <a:gd name="connsiteX4" fmla="*/ 282893 w 602933"/>
              <a:gd name="connsiteY4" fmla="*/ 0 h 910589"/>
              <a:gd name="connsiteX0" fmla="*/ 292418 w 602933"/>
              <a:gd name="connsiteY0" fmla="*/ 0 h 948689"/>
              <a:gd name="connsiteX1" fmla="*/ 602933 w 602933"/>
              <a:gd name="connsiteY1" fmla="*/ 121919 h 948689"/>
              <a:gd name="connsiteX2" fmla="*/ 579120 w 602933"/>
              <a:gd name="connsiteY2" fmla="*/ 948689 h 948689"/>
              <a:gd name="connsiteX3" fmla="*/ 0 w 602933"/>
              <a:gd name="connsiteY3" fmla="*/ 727709 h 948689"/>
              <a:gd name="connsiteX4" fmla="*/ 292418 w 602933"/>
              <a:gd name="connsiteY4" fmla="*/ 0 h 948689"/>
              <a:gd name="connsiteX0" fmla="*/ 292418 w 579120"/>
              <a:gd name="connsiteY0" fmla="*/ 0 h 948689"/>
              <a:gd name="connsiteX1" fmla="*/ 531496 w 579120"/>
              <a:gd name="connsiteY1" fmla="*/ 126681 h 948689"/>
              <a:gd name="connsiteX2" fmla="*/ 579120 w 579120"/>
              <a:gd name="connsiteY2" fmla="*/ 948689 h 948689"/>
              <a:gd name="connsiteX3" fmla="*/ 0 w 579120"/>
              <a:gd name="connsiteY3" fmla="*/ 727709 h 948689"/>
              <a:gd name="connsiteX4" fmla="*/ 292418 w 579120"/>
              <a:gd name="connsiteY4" fmla="*/ 0 h 948689"/>
              <a:gd name="connsiteX0" fmla="*/ 292418 w 650559"/>
              <a:gd name="connsiteY0" fmla="*/ 0 h 948689"/>
              <a:gd name="connsiteX1" fmla="*/ 650559 w 650559"/>
              <a:gd name="connsiteY1" fmla="*/ 117156 h 948689"/>
              <a:gd name="connsiteX2" fmla="*/ 579120 w 650559"/>
              <a:gd name="connsiteY2" fmla="*/ 948689 h 948689"/>
              <a:gd name="connsiteX3" fmla="*/ 0 w 650559"/>
              <a:gd name="connsiteY3" fmla="*/ 727709 h 948689"/>
              <a:gd name="connsiteX4" fmla="*/ 292418 w 650559"/>
              <a:gd name="connsiteY4" fmla="*/ 0 h 948689"/>
              <a:gd name="connsiteX0" fmla="*/ 292418 w 650559"/>
              <a:gd name="connsiteY0" fmla="*/ 0 h 943927"/>
              <a:gd name="connsiteX1" fmla="*/ 650559 w 650559"/>
              <a:gd name="connsiteY1" fmla="*/ 117156 h 943927"/>
              <a:gd name="connsiteX2" fmla="*/ 550545 w 650559"/>
              <a:gd name="connsiteY2" fmla="*/ 943927 h 943927"/>
              <a:gd name="connsiteX3" fmla="*/ 0 w 650559"/>
              <a:gd name="connsiteY3" fmla="*/ 727709 h 943927"/>
              <a:gd name="connsiteX4" fmla="*/ 292418 w 650559"/>
              <a:gd name="connsiteY4" fmla="*/ 0 h 943927"/>
              <a:gd name="connsiteX0" fmla="*/ 292418 w 612459"/>
              <a:gd name="connsiteY0" fmla="*/ 0 h 943927"/>
              <a:gd name="connsiteX1" fmla="*/ 612459 w 612459"/>
              <a:gd name="connsiteY1" fmla="*/ 112394 h 943927"/>
              <a:gd name="connsiteX2" fmla="*/ 550545 w 612459"/>
              <a:gd name="connsiteY2" fmla="*/ 943927 h 943927"/>
              <a:gd name="connsiteX3" fmla="*/ 0 w 612459"/>
              <a:gd name="connsiteY3" fmla="*/ 727709 h 943927"/>
              <a:gd name="connsiteX4" fmla="*/ 292418 w 612459"/>
              <a:gd name="connsiteY4" fmla="*/ 0 h 943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2459" h="943927">
                <a:moveTo>
                  <a:pt x="292418" y="0"/>
                </a:moveTo>
                <a:lnTo>
                  <a:pt x="612459" y="112394"/>
                </a:lnTo>
                <a:lnTo>
                  <a:pt x="550545" y="943927"/>
                </a:lnTo>
                <a:lnTo>
                  <a:pt x="0" y="727709"/>
                </a:lnTo>
                <a:lnTo>
                  <a:pt x="292418" y="0"/>
                </a:lnTo>
                <a:close/>
              </a:path>
            </a:pathLst>
          </a:custGeom>
          <a:solidFill>
            <a:srgbClr val="440099">
              <a:alpha val="17000"/>
            </a:srgbClr>
          </a:solidFill>
          <a:ln w="19050">
            <a:solidFill>
              <a:srgbClr val="7474C1"/>
            </a:solidFill>
            <a:prstDash val="sysDash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7" name="Овал 86"/>
          <p:cNvSpPr/>
          <p:nvPr/>
        </p:nvSpPr>
        <p:spPr>
          <a:xfrm>
            <a:off x="7441867" y="3536508"/>
            <a:ext cx="180000" cy="1800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7474C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440099"/>
                </a:solidFill>
              </a:rPr>
              <a:t>5</a:t>
            </a:r>
            <a:endParaRPr lang="ru-RU" sz="1050" b="1" dirty="0">
              <a:solidFill>
                <a:srgbClr val="440099"/>
              </a:solidFill>
            </a:endParaRPr>
          </a:p>
        </p:txBody>
      </p:sp>
      <p:sp>
        <p:nvSpPr>
          <p:cNvPr id="88" name="TextBox 87"/>
          <p:cNvSpPr txBox="1"/>
          <p:nvPr/>
        </p:nvSpPr>
        <p:spPr>
          <a:xfrm rot="1137074">
            <a:off x="7029271" y="3774295"/>
            <a:ext cx="9067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440099"/>
                </a:solidFill>
              </a:rPr>
              <a:t>Дворец спорта</a:t>
            </a:r>
            <a:endParaRPr lang="ru-RU" sz="1200" b="1" dirty="0">
              <a:solidFill>
                <a:srgbClr val="440099"/>
              </a:solidFill>
            </a:endParaRPr>
          </a:p>
        </p:txBody>
      </p:sp>
      <p:sp>
        <p:nvSpPr>
          <p:cNvPr id="19" name="Полилиния 18"/>
          <p:cNvSpPr/>
          <p:nvPr/>
        </p:nvSpPr>
        <p:spPr>
          <a:xfrm>
            <a:off x="8115300" y="5356860"/>
            <a:ext cx="251460" cy="403860"/>
          </a:xfrm>
          <a:custGeom>
            <a:avLst/>
            <a:gdLst>
              <a:gd name="connsiteX0" fmla="*/ 30480 w 251460"/>
              <a:gd name="connsiteY0" fmla="*/ 0 h 403860"/>
              <a:gd name="connsiteX1" fmla="*/ 251460 w 251460"/>
              <a:gd name="connsiteY1" fmla="*/ 45720 h 403860"/>
              <a:gd name="connsiteX2" fmla="*/ 251460 w 251460"/>
              <a:gd name="connsiteY2" fmla="*/ 381000 h 403860"/>
              <a:gd name="connsiteX3" fmla="*/ 0 w 251460"/>
              <a:gd name="connsiteY3" fmla="*/ 403860 h 403860"/>
              <a:gd name="connsiteX4" fmla="*/ 30480 w 251460"/>
              <a:gd name="connsiteY4" fmla="*/ 0 h 4038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1460" h="403860">
                <a:moveTo>
                  <a:pt x="30480" y="0"/>
                </a:moveTo>
                <a:lnTo>
                  <a:pt x="251460" y="45720"/>
                </a:lnTo>
                <a:lnTo>
                  <a:pt x="251460" y="381000"/>
                </a:lnTo>
                <a:lnTo>
                  <a:pt x="0" y="403860"/>
                </a:lnTo>
                <a:lnTo>
                  <a:pt x="30480" y="0"/>
                </a:lnTo>
                <a:close/>
              </a:path>
            </a:pathLst>
          </a:custGeom>
          <a:solidFill>
            <a:srgbClr val="440099">
              <a:alpha val="17000"/>
            </a:srgbClr>
          </a:solidFill>
          <a:ln w="19050">
            <a:solidFill>
              <a:srgbClr val="7474C1"/>
            </a:solidFill>
            <a:prstDash val="sysDash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0" name="Овал 89">
            <a:extLst>
              <a:ext uri="{FF2B5EF4-FFF2-40B4-BE49-F238E27FC236}">
                <a16:creationId xmlns="" xmlns:a16="http://schemas.microsoft.com/office/drawing/2014/main" id="{B13B8D31-B8D9-4C5A-A243-075D6C4B69E3}"/>
              </a:ext>
            </a:extLst>
          </p:cNvPr>
          <p:cNvSpPr/>
          <p:nvPr/>
        </p:nvSpPr>
        <p:spPr>
          <a:xfrm>
            <a:off x="8136316" y="5454076"/>
            <a:ext cx="209428" cy="209428"/>
          </a:xfrm>
          <a:prstGeom prst="ellipse">
            <a:avLst/>
          </a:prstGeom>
          <a:solidFill>
            <a:schemeClr val="bg1"/>
          </a:solidFill>
          <a:ln w="19050">
            <a:solidFill>
              <a:srgbClr val="7474C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440099"/>
                </a:solidFill>
              </a:rPr>
              <a:t>6</a:t>
            </a:r>
            <a:endParaRPr lang="ru-RU" sz="1050" b="1" dirty="0">
              <a:solidFill>
                <a:srgbClr val="440099"/>
              </a:solidFill>
            </a:endParaRPr>
          </a:p>
        </p:txBody>
      </p:sp>
      <p:sp>
        <p:nvSpPr>
          <p:cNvPr id="20" name="Полилиния 19"/>
          <p:cNvSpPr/>
          <p:nvPr/>
        </p:nvSpPr>
        <p:spPr>
          <a:xfrm>
            <a:off x="8138160" y="4541519"/>
            <a:ext cx="295910" cy="805815"/>
          </a:xfrm>
          <a:custGeom>
            <a:avLst/>
            <a:gdLst>
              <a:gd name="connsiteX0" fmla="*/ 22860 w 289560"/>
              <a:gd name="connsiteY0" fmla="*/ 0 h 815340"/>
              <a:gd name="connsiteX1" fmla="*/ 0 w 289560"/>
              <a:gd name="connsiteY1" fmla="*/ 792480 h 815340"/>
              <a:gd name="connsiteX2" fmla="*/ 76200 w 289560"/>
              <a:gd name="connsiteY2" fmla="*/ 815340 h 815340"/>
              <a:gd name="connsiteX3" fmla="*/ 106680 w 289560"/>
              <a:gd name="connsiteY3" fmla="*/ 739140 h 815340"/>
              <a:gd name="connsiteX4" fmla="*/ 114300 w 289560"/>
              <a:gd name="connsiteY4" fmla="*/ 708660 h 815340"/>
              <a:gd name="connsiteX5" fmla="*/ 137160 w 289560"/>
              <a:gd name="connsiteY5" fmla="*/ 662940 h 815340"/>
              <a:gd name="connsiteX6" fmla="*/ 144780 w 289560"/>
              <a:gd name="connsiteY6" fmla="*/ 617220 h 815340"/>
              <a:gd name="connsiteX7" fmla="*/ 289560 w 289560"/>
              <a:gd name="connsiteY7" fmla="*/ 114300 h 815340"/>
              <a:gd name="connsiteX8" fmla="*/ 22860 w 289560"/>
              <a:gd name="connsiteY8" fmla="*/ 0 h 815340"/>
              <a:gd name="connsiteX0" fmla="*/ 22860 w 295910"/>
              <a:gd name="connsiteY0" fmla="*/ 0 h 815340"/>
              <a:gd name="connsiteX1" fmla="*/ 0 w 295910"/>
              <a:gd name="connsiteY1" fmla="*/ 792480 h 815340"/>
              <a:gd name="connsiteX2" fmla="*/ 76200 w 295910"/>
              <a:gd name="connsiteY2" fmla="*/ 815340 h 815340"/>
              <a:gd name="connsiteX3" fmla="*/ 106680 w 295910"/>
              <a:gd name="connsiteY3" fmla="*/ 739140 h 815340"/>
              <a:gd name="connsiteX4" fmla="*/ 114300 w 295910"/>
              <a:gd name="connsiteY4" fmla="*/ 708660 h 815340"/>
              <a:gd name="connsiteX5" fmla="*/ 137160 w 295910"/>
              <a:gd name="connsiteY5" fmla="*/ 662940 h 815340"/>
              <a:gd name="connsiteX6" fmla="*/ 144780 w 295910"/>
              <a:gd name="connsiteY6" fmla="*/ 617220 h 815340"/>
              <a:gd name="connsiteX7" fmla="*/ 295910 w 295910"/>
              <a:gd name="connsiteY7" fmla="*/ 79375 h 815340"/>
              <a:gd name="connsiteX8" fmla="*/ 22860 w 295910"/>
              <a:gd name="connsiteY8" fmla="*/ 0 h 815340"/>
              <a:gd name="connsiteX0" fmla="*/ 22860 w 295910"/>
              <a:gd name="connsiteY0" fmla="*/ 0 h 815340"/>
              <a:gd name="connsiteX1" fmla="*/ 0 w 295910"/>
              <a:gd name="connsiteY1" fmla="*/ 792480 h 815340"/>
              <a:gd name="connsiteX2" fmla="*/ 76200 w 295910"/>
              <a:gd name="connsiteY2" fmla="*/ 815340 h 815340"/>
              <a:gd name="connsiteX3" fmla="*/ 106680 w 295910"/>
              <a:gd name="connsiteY3" fmla="*/ 739140 h 815340"/>
              <a:gd name="connsiteX4" fmla="*/ 114300 w 295910"/>
              <a:gd name="connsiteY4" fmla="*/ 708660 h 815340"/>
              <a:gd name="connsiteX5" fmla="*/ 137160 w 295910"/>
              <a:gd name="connsiteY5" fmla="*/ 662940 h 815340"/>
              <a:gd name="connsiteX6" fmla="*/ 295910 w 295910"/>
              <a:gd name="connsiteY6" fmla="*/ 79375 h 815340"/>
              <a:gd name="connsiteX7" fmla="*/ 22860 w 295910"/>
              <a:gd name="connsiteY7" fmla="*/ 0 h 815340"/>
              <a:gd name="connsiteX0" fmla="*/ 22860 w 296899"/>
              <a:gd name="connsiteY0" fmla="*/ 0 h 815340"/>
              <a:gd name="connsiteX1" fmla="*/ 0 w 296899"/>
              <a:gd name="connsiteY1" fmla="*/ 792480 h 815340"/>
              <a:gd name="connsiteX2" fmla="*/ 76200 w 296899"/>
              <a:gd name="connsiteY2" fmla="*/ 815340 h 815340"/>
              <a:gd name="connsiteX3" fmla="*/ 106680 w 296899"/>
              <a:gd name="connsiteY3" fmla="*/ 739140 h 815340"/>
              <a:gd name="connsiteX4" fmla="*/ 114300 w 296899"/>
              <a:gd name="connsiteY4" fmla="*/ 708660 h 815340"/>
              <a:gd name="connsiteX5" fmla="*/ 295910 w 296899"/>
              <a:gd name="connsiteY5" fmla="*/ 79375 h 815340"/>
              <a:gd name="connsiteX6" fmla="*/ 22860 w 296899"/>
              <a:gd name="connsiteY6" fmla="*/ 0 h 815340"/>
              <a:gd name="connsiteX0" fmla="*/ 22860 w 295910"/>
              <a:gd name="connsiteY0" fmla="*/ 0 h 815340"/>
              <a:gd name="connsiteX1" fmla="*/ 0 w 295910"/>
              <a:gd name="connsiteY1" fmla="*/ 792480 h 815340"/>
              <a:gd name="connsiteX2" fmla="*/ 76200 w 295910"/>
              <a:gd name="connsiteY2" fmla="*/ 815340 h 815340"/>
              <a:gd name="connsiteX3" fmla="*/ 106680 w 295910"/>
              <a:gd name="connsiteY3" fmla="*/ 739140 h 815340"/>
              <a:gd name="connsiteX4" fmla="*/ 114300 w 295910"/>
              <a:gd name="connsiteY4" fmla="*/ 708660 h 815340"/>
              <a:gd name="connsiteX5" fmla="*/ 295910 w 295910"/>
              <a:gd name="connsiteY5" fmla="*/ 79375 h 815340"/>
              <a:gd name="connsiteX6" fmla="*/ 22860 w 295910"/>
              <a:gd name="connsiteY6" fmla="*/ 0 h 815340"/>
              <a:gd name="connsiteX0" fmla="*/ 22860 w 296739"/>
              <a:gd name="connsiteY0" fmla="*/ 0 h 815340"/>
              <a:gd name="connsiteX1" fmla="*/ 0 w 296739"/>
              <a:gd name="connsiteY1" fmla="*/ 792480 h 815340"/>
              <a:gd name="connsiteX2" fmla="*/ 76200 w 296739"/>
              <a:gd name="connsiteY2" fmla="*/ 815340 h 815340"/>
              <a:gd name="connsiteX3" fmla="*/ 106680 w 296739"/>
              <a:gd name="connsiteY3" fmla="*/ 739140 h 815340"/>
              <a:gd name="connsiteX4" fmla="*/ 295910 w 296739"/>
              <a:gd name="connsiteY4" fmla="*/ 79375 h 815340"/>
              <a:gd name="connsiteX5" fmla="*/ 22860 w 296739"/>
              <a:gd name="connsiteY5" fmla="*/ 0 h 815340"/>
              <a:gd name="connsiteX0" fmla="*/ 22860 w 295910"/>
              <a:gd name="connsiteY0" fmla="*/ 0 h 815340"/>
              <a:gd name="connsiteX1" fmla="*/ 0 w 295910"/>
              <a:gd name="connsiteY1" fmla="*/ 792480 h 815340"/>
              <a:gd name="connsiteX2" fmla="*/ 76200 w 295910"/>
              <a:gd name="connsiteY2" fmla="*/ 815340 h 815340"/>
              <a:gd name="connsiteX3" fmla="*/ 106680 w 295910"/>
              <a:gd name="connsiteY3" fmla="*/ 739140 h 815340"/>
              <a:gd name="connsiteX4" fmla="*/ 295910 w 295910"/>
              <a:gd name="connsiteY4" fmla="*/ 79375 h 815340"/>
              <a:gd name="connsiteX5" fmla="*/ 22860 w 295910"/>
              <a:gd name="connsiteY5" fmla="*/ 0 h 815340"/>
              <a:gd name="connsiteX0" fmla="*/ 22860 w 296229"/>
              <a:gd name="connsiteY0" fmla="*/ 0 h 815340"/>
              <a:gd name="connsiteX1" fmla="*/ 0 w 296229"/>
              <a:gd name="connsiteY1" fmla="*/ 792480 h 815340"/>
              <a:gd name="connsiteX2" fmla="*/ 76200 w 296229"/>
              <a:gd name="connsiteY2" fmla="*/ 815340 h 815340"/>
              <a:gd name="connsiteX3" fmla="*/ 295910 w 296229"/>
              <a:gd name="connsiteY3" fmla="*/ 79375 h 815340"/>
              <a:gd name="connsiteX4" fmla="*/ 22860 w 296229"/>
              <a:gd name="connsiteY4" fmla="*/ 0 h 815340"/>
              <a:gd name="connsiteX0" fmla="*/ 22860 w 295910"/>
              <a:gd name="connsiteY0" fmla="*/ 0 h 815340"/>
              <a:gd name="connsiteX1" fmla="*/ 0 w 295910"/>
              <a:gd name="connsiteY1" fmla="*/ 792480 h 815340"/>
              <a:gd name="connsiteX2" fmla="*/ 76200 w 295910"/>
              <a:gd name="connsiteY2" fmla="*/ 815340 h 815340"/>
              <a:gd name="connsiteX3" fmla="*/ 295910 w 295910"/>
              <a:gd name="connsiteY3" fmla="*/ 79375 h 815340"/>
              <a:gd name="connsiteX4" fmla="*/ 22860 w 295910"/>
              <a:gd name="connsiteY4" fmla="*/ 0 h 815340"/>
              <a:gd name="connsiteX0" fmla="*/ 22860 w 295910"/>
              <a:gd name="connsiteY0" fmla="*/ 0 h 805815"/>
              <a:gd name="connsiteX1" fmla="*/ 0 w 295910"/>
              <a:gd name="connsiteY1" fmla="*/ 792480 h 805815"/>
              <a:gd name="connsiteX2" fmla="*/ 76200 w 295910"/>
              <a:gd name="connsiteY2" fmla="*/ 805815 h 805815"/>
              <a:gd name="connsiteX3" fmla="*/ 295910 w 295910"/>
              <a:gd name="connsiteY3" fmla="*/ 79375 h 805815"/>
              <a:gd name="connsiteX4" fmla="*/ 22860 w 295910"/>
              <a:gd name="connsiteY4" fmla="*/ 0 h 805815"/>
              <a:gd name="connsiteX0" fmla="*/ 22860 w 295910"/>
              <a:gd name="connsiteY0" fmla="*/ 0 h 805815"/>
              <a:gd name="connsiteX1" fmla="*/ 0 w 295910"/>
              <a:gd name="connsiteY1" fmla="*/ 786130 h 805815"/>
              <a:gd name="connsiteX2" fmla="*/ 76200 w 295910"/>
              <a:gd name="connsiteY2" fmla="*/ 805815 h 805815"/>
              <a:gd name="connsiteX3" fmla="*/ 295910 w 295910"/>
              <a:gd name="connsiteY3" fmla="*/ 79375 h 805815"/>
              <a:gd name="connsiteX4" fmla="*/ 22860 w 295910"/>
              <a:gd name="connsiteY4" fmla="*/ 0 h 805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5910" h="805815">
                <a:moveTo>
                  <a:pt x="22860" y="0"/>
                </a:moveTo>
                <a:lnTo>
                  <a:pt x="0" y="786130"/>
                </a:lnTo>
                <a:lnTo>
                  <a:pt x="76200" y="805815"/>
                </a:lnTo>
                <a:lnTo>
                  <a:pt x="295910" y="79375"/>
                </a:lnTo>
                <a:lnTo>
                  <a:pt x="22860" y="0"/>
                </a:lnTo>
                <a:close/>
              </a:path>
            </a:pathLst>
          </a:custGeom>
          <a:solidFill>
            <a:srgbClr val="440099">
              <a:alpha val="17000"/>
            </a:srgbClr>
          </a:solidFill>
          <a:ln w="19050">
            <a:solidFill>
              <a:srgbClr val="7474C1"/>
            </a:solidFill>
            <a:prstDash val="sysDash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Овал 91">
            <a:extLst>
              <a:ext uri="{FF2B5EF4-FFF2-40B4-BE49-F238E27FC236}">
                <a16:creationId xmlns="" xmlns:a16="http://schemas.microsoft.com/office/drawing/2014/main" id="{B13B8D31-B8D9-4C5A-A243-075D6C4B69E3}"/>
              </a:ext>
            </a:extLst>
          </p:cNvPr>
          <p:cNvSpPr/>
          <p:nvPr/>
        </p:nvSpPr>
        <p:spPr>
          <a:xfrm>
            <a:off x="8152696" y="4723009"/>
            <a:ext cx="209428" cy="209428"/>
          </a:xfrm>
          <a:prstGeom prst="ellipse">
            <a:avLst/>
          </a:prstGeom>
          <a:solidFill>
            <a:schemeClr val="bg1"/>
          </a:solidFill>
          <a:ln w="19050">
            <a:solidFill>
              <a:srgbClr val="7474C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440099"/>
                </a:solidFill>
              </a:rPr>
              <a:t>7</a:t>
            </a:r>
            <a:endParaRPr lang="ru-RU" sz="1050" b="1" dirty="0">
              <a:solidFill>
                <a:srgbClr val="440099"/>
              </a:solidFill>
            </a:endParaRPr>
          </a:p>
        </p:txBody>
      </p:sp>
      <p:sp>
        <p:nvSpPr>
          <p:cNvPr id="21" name="Полилиния 20"/>
          <p:cNvSpPr/>
          <p:nvPr/>
        </p:nvSpPr>
        <p:spPr>
          <a:xfrm>
            <a:off x="7753350" y="3914775"/>
            <a:ext cx="557213" cy="609600"/>
          </a:xfrm>
          <a:custGeom>
            <a:avLst/>
            <a:gdLst>
              <a:gd name="connsiteX0" fmla="*/ 295275 w 557213"/>
              <a:gd name="connsiteY0" fmla="*/ 0 h 609600"/>
              <a:gd name="connsiteX1" fmla="*/ 28575 w 557213"/>
              <a:gd name="connsiteY1" fmla="*/ 176213 h 609600"/>
              <a:gd name="connsiteX2" fmla="*/ 0 w 557213"/>
              <a:gd name="connsiteY2" fmla="*/ 457200 h 609600"/>
              <a:gd name="connsiteX3" fmla="*/ 438150 w 557213"/>
              <a:gd name="connsiteY3" fmla="*/ 609600 h 609600"/>
              <a:gd name="connsiteX4" fmla="*/ 557213 w 557213"/>
              <a:gd name="connsiteY4" fmla="*/ 447675 h 609600"/>
              <a:gd name="connsiteX5" fmla="*/ 295275 w 557213"/>
              <a:gd name="connsiteY5" fmla="*/ 0 h 60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57213" h="609600">
                <a:moveTo>
                  <a:pt x="295275" y="0"/>
                </a:moveTo>
                <a:lnTo>
                  <a:pt x="28575" y="176213"/>
                </a:lnTo>
                <a:lnTo>
                  <a:pt x="0" y="457200"/>
                </a:lnTo>
                <a:lnTo>
                  <a:pt x="438150" y="609600"/>
                </a:lnTo>
                <a:lnTo>
                  <a:pt x="557213" y="447675"/>
                </a:lnTo>
                <a:lnTo>
                  <a:pt x="295275" y="0"/>
                </a:lnTo>
                <a:close/>
              </a:path>
            </a:pathLst>
          </a:custGeom>
          <a:solidFill>
            <a:srgbClr val="489FDF">
              <a:alpha val="39000"/>
            </a:srgbClr>
          </a:solidFill>
          <a:ln w="19050">
            <a:solidFill>
              <a:srgbClr val="489FDF"/>
            </a:solidFill>
            <a:prstDash val="sysDash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4" name="Овал 93">
            <a:extLst>
              <a:ext uri="{FF2B5EF4-FFF2-40B4-BE49-F238E27FC236}">
                <a16:creationId xmlns="" xmlns:a16="http://schemas.microsoft.com/office/drawing/2014/main" id="{B13B8D31-B8D9-4C5A-A243-075D6C4B69E3}"/>
              </a:ext>
            </a:extLst>
          </p:cNvPr>
          <p:cNvSpPr/>
          <p:nvPr/>
        </p:nvSpPr>
        <p:spPr>
          <a:xfrm>
            <a:off x="7905872" y="4052293"/>
            <a:ext cx="209428" cy="209428"/>
          </a:xfrm>
          <a:prstGeom prst="ellipse">
            <a:avLst/>
          </a:prstGeom>
          <a:solidFill>
            <a:schemeClr val="bg1"/>
          </a:solidFill>
          <a:ln w="19050">
            <a:solidFill>
              <a:srgbClr val="489FD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006F77"/>
                </a:solidFill>
              </a:rPr>
              <a:t>48</a:t>
            </a:r>
            <a:endParaRPr lang="ru-RU" sz="1050" b="1" dirty="0">
              <a:solidFill>
                <a:srgbClr val="006F77"/>
              </a:solidFill>
            </a:endParaRPr>
          </a:p>
        </p:txBody>
      </p:sp>
      <p:sp>
        <p:nvSpPr>
          <p:cNvPr id="22" name="Полилиния 21"/>
          <p:cNvSpPr/>
          <p:nvPr/>
        </p:nvSpPr>
        <p:spPr>
          <a:xfrm>
            <a:off x="7586663" y="2252662"/>
            <a:ext cx="495300" cy="809625"/>
          </a:xfrm>
          <a:custGeom>
            <a:avLst/>
            <a:gdLst>
              <a:gd name="connsiteX0" fmla="*/ 395287 w 495300"/>
              <a:gd name="connsiteY0" fmla="*/ 0 h 795338"/>
              <a:gd name="connsiteX1" fmla="*/ 495300 w 495300"/>
              <a:gd name="connsiteY1" fmla="*/ 390525 h 795338"/>
              <a:gd name="connsiteX2" fmla="*/ 233362 w 495300"/>
              <a:gd name="connsiteY2" fmla="*/ 795338 h 795338"/>
              <a:gd name="connsiteX3" fmla="*/ 0 w 495300"/>
              <a:gd name="connsiteY3" fmla="*/ 752475 h 795338"/>
              <a:gd name="connsiteX4" fmla="*/ 200025 w 495300"/>
              <a:gd name="connsiteY4" fmla="*/ 147638 h 795338"/>
              <a:gd name="connsiteX5" fmla="*/ 257175 w 495300"/>
              <a:gd name="connsiteY5" fmla="*/ 128588 h 795338"/>
              <a:gd name="connsiteX6" fmla="*/ 395287 w 495300"/>
              <a:gd name="connsiteY6" fmla="*/ 0 h 795338"/>
              <a:gd name="connsiteX0" fmla="*/ 395287 w 495300"/>
              <a:gd name="connsiteY0" fmla="*/ 0 h 795338"/>
              <a:gd name="connsiteX1" fmla="*/ 495300 w 495300"/>
              <a:gd name="connsiteY1" fmla="*/ 390525 h 795338"/>
              <a:gd name="connsiteX2" fmla="*/ 309562 w 495300"/>
              <a:gd name="connsiteY2" fmla="*/ 576263 h 795338"/>
              <a:gd name="connsiteX3" fmla="*/ 233362 w 495300"/>
              <a:gd name="connsiteY3" fmla="*/ 795338 h 795338"/>
              <a:gd name="connsiteX4" fmla="*/ 0 w 495300"/>
              <a:gd name="connsiteY4" fmla="*/ 752475 h 795338"/>
              <a:gd name="connsiteX5" fmla="*/ 200025 w 495300"/>
              <a:gd name="connsiteY5" fmla="*/ 147638 h 795338"/>
              <a:gd name="connsiteX6" fmla="*/ 257175 w 495300"/>
              <a:gd name="connsiteY6" fmla="*/ 128588 h 795338"/>
              <a:gd name="connsiteX7" fmla="*/ 395287 w 495300"/>
              <a:gd name="connsiteY7" fmla="*/ 0 h 795338"/>
              <a:gd name="connsiteX0" fmla="*/ 395287 w 495300"/>
              <a:gd name="connsiteY0" fmla="*/ 0 h 795338"/>
              <a:gd name="connsiteX1" fmla="*/ 495300 w 495300"/>
              <a:gd name="connsiteY1" fmla="*/ 366713 h 795338"/>
              <a:gd name="connsiteX2" fmla="*/ 309562 w 495300"/>
              <a:gd name="connsiteY2" fmla="*/ 576263 h 795338"/>
              <a:gd name="connsiteX3" fmla="*/ 233362 w 495300"/>
              <a:gd name="connsiteY3" fmla="*/ 795338 h 795338"/>
              <a:gd name="connsiteX4" fmla="*/ 0 w 495300"/>
              <a:gd name="connsiteY4" fmla="*/ 752475 h 795338"/>
              <a:gd name="connsiteX5" fmla="*/ 200025 w 495300"/>
              <a:gd name="connsiteY5" fmla="*/ 147638 h 795338"/>
              <a:gd name="connsiteX6" fmla="*/ 257175 w 495300"/>
              <a:gd name="connsiteY6" fmla="*/ 128588 h 795338"/>
              <a:gd name="connsiteX7" fmla="*/ 395287 w 495300"/>
              <a:gd name="connsiteY7" fmla="*/ 0 h 795338"/>
              <a:gd name="connsiteX0" fmla="*/ 395287 w 495300"/>
              <a:gd name="connsiteY0" fmla="*/ 0 h 795338"/>
              <a:gd name="connsiteX1" fmla="*/ 495300 w 495300"/>
              <a:gd name="connsiteY1" fmla="*/ 366713 h 795338"/>
              <a:gd name="connsiteX2" fmla="*/ 309562 w 495300"/>
              <a:gd name="connsiteY2" fmla="*/ 576263 h 795338"/>
              <a:gd name="connsiteX3" fmla="*/ 219075 w 495300"/>
              <a:gd name="connsiteY3" fmla="*/ 795338 h 795338"/>
              <a:gd name="connsiteX4" fmla="*/ 0 w 495300"/>
              <a:gd name="connsiteY4" fmla="*/ 752475 h 795338"/>
              <a:gd name="connsiteX5" fmla="*/ 200025 w 495300"/>
              <a:gd name="connsiteY5" fmla="*/ 147638 h 795338"/>
              <a:gd name="connsiteX6" fmla="*/ 257175 w 495300"/>
              <a:gd name="connsiteY6" fmla="*/ 128588 h 795338"/>
              <a:gd name="connsiteX7" fmla="*/ 395287 w 495300"/>
              <a:gd name="connsiteY7" fmla="*/ 0 h 795338"/>
              <a:gd name="connsiteX0" fmla="*/ 395287 w 495300"/>
              <a:gd name="connsiteY0" fmla="*/ 14287 h 809625"/>
              <a:gd name="connsiteX1" fmla="*/ 495300 w 495300"/>
              <a:gd name="connsiteY1" fmla="*/ 381000 h 809625"/>
              <a:gd name="connsiteX2" fmla="*/ 309562 w 495300"/>
              <a:gd name="connsiteY2" fmla="*/ 590550 h 809625"/>
              <a:gd name="connsiteX3" fmla="*/ 219075 w 495300"/>
              <a:gd name="connsiteY3" fmla="*/ 809625 h 809625"/>
              <a:gd name="connsiteX4" fmla="*/ 0 w 495300"/>
              <a:gd name="connsiteY4" fmla="*/ 766762 h 809625"/>
              <a:gd name="connsiteX5" fmla="*/ 200025 w 495300"/>
              <a:gd name="connsiteY5" fmla="*/ 161925 h 809625"/>
              <a:gd name="connsiteX6" fmla="*/ 257175 w 495300"/>
              <a:gd name="connsiteY6" fmla="*/ 142875 h 809625"/>
              <a:gd name="connsiteX7" fmla="*/ 361950 w 495300"/>
              <a:gd name="connsiteY7" fmla="*/ 0 h 809625"/>
              <a:gd name="connsiteX8" fmla="*/ 395287 w 495300"/>
              <a:gd name="connsiteY8" fmla="*/ 14287 h 809625"/>
              <a:gd name="connsiteX0" fmla="*/ 409575 w 495300"/>
              <a:gd name="connsiteY0" fmla="*/ 16669 h 809625"/>
              <a:gd name="connsiteX1" fmla="*/ 495300 w 495300"/>
              <a:gd name="connsiteY1" fmla="*/ 381000 h 809625"/>
              <a:gd name="connsiteX2" fmla="*/ 309562 w 495300"/>
              <a:gd name="connsiteY2" fmla="*/ 590550 h 809625"/>
              <a:gd name="connsiteX3" fmla="*/ 219075 w 495300"/>
              <a:gd name="connsiteY3" fmla="*/ 809625 h 809625"/>
              <a:gd name="connsiteX4" fmla="*/ 0 w 495300"/>
              <a:gd name="connsiteY4" fmla="*/ 766762 h 809625"/>
              <a:gd name="connsiteX5" fmla="*/ 200025 w 495300"/>
              <a:gd name="connsiteY5" fmla="*/ 161925 h 809625"/>
              <a:gd name="connsiteX6" fmla="*/ 257175 w 495300"/>
              <a:gd name="connsiteY6" fmla="*/ 142875 h 809625"/>
              <a:gd name="connsiteX7" fmla="*/ 361950 w 495300"/>
              <a:gd name="connsiteY7" fmla="*/ 0 h 809625"/>
              <a:gd name="connsiteX8" fmla="*/ 409575 w 495300"/>
              <a:gd name="connsiteY8" fmla="*/ 16669 h 809625"/>
              <a:gd name="connsiteX0" fmla="*/ 409575 w 495300"/>
              <a:gd name="connsiteY0" fmla="*/ 16669 h 809625"/>
              <a:gd name="connsiteX1" fmla="*/ 495300 w 495300"/>
              <a:gd name="connsiteY1" fmla="*/ 381000 h 809625"/>
              <a:gd name="connsiteX2" fmla="*/ 309562 w 495300"/>
              <a:gd name="connsiteY2" fmla="*/ 590550 h 809625"/>
              <a:gd name="connsiteX3" fmla="*/ 219075 w 495300"/>
              <a:gd name="connsiteY3" fmla="*/ 809625 h 809625"/>
              <a:gd name="connsiteX4" fmla="*/ 0 w 495300"/>
              <a:gd name="connsiteY4" fmla="*/ 766762 h 809625"/>
              <a:gd name="connsiteX5" fmla="*/ 200025 w 495300"/>
              <a:gd name="connsiteY5" fmla="*/ 161925 h 809625"/>
              <a:gd name="connsiteX6" fmla="*/ 257175 w 495300"/>
              <a:gd name="connsiteY6" fmla="*/ 142875 h 809625"/>
              <a:gd name="connsiteX7" fmla="*/ 326231 w 495300"/>
              <a:gd name="connsiteY7" fmla="*/ 61913 h 809625"/>
              <a:gd name="connsiteX8" fmla="*/ 361950 w 495300"/>
              <a:gd name="connsiteY8" fmla="*/ 0 h 809625"/>
              <a:gd name="connsiteX9" fmla="*/ 409575 w 495300"/>
              <a:gd name="connsiteY9" fmla="*/ 16669 h 809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95300" h="809625">
                <a:moveTo>
                  <a:pt x="409575" y="16669"/>
                </a:moveTo>
                <a:lnTo>
                  <a:pt x="495300" y="381000"/>
                </a:lnTo>
                <a:cubicBezTo>
                  <a:pt x="452437" y="444500"/>
                  <a:pt x="352425" y="527050"/>
                  <a:pt x="309562" y="590550"/>
                </a:cubicBezTo>
                <a:lnTo>
                  <a:pt x="219075" y="809625"/>
                </a:lnTo>
                <a:lnTo>
                  <a:pt x="0" y="766762"/>
                </a:lnTo>
                <a:lnTo>
                  <a:pt x="200025" y="161925"/>
                </a:lnTo>
                <a:lnTo>
                  <a:pt x="257175" y="142875"/>
                </a:lnTo>
                <a:cubicBezTo>
                  <a:pt x="277416" y="124222"/>
                  <a:pt x="308769" y="85725"/>
                  <a:pt x="326231" y="61913"/>
                </a:cubicBezTo>
                <a:cubicBezTo>
                  <a:pt x="343693" y="38101"/>
                  <a:pt x="347266" y="5556"/>
                  <a:pt x="361950" y="0"/>
                </a:cubicBezTo>
                <a:lnTo>
                  <a:pt x="409575" y="16669"/>
                </a:lnTo>
                <a:close/>
              </a:path>
            </a:pathLst>
          </a:custGeom>
          <a:solidFill>
            <a:srgbClr val="F84AA1">
              <a:alpha val="17000"/>
            </a:srgbClr>
          </a:solidFill>
          <a:ln w="19050">
            <a:solidFill>
              <a:srgbClr val="F84AA1"/>
            </a:solidFill>
            <a:prstDash val="sysDash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6" name="Овал 95"/>
          <p:cNvSpPr/>
          <p:nvPr/>
        </p:nvSpPr>
        <p:spPr>
          <a:xfrm>
            <a:off x="7763107" y="2574018"/>
            <a:ext cx="180000" cy="180000"/>
          </a:xfrm>
          <a:prstGeom prst="ellipse">
            <a:avLst/>
          </a:prstGeom>
          <a:solidFill>
            <a:srgbClr val="FFFF00"/>
          </a:solidFill>
          <a:ln w="19050">
            <a:solidFill>
              <a:srgbClr val="F84AA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E90979"/>
                </a:solidFill>
              </a:rPr>
              <a:t>29</a:t>
            </a:r>
            <a:endParaRPr lang="ru-RU" sz="1050" b="1" dirty="0">
              <a:solidFill>
                <a:srgbClr val="E90979"/>
              </a:solidFill>
            </a:endParaRPr>
          </a:p>
        </p:txBody>
      </p:sp>
      <p:sp>
        <p:nvSpPr>
          <p:cNvPr id="97" name="Овал 96"/>
          <p:cNvSpPr/>
          <p:nvPr/>
        </p:nvSpPr>
        <p:spPr>
          <a:xfrm>
            <a:off x="7081594" y="1199306"/>
            <a:ext cx="180000" cy="180000"/>
          </a:xfrm>
          <a:prstGeom prst="ellipse">
            <a:avLst/>
          </a:prstGeom>
          <a:solidFill>
            <a:srgbClr val="F84AA1"/>
          </a:solidFill>
          <a:ln w="19050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chemeClr val="bg1"/>
                </a:solidFill>
              </a:rPr>
              <a:t>17</a:t>
            </a:r>
            <a:endParaRPr lang="ru-RU" sz="1050" b="1" dirty="0">
              <a:solidFill>
                <a:schemeClr val="bg1"/>
              </a:solidFill>
            </a:endParaRPr>
          </a:p>
        </p:txBody>
      </p:sp>
      <p:sp>
        <p:nvSpPr>
          <p:cNvPr id="98" name="Овал 97"/>
          <p:cNvSpPr/>
          <p:nvPr/>
        </p:nvSpPr>
        <p:spPr>
          <a:xfrm>
            <a:off x="6755918" y="1925537"/>
            <a:ext cx="180000" cy="180000"/>
          </a:xfrm>
          <a:prstGeom prst="ellipse">
            <a:avLst/>
          </a:prstGeom>
          <a:solidFill>
            <a:srgbClr val="F84AA1"/>
          </a:solidFill>
          <a:ln w="19050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chemeClr val="bg1"/>
                </a:solidFill>
              </a:rPr>
              <a:t>18</a:t>
            </a:r>
            <a:endParaRPr lang="ru-RU" sz="1050" b="1" dirty="0">
              <a:solidFill>
                <a:schemeClr val="bg1"/>
              </a:solidFill>
            </a:endParaRPr>
          </a:p>
        </p:txBody>
      </p:sp>
      <p:sp>
        <p:nvSpPr>
          <p:cNvPr id="99" name="Овал 98"/>
          <p:cNvSpPr/>
          <p:nvPr/>
        </p:nvSpPr>
        <p:spPr>
          <a:xfrm>
            <a:off x="6451549" y="2567474"/>
            <a:ext cx="180000" cy="1800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F84AA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E90979"/>
                </a:solidFill>
              </a:rPr>
              <a:t>22</a:t>
            </a:r>
            <a:endParaRPr lang="ru-RU" sz="1050" b="1" dirty="0">
              <a:solidFill>
                <a:srgbClr val="E90979"/>
              </a:solidFill>
            </a:endParaRPr>
          </a:p>
        </p:txBody>
      </p:sp>
      <p:sp>
        <p:nvSpPr>
          <p:cNvPr id="100" name="Овал 99"/>
          <p:cNvSpPr/>
          <p:nvPr/>
        </p:nvSpPr>
        <p:spPr>
          <a:xfrm>
            <a:off x="7175060" y="2902904"/>
            <a:ext cx="180000" cy="180000"/>
          </a:xfrm>
          <a:prstGeom prst="ellipse">
            <a:avLst/>
          </a:prstGeom>
          <a:solidFill>
            <a:srgbClr val="F84AA1"/>
          </a:solidFill>
          <a:ln w="19050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chemeClr val="bg1"/>
                </a:solidFill>
              </a:rPr>
              <a:t>19</a:t>
            </a:r>
            <a:endParaRPr lang="ru-RU" sz="1050" b="1" dirty="0">
              <a:solidFill>
                <a:schemeClr val="bg1"/>
              </a:solidFill>
            </a:endParaRPr>
          </a:p>
        </p:txBody>
      </p:sp>
      <p:sp>
        <p:nvSpPr>
          <p:cNvPr id="101" name="Овал 100"/>
          <p:cNvSpPr/>
          <p:nvPr/>
        </p:nvSpPr>
        <p:spPr>
          <a:xfrm>
            <a:off x="6732405" y="3726767"/>
            <a:ext cx="180000" cy="180000"/>
          </a:xfrm>
          <a:prstGeom prst="ellipse">
            <a:avLst/>
          </a:prstGeom>
          <a:solidFill>
            <a:srgbClr val="F84AA1"/>
          </a:solidFill>
          <a:ln w="19050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chemeClr val="bg1"/>
                </a:solidFill>
              </a:rPr>
              <a:t>20</a:t>
            </a:r>
            <a:endParaRPr lang="ru-RU" sz="1050" b="1" dirty="0">
              <a:solidFill>
                <a:schemeClr val="bg1"/>
              </a:solidFill>
            </a:endParaRPr>
          </a:p>
        </p:txBody>
      </p:sp>
      <p:sp>
        <p:nvSpPr>
          <p:cNvPr id="102" name="Овал 101"/>
          <p:cNvSpPr/>
          <p:nvPr/>
        </p:nvSpPr>
        <p:spPr>
          <a:xfrm>
            <a:off x="6085928" y="3460323"/>
            <a:ext cx="180000" cy="180000"/>
          </a:xfrm>
          <a:prstGeom prst="ellipse">
            <a:avLst/>
          </a:prstGeom>
          <a:solidFill>
            <a:srgbClr val="F84AA1"/>
          </a:solidFill>
          <a:ln w="19050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chemeClr val="bg1"/>
                </a:solidFill>
              </a:rPr>
              <a:t>21</a:t>
            </a:r>
            <a:endParaRPr lang="ru-RU" sz="1050" b="1" dirty="0">
              <a:solidFill>
                <a:schemeClr val="bg1"/>
              </a:solidFill>
            </a:endParaRPr>
          </a:p>
        </p:txBody>
      </p:sp>
      <p:sp>
        <p:nvSpPr>
          <p:cNvPr id="103" name="Овал 102"/>
          <p:cNvSpPr/>
          <p:nvPr/>
        </p:nvSpPr>
        <p:spPr>
          <a:xfrm>
            <a:off x="5030102" y="3759367"/>
            <a:ext cx="180000" cy="1800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F84AA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E90979"/>
                </a:solidFill>
              </a:rPr>
              <a:t>26</a:t>
            </a:r>
            <a:endParaRPr lang="ru-RU" sz="1050" b="1" dirty="0">
              <a:solidFill>
                <a:srgbClr val="E90979"/>
              </a:solidFill>
            </a:endParaRPr>
          </a:p>
        </p:txBody>
      </p:sp>
      <p:sp>
        <p:nvSpPr>
          <p:cNvPr id="104" name="Овал 103"/>
          <p:cNvSpPr/>
          <p:nvPr/>
        </p:nvSpPr>
        <p:spPr>
          <a:xfrm>
            <a:off x="5885861" y="3868164"/>
            <a:ext cx="180000" cy="180000"/>
          </a:xfrm>
          <a:prstGeom prst="ellipse">
            <a:avLst/>
          </a:prstGeom>
          <a:solidFill>
            <a:srgbClr val="F84AA1"/>
          </a:solidFill>
          <a:ln w="19050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chemeClr val="bg1"/>
                </a:solidFill>
              </a:rPr>
              <a:t>23</a:t>
            </a:r>
            <a:endParaRPr lang="ru-RU" sz="1050" b="1" dirty="0">
              <a:solidFill>
                <a:schemeClr val="bg1"/>
              </a:solidFill>
            </a:endParaRPr>
          </a:p>
        </p:txBody>
      </p:sp>
      <p:sp>
        <p:nvSpPr>
          <p:cNvPr id="105" name="Овал 104"/>
          <p:cNvSpPr/>
          <p:nvPr/>
        </p:nvSpPr>
        <p:spPr>
          <a:xfrm>
            <a:off x="6581361" y="4114356"/>
            <a:ext cx="180000" cy="1800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F84AA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E90979"/>
                </a:solidFill>
              </a:rPr>
              <a:t>24</a:t>
            </a:r>
            <a:endParaRPr lang="ru-RU" sz="1050" b="1" dirty="0">
              <a:solidFill>
                <a:srgbClr val="E90979"/>
              </a:solidFill>
            </a:endParaRPr>
          </a:p>
        </p:txBody>
      </p:sp>
      <p:sp>
        <p:nvSpPr>
          <p:cNvPr id="106" name="Овал 105"/>
          <p:cNvSpPr/>
          <p:nvPr/>
        </p:nvSpPr>
        <p:spPr>
          <a:xfrm>
            <a:off x="5419303" y="4266756"/>
            <a:ext cx="180000" cy="1800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F84AA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E90979"/>
                </a:solidFill>
              </a:rPr>
              <a:t>25</a:t>
            </a:r>
            <a:endParaRPr lang="ru-RU" sz="1050" b="1" dirty="0">
              <a:solidFill>
                <a:srgbClr val="E90979"/>
              </a:solidFill>
            </a:endParaRPr>
          </a:p>
        </p:txBody>
      </p:sp>
      <p:sp>
        <p:nvSpPr>
          <p:cNvPr id="107" name="Овал 106"/>
          <p:cNvSpPr/>
          <p:nvPr/>
        </p:nvSpPr>
        <p:spPr>
          <a:xfrm>
            <a:off x="5391703" y="4837568"/>
            <a:ext cx="180000" cy="1800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F84AA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E90979"/>
                </a:solidFill>
              </a:rPr>
              <a:t>28</a:t>
            </a:r>
            <a:endParaRPr lang="ru-RU" sz="1050" b="1" dirty="0">
              <a:solidFill>
                <a:srgbClr val="E90979"/>
              </a:solidFill>
            </a:endParaRPr>
          </a:p>
        </p:txBody>
      </p:sp>
      <p:sp>
        <p:nvSpPr>
          <p:cNvPr id="108" name="Овал 107"/>
          <p:cNvSpPr/>
          <p:nvPr/>
        </p:nvSpPr>
        <p:spPr>
          <a:xfrm>
            <a:off x="4634238" y="4361519"/>
            <a:ext cx="180000" cy="1800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F84AA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E90979"/>
                </a:solidFill>
              </a:rPr>
              <a:t>27</a:t>
            </a:r>
            <a:endParaRPr lang="ru-RU" sz="1050" b="1" dirty="0">
              <a:solidFill>
                <a:srgbClr val="E90979"/>
              </a:solidFill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3398526" y="959281"/>
            <a:ext cx="1310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>
                <a:solidFill>
                  <a:schemeClr val="accent6">
                    <a:lumMod val="75000"/>
                  </a:schemeClr>
                </a:solidFill>
              </a:rPr>
              <a:t>Жилой район «</a:t>
            </a:r>
            <a:r>
              <a:rPr lang="en-US" sz="1200" b="1" dirty="0">
                <a:solidFill>
                  <a:schemeClr val="accent6">
                    <a:lumMod val="75000"/>
                  </a:schemeClr>
                </a:solidFill>
              </a:rPr>
              <a:t>ALIA</a:t>
            </a:r>
            <a:r>
              <a:rPr lang="ru-RU" sz="1200" b="1" dirty="0">
                <a:solidFill>
                  <a:schemeClr val="accent6">
                    <a:lumMod val="75000"/>
                  </a:schemeClr>
                </a:solidFill>
              </a:rPr>
              <a:t>»</a:t>
            </a:r>
          </a:p>
        </p:txBody>
      </p:sp>
      <p:sp>
        <p:nvSpPr>
          <p:cNvPr id="114" name="Овал 113"/>
          <p:cNvSpPr/>
          <p:nvPr/>
        </p:nvSpPr>
        <p:spPr>
          <a:xfrm>
            <a:off x="5533066" y="3064105"/>
            <a:ext cx="180000" cy="1800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F84AA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E90979"/>
                </a:solidFill>
              </a:rPr>
              <a:t>15</a:t>
            </a:r>
            <a:endParaRPr lang="ru-RU" sz="1050" b="1" dirty="0">
              <a:solidFill>
                <a:srgbClr val="E90979"/>
              </a:solidFill>
            </a:endParaRPr>
          </a:p>
        </p:txBody>
      </p:sp>
      <p:sp>
        <p:nvSpPr>
          <p:cNvPr id="115" name="Полилиния 114"/>
          <p:cNvSpPr>
            <a:spLocks noChangeAspect="1"/>
          </p:cNvSpPr>
          <p:nvPr/>
        </p:nvSpPr>
        <p:spPr>
          <a:xfrm>
            <a:off x="4932218" y="1756792"/>
            <a:ext cx="693905" cy="532957"/>
          </a:xfrm>
          <a:custGeom>
            <a:avLst/>
            <a:gdLst>
              <a:gd name="connsiteX0" fmla="*/ 0 w 3084844"/>
              <a:gd name="connsiteY0" fmla="*/ 964642 h 2019719"/>
              <a:gd name="connsiteX1" fmla="*/ 0 w 3084844"/>
              <a:gd name="connsiteY1" fmla="*/ 964642 h 2019719"/>
              <a:gd name="connsiteX2" fmla="*/ 130628 w 3084844"/>
              <a:gd name="connsiteY2" fmla="*/ 914400 h 2019719"/>
              <a:gd name="connsiteX3" fmla="*/ 2009670 w 3084844"/>
              <a:gd name="connsiteY3" fmla="*/ 0 h 2019719"/>
              <a:gd name="connsiteX4" fmla="*/ 2431701 w 3084844"/>
              <a:gd name="connsiteY4" fmla="*/ 592853 h 2019719"/>
              <a:gd name="connsiteX5" fmla="*/ 3084844 w 3084844"/>
              <a:gd name="connsiteY5" fmla="*/ 1165609 h 2019719"/>
              <a:gd name="connsiteX6" fmla="*/ 2662813 w 3084844"/>
              <a:gd name="connsiteY6" fmla="*/ 1567543 h 2019719"/>
              <a:gd name="connsiteX7" fmla="*/ 1446962 w 3084844"/>
              <a:gd name="connsiteY7" fmla="*/ 1788607 h 2019719"/>
              <a:gd name="connsiteX8" fmla="*/ 894303 w 3084844"/>
              <a:gd name="connsiteY8" fmla="*/ 2019719 h 2019719"/>
              <a:gd name="connsiteX9" fmla="*/ 401934 w 3084844"/>
              <a:gd name="connsiteY9" fmla="*/ 1517301 h 2019719"/>
              <a:gd name="connsiteX10" fmla="*/ 221064 w 3084844"/>
              <a:gd name="connsiteY10" fmla="*/ 1326383 h 2019719"/>
              <a:gd name="connsiteX11" fmla="*/ 0 w 3084844"/>
              <a:gd name="connsiteY11" fmla="*/ 964642 h 2019719"/>
              <a:gd name="connsiteX0" fmla="*/ 0 w 3084844"/>
              <a:gd name="connsiteY0" fmla="*/ 964642 h 2019719"/>
              <a:gd name="connsiteX1" fmla="*/ 0 w 3084844"/>
              <a:gd name="connsiteY1" fmla="*/ 964642 h 2019719"/>
              <a:gd name="connsiteX2" fmla="*/ 130628 w 3084844"/>
              <a:gd name="connsiteY2" fmla="*/ 914400 h 2019719"/>
              <a:gd name="connsiteX3" fmla="*/ 2009670 w 3084844"/>
              <a:gd name="connsiteY3" fmla="*/ 0 h 2019719"/>
              <a:gd name="connsiteX4" fmla="*/ 2461846 w 3084844"/>
              <a:gd name="connsiteY4" fmla="*/ 592853 h 2019719"/>
              <a:gd name="connsiteX5" fmla="*/ 3084844 w 3084844"/>
              <a:gd name="connsiteY5" fmla="*/ 1165609 h 2019719"/>
              <a:gd name="connsiteX6" fmla="*/ 2662813 w 3084844"/>
              <a:gd name="connsiteY6" fmla="*/ 1567543 h 2019719"/>
              <a:gd name="connsiteX7" fmla="*/ 1446962 w 3084844"/>
              <a:gd name="connsiteY7" fmla="*/ 1788607 h 2019719"/>
              <a:gd name="connsiteX8" fmla="*/ 894303 w 3084844"/>
              <a:gd name="connsiteY8" fmla="*/ 2019719 h 2019719"/>
              <a:gd name="connsiteX9" fmla="*/ 401934 w 3084844"/>
              <a:gd name="connsiteY9" fmla="*/ 1517301 h 2019719"/>
              <a:gd name="connsiteX10" fmla="*/ 221064 w 3084844"/>
              <a:gd name="connsiteY10" fmla="*/ 1326383 h 2019719"/>
              <a:gd name="connsiteX11" fmla="*/ 0 w 3084844"/>
              <a:gd name="connsiteY11" fmla="*/ 964642 h 2019719"/>
              <a:gd name="connsiteX0" fmla="*/ 0 w 3104941"/>
              <a:gd name="connsiteY0" fmla="*/ 964642 h 2019719"/>
              <a:gd name="connsiteX1" fmla="*/ 0 w 3104941"/>
              <a:gd name="connsiteY1" fmla="*/ 964642 h 2019719"/>
              <a:gd name="connsiteX2" fmla="*/ 130628 w 3104941"/>
              <a:gd name="connsiteY2" fmla="*/ 914400 h 2019719"/>
              <a:gd name="connsiteX3" fmla="*/ 2009670 w 3104941"/>
              <a:gd name="connsiteY3" fmla="*/ 0 h 2019719"/>
              <a:gd name="connsiteX4" fmla="*/ 2461846 w 3104941"/>
              <a:gd name="connsiteY4" fmla="*/ 592853 h 2019719"/>
              <a:gd name="connsiteX5" fmla="*/ 3104941 w 3104941"/>
              <a:gd name="connsiteY5" fmla="*/ 1125416 h 2019719"/>
              <a:gd name="connsiteX6" fmla="*/ 2662813 w 3104941"/>
              <a:gd name="connsiteY6" fmla="*/ 1567543 h 2019719"/>
              <a:gd name="connsiteX7" fmla="*/ 1446962 w 3104941"/>
              <a:gd name="connsiteY7" fmla="*/ 1788607 h 2019719"/>
              <a:gd name="connsiteX8" fmla="*/ 894303 w 3104941"/>
              <a:gd name="connsiteY8" fmla="*/ 2019719 h 2019719"/>
              <a:gd name="connsiteX9" fmla="*/ 401934 w 3104941"/>
              <a:gd name="connsiteY9" fmla="*/ 1517301 h 2019719"/>
              <a:gd name="connsiteX10" fmla="*/ 221064 w 3104941"/>
              <a:gd name="connsiteY10" fmla="*/ 1326383 h 2019719"/>
              <a:gd name="connsiteX11" fmla="*/ 0 w 3104941"/>
              <a:gd name="connsiteY11" fmla="*/ 964642 h 2019719"/>
              <a:gd name="connsiteX0" fmla="*/ 0 w 3104941"/>
              <a:gd name="connsiteY0" fmla="*/ 964642 h 2019719"/>
              <a:gd name="connsiteX1" fmla="*/ 0 w 3104941"/>
              <a:gd name="connsiteY1" fmla="*/ 964642 h 2019719"/>
              <a:gd name="connsiteX2" fmla="*/ 2009670 w 3104941"/>
              <a:gd name="connsiteY2" fmla="*/ 0 h 2019719"/>
              <a:gd name="connsiteX3" fmla="*/ 2461846 w 3104941"/>
              <a:gd name="connsiteY3" fmla="*/ 592853 h 2019719"/>
              <a:gd name="connsiteX4" fmla="*/ 3104941 w 3104941"/>
              <a:gd name="connsiteY4" fmla="*/ 1125416 h 2019719"/>
              <a:gd name="connsiteX5" fmla="*/ 2662813 w 3104941"/>
              <a:gd name="connsiteY5" fmla="*/ 1567543 h 2019719"/>
              <a:gd name="connsiteX6" fmla="*/ 1446962 w 3104941"/>
              <a:gd name="connsiteY6" fmla="*/ 1788607 h 2019719"/>
              <a:gd name="connsiteX7" fmla="*/ 894303 w 3104941"/>
              <a:gd name="connsiteY7" fmla="*/ 2019719 h 2019719"/>
              <a:gd name="connsiteX8" fmla="*/ 401934 w 3104941"/>
              <a:gd name="connsiteY8" fmla="*/ 1517301 h 2019719"/>
              <a:gd name="connsiteX9" fmla="*/ 221064 w 3104941"/>
              <a:gd name="connsiteY9" fmla="*/ 1326383 h 2019719"/>
              <a:gd name="connsiteX10" fmla="*/ 0 w 3104941"/>
              <a:gd name="connsiteY10" fmla="*/ 964642 h 2019719"/>
              <a:gd name="connsiteX0" fmla="*/ 143110 w 3255841"/>
              <a:gd name="connsiteY0" fmla="*/ 1050327 h 2019719"/>
              <a:gd name="connsiteX1" fmla="*/ 150900 w 3255841"/>
              <a:gd name="connsiteY1" fmla="*/ 964642 h 2019719"/>
              <a:gd name="connsiteX2" fmla="*/ 2160570 w 3255841"/>
              <a:gd name="connsiteY2" fmla="*/ 0 h 2019719"/>
              <a:gd name="connsiteX3" fmla="*/ 2612746 w 3255841"/>
              <a:gd name="connsiteY3" fmla="*/ 592853 h 2019719"/>
              <a:gd name="connsiteX4" fmla="*/ 3255841 w 3255841"/>
              <a:gd name="connsiteY4" fmla="*/ 1125416 h 2019719"/>
              <a:gd name="connsiteX5" fmla="*/ 2813713 w 3255841"/>
              <a:gd name="connsiteY5" fmla="*/ 1567543 h 2019719"/>
              <a:gd name="connsiteX6" fmla="*/ 1597862 w 3255841"/>
              <a:gd name="connsiteY6" fmla="*/ 1788607 h 2019719"/>
              <a:gd name="connsiteX7" fmla="*/ 1045203 w 3255841"/>
              <a:gd name="connsiteY7" fmla="*/ 2019719 h 2019719"/>
              <a:gd name="connsiteX8" fmla="*/ 552834 w 3255841"/>
              <a:gd name="connsiteY8" fmla="*/ 1517301 h 2019719"/>
              <a:gd name="connsiteX9" fmla="*/ 371964 w 3255841"/>
              <a:gd name="connsiteY9" fmla="*/ 1326383 h 2019719"/>
              <a:gd name="connsiteX10" fmla="*/ 143110 w 3255841"/>
              <a:gd name="connsiteY10" fmla="*/ 1050327 h 2019719"/>
              <a:gd name="connsiteX0" fmla="*/ 221064 w 3104941"/>
              <a:gd name="connsiteY0" fmla="*/ 1326383 h 2019719"/>
              <a:gd name="connsiteX1" fmla="*/ 0 w 3104941"/>
              <a:gd name="connsiteY1" fmla="*/ 964642 h 2019719"/>
              <a:gd name="connsiteX2" fmla="*/ 2009670 w 3104941"/>
              <a:gd name="connsiteY2" fmla="*/ 0 h 2019719"/>
              <a:gd name="connsiteX3" fmla="*/ 2461846 w 3104941"/>
              <a:gd name="connsiteY3" fmla="*/ 592853 h 2019719"/>
              <a:gd name="connsiteX4" fmla="*/ 3104941 w 3104941"/>
              <a:gd name="connsiteY4" fmla="*/ 1125416 h 2019719"/>
              <a:gd name="connsiteX5" fmla="*/ 2662813 w 3104941"/>
              <a:gd name="connsiteY5" fmla="*/ 1567543 h 2019719"/>
              <a:gd name="connsiteX6" fmla="*/ 1446962 w 3104941"/>
              <a:gd name="connsiteY6" fmla="*/ 1788607 h 2019719"/>
              <a:gd name="connsiteX7" fmla="*/ 894303 w 3104941"/>
              <a:gd name="connsiteY7" fmla="*/ 2019719 h 2019719"/>
              <a:gd name="connsiteX8" fmla="*/ 401934 w 3104941"/>
              <a:gd name="connsiteY8" fmla="*/ 1517301 h 2019719"/>
              <a:gd name="connsiteX9" fmla="*/ 221064 w 3104941"/>
              <a:gd name="connsiteY9" fmla="*/ 1326383 h 2019719"/>
              <a:gd name="connsiteX0" fmla="*/ 112010 w 2995887"/>
              <a:gd name="connsiteY0" fmla="*/ 1326383 h 2019719"/>
              <a:gd name="connsiteX1" fmla="*/ 0 w 2995887"/>
              <a:gd name="connsiteY1" fmla="*/ 941273 h 2019719"/>
              <a:gd name="connsiteX2" fmla="*/ 1900616 w 2995887"/>
              <a:gd name="connsiteY2" fmla="*/ 0 h 2019719"/>
              <a:gd name="connsiteX3" fmla="*/ 2352792 w 2995887"/>
              <a:gd name="connsiteY3" fmla="*/ 592853 h 2019719"/>
              <a:gd name="connsiteX4" fmla="*/ 2995887 w 2995887"/>
              <a:gd name="connsiteY4" fmla="*/ 1125416 h 2019719"/>
              <a:gd name="connsiteX5" fmla="*/ 2553759 w 2995887"/>
              <a:gd name="connsiteY5" fmla="*/ 1567543 h 2019719"/>
              <a:gd name="connsiteX6" fmla="*/ 1337908 w 2995887"/>
              <a:gd name="connsiteY6" fmla="*/ 1788607 h 2019719"/>
              <a:gd name="connsiteX7" fmla="*/ 785249 w 2995887"/>
              <a:gd name="connsiteY7" fmla="*/ 2019719 h 2019719"/>
              <a:gd name="connsiteX8" fmla="*/ 292880 w 2995887"/>
              <a:gd name="connsiteY8" fmla="*/ 1517301 h 2019719"/>
              <a:gd name="connsiteX9" fmla="*/ 112010 w 2995887"/>
              <a:gd name="connsiteY9" fmla="*/ 1326383 h 2019719"/>
              <a:gd name="connsiteX0" fmla="*/ 239088 w 3107385"/>
              <a:gd name="connsiteY0" fmla="*/ 1279646 h 2019719"/>
              <a:gd name="connsiteX1" fmla="*/ 111498 w 3107385"/>
              <a:gd name="connsiteY1" fmla="*/ 941273 h 2019719"/>
              <a:gd name="connsiteX2" fmla="*/ 2012114 w 3107385"/>
              <a:gd name="connsiteY2" fmla="*/ 0 h 2019719"/>
              <a:gd name="connsiteX3" fmla="*/ 2464290 w 3107385"/>
              <a:gd name="connsiteY3" fmla="*/ 592853 h 2019719"/>
              <a:gd name="connsiteX4" fmla="*/ 3107385 w 3107385"/>
              <a:gd name="connsiteY4" fmla="*/ 1125416 h 2019719"/>
              <a:gd name="connsiteX5" fmla="*/ 2665257 w 3107385"/>
              <a:gd name="connsiteY5" fmla="*/ 1567543 h 2019719"/>
              <a:gd name="connsiteX6" fmla="*/ 1449406 w 3107385"/>
              <a:gd name="connsiteY6" fmla="*/ 1788607 h 2019719"/>
              <a:gd name="connsiteX7" fmla="*/ 896747 w 3107385"/>
              <a:gd name="connsiteY7" fmla="*/ 2019719 h 2019719"/>
              <a:gd name="connsiteX8" fmla="*/ 404378 w 3107385"/>
              <a:gd name="connsiteY8" fmla="*/ 1517301 h 2019719"/>
              <a:gd name="connsiteX9" fmla="*/ 239088 w 3107385"/>
              <a:gd name="connsiteY9" fmla="*/ 1279646 h 2019719"/>
              <a:gd name="connsiteX0" fmla="*/ 127590 w 2995887"/>
              <a:gd name="connsiteY0" fmla="*/ 1279646 h 2019719"/>
              <a:gd name="connsiteX1" fmla="*/ 0 w 2995887"/>
              <a:gd name="connsiteY1" fmla="*/ 941273 h 2019719"/>
              <a:gd name="connsiteX2" fmla="*/ 1900616 w 2995887"/>
              <a:gd name="connsiteY2" fmla="*/ 0 h 2019719"/>
              <a:gd name="connsiteX3" fmla="*/ 2352792 w 2995887"/>
              <a:gd name="connsiteY3" fmla="*/ 592853 h 2019719"/>
              <a:gd name="connsiteX4" fmla="*/ 2995887 w 2995887"/>
              <a:gd name="connsiteY4" fmla="*/ 1125416 h 2019719"/>
              <a:gd name="connsiteX5" fmla="*/ 2553759 w 2995887"/>
              <a:gd name="connsiteY5" fmla="*/ 1567543 h 2019719"/>
              <a:gd name="connsiteX6" fmla="*/ 1337908 w 2995887"/>
              <a:gd name="connsiteY6" fmla="*/ 1788607 h 2019719"/>
              <a:gd name="connsiteX7" fmla="*/ 785249 w 2995887"/>
              <a:gd name="connsiteY7" fmla="*/ 2019719 h 2019719"/>
              <a:gd name="connsiteX8" fmla="*/ 292880 w 2995887"/>
              <a:gd name="connsiteY8" fmla="*/ 1517301 h 2019719"/>
              <a:gd name="connsiteX9" fmla="*/ 127590 w 2995887"/>
              <a:gd name="connsiteY9" fmla="*/ 1279646 h 2019719"/>
              <a:gd name="connsiteX0" fmla="*/ 264090 w 3101229"/>
              <a:gd name="connsiteY0" fmla="*/ 1248488 h 2019719"/>
              <a:gd name="connsiteX1" fmla="*/ 105342 w 3101229"/>
              <a:gd name="connsiteY1" fmla="*/ 941273 h 2019719"/>
              <a:gd name="connsiteX2" fmla="*/ 2005958 w 3101229"/>
              <a:gd name="connsiteY2" fmla="*/ 0 h 2019719"/>
              <a:gd name="connsiteX3" fmla="*/ 2458134 w 3101229"/>
              <a:gd name="connsiteY3" fmla="*/ 592853 h 2019719"/>
              <a:gd name="connsiteX4" fmla="*/ 3101229 w 3101229"/>
              <a:gd name="connsiteY4" fmla="*/ 1125416 h 2019719"/>
              <a:gd name="connsiteX5" fmla="*/ 2659101 w 3101229"/>
              <a:gd name="connsiteY5" fmla="*/ 1567543 h 2019719"/>
              <a:gd name="connsiteX6" fmla="*/ 1443250 w 3101229"/>
              <a:gd name="connsiteY6" fmla="*/ 1788607 h 2019719"/>
              <a:gd name="connsiteX7" fmla="*/ 890591 w 3101229"/>
              <a:gd name="connsiteY7" fmla="*/ 2019719 h 2019719"/>
              <a:gd name="connsiteX8" fmla="*/ 398222 w 3101229"/>
              <a:gd name="connsiteY8" fmla="*/ 1517301 h 2019719"/>
              <a:gd name="connsiteX9" fmla="*/ 264090 w 3101229"/>
              <a:gd name="connsiteY9" fmla="*/ 1248488 h 2019719"/>
              <a:gd name="connsiteX0" fmla="*/ 158748 w 2995887"/>
              <a:gd name="connsiteY0" fmla="*/ 1248488 h 2019719"/>
              <a:gd name="connsiteX1" fmla="*/ 0 w 2995887"/>
              <a:gd name="connsiteY1" fmla="*/ 941273 h 2019719"/>
              <a:gd name="connsiteX2" fmla="*/ 1900616 w 2995887"/>
              <a:gd name="connsiteY2" fmla="*/ 0 h 2019719"/>
              <a:gd name="connsiteX3" fmla="*/ 2352792 w 2995887"/>
              <a:gd name="connsiteY3" fmla="*/ 592853 h 2019719"/>
              <a:gd name="connsiteX4" fmla="*/ 2995887 w 2995887"/>
              <a:gd name="connsiteY4" fmla="*/ 1125416 h 2019719"/>
              <a:gd name="connsiteX5" fmla="*/ 2553759 w 2995887"/>
              <a:gd name="connsiteY5" fmla="*/ 1567543 h 2019719"/>
              <a:gd name="connsiteX6" fmla="*/ 1337908 w 2995887"/>
              <a:gd name="connsiteY6" fmla="*/ 1788607 h 2019719"/>
              <a:gd name="connsiteX7" fmla="*/ 785249 w 2995887"/>
              <a:gd name="connsiteY7" fmla="*/ 2019719 h 2019719"/>
              <a:gd name="connsiteX8" fmla="*/ 292880 w 2995887"/>
              <a:gd name="connsiteY8" fmla="*/ 1517301 h 2019719"/>
              <a:gd name="connsiteX9" fmla="*/ 158748 w 2995887"/>
              <a:gd name="connsiteY9" fmla="*/ 1248488 h 2019719"/>
              <a:gd name="connsiteX0" fmla="*/ 158748 w 2995887"/>
              <a:gd name="connsiteY0" fmla="*/ 1248488 h 2167722"/>
              <a:gd name="connsiteX1" fmla="*/ 0 w 2995887"/>
              <a:gd name="connsiteY1" fmla="*/ 941273 h 2167722"/>
              <a:gd name="connsiteX2" fmla="*/ 1900616 w 2995887"/>
              <a:gd name="connsiteY2" fmla="*/ 0 h 2167722"/>
              <a:gd name="connsiteX3" fmla="*/ 2352792 w 2995887"/>
              <a:gd name="connsiteY3" fmla="*/ 592853 h 2167722"/>
              <a:gd name="connsiteX4" fmla="*/ 2995887 w 2995887"/>
              <a:gd name="connsiteY4" fmla="*/ 1125416 h 2167722"/>
              <a:gd name="connsiteX5" fmla="*/ 2553759 w 2995887"/>
              <a:gd name="connsiteY5" fmla="*/ 1567543 h 2167722"/>
              <a:gd name="connsiteX6" fmla="*/ 1337908 w 2995887"/>
              <a:gd name="connsiteY6" fmla="*/ 1788607 h 2167722"/>
              <a:gd name="connsiteX7" fmla="*/ 769669 w 2995887"/>
              <a:gd name="connsiteY7" fmla="*/ 2167722 h 2167722"/>
              <a:gd name="connsiteX8" fmla="*/ 292880 w 2995887"/>
              <a:gd name="connsiteY8" fmla="*/ 1517301 h 2167722"/>
              <a:gd name="connsiteX9" fmla="*/ 158748 w 2995887"/>
              <a:gd name="connsiteY9" fmla="*/ 1248488 h 2167722"/>
              <a:gd name="connsiteX0" fmla="*/ 158748 w 2995887"/>
              <a:gd name="connsiteY0" fmla="*/ 1248488 h 2167722"/>
              <a:gd name="connsiteX1" fmla="*/ 0 w 2995887"/>
              <a:gd name="connsiteY1" fmla="*/ 941273 h 2167722"/>
              <a:gd name="connsiteX2" fmla="*/ 1900616 w 2995887"/>
              <a:gd name="connsiteY2" fmla="*/ 0 h 2167722"/>
              <a:gd name="connsiteX3" fmla="*/ 2352792 w 2995887"/>
              <a:gd name="connsiteY3" fmla="*/ 592853 h 2167722"/>
              <a:gd name="connsiteX4" fmla="*/ 2995887 w 2995887"/>
              <a:gd name="connsiteY4" fmla="*/ 1125416 h 2167722"/>
              <a:gd name="connsiteX5" fmla="*/ 2553759 w 2995887"/>
              <a:gd name="connsiteY5" fmla="*/ 1567543 h 2167722"/>
              <a:gd name="connsiteX6" fmla="*/ 1369066 w 2995887"/>
              <a:gd name="connsiteY6" fmla="*/ 1944399 h 2167722"/>
              <a:gd name="connsiteX7" fmla="*/ 769669 w 2995887"/>
              <a:gd name="connsiteY7" fmla="*/ 2167722 h 2167722"/>
              <a:gd name="connsiteX8" fmla="*/ 292880 w 2995887"/>
              <a:gd name="connsiteY8" fmla="*/ 1517301 h 2167722"/>
              <a:gd name="connsiteX9" fmla="*/ 158748 w 2995887"/>
              <a:gd name="connsiteY9" fmla="*/ 1248488 h 2167722"/>
              <a:gd name="connsiteX0" fmla="*/ 158748 w 2995887"/>
              <a:gd name="connsiteY0" fmla="*/ 1248488 h 2167722"/>
              <a:gd name="connsiteX1" fmla="*/ 0 w 2995887"/>
              <a:gd name="connsiteY1" fmla="*/ 941273 h 2167722"/>
              <a:gd name="connsiteX2" fmla="*/ 1900616 w 2995887"/>
              <a:gd name="connsiteY2" fmla="*/ 0 h 2167722"/>
              <a:gd name="connsiteX3" fmla="*/ 2352792 w 2995887"/>
              <a:gd name="connsiteY3" fmla="*/ 592853 h 2167722"/>
              <a:gd name="connsiteX4" fmla="*/ 2995887 w 2995887"/>
              <a:gd name="connsiteY4" fmla="*/ 1125416 h 2167722"/>
              <a:gd name="connsiteX5" fmla="*/ 2553759 w 2995887"/>
              <a:gd name="connsiteY5" fmla="*/ 1606492 h 2167722"/>
              <a:gd name="connsiteX6" fmla="*/ 1369066 w 2995887"/>
              <a:gd name="connsiteY6" fmla="*/ 1944399 h 2167722"/>
              <a:gd name="connsiteX7" fmla="*/ 769669 w 2995887"/>
              <a:gd name="connsiteY7" fmla="*/ 2167722 h 2167722"/>
              <a:gd name="connsiteX8" fmla="*/ 292880 w 2995887"/>
              <a:gd name="connsiteY8" fmla="*/ 1517301 h 2167722"/>
              <a:gd name="connsiteX9" fmla="*/ 158748 w 2995887"/>
              <a:gd name="connsiteY9" fmla="*/ 1248488 h 2167722"/>
              <a:gd name="connsiteX0" fmla="*/ 158748 w 2949149"/>
              <a:gd name="connsiteY0" fmla="*/ 1248488 h 2167722"/>
              <a:gd name="connsiteX1" fmla="*/ 0 w 2949149"/>
              <a:gd name="connsiteY1" fmla="*/ 941273 h 2167722"/>
              <a:gd name="connsiteX2" fmla="*/ 1900616 w 2949149"/>
              <a:gd name="connsiteY2" fmla="*/ 0 h 2167722"/>
              <a:gd name="connsiteX3" fmla="*/ 2352792 w 2949149"/>
              <a:gd name="connsiteY3" fmla="*/ 592853 h 2167722"/>
              <a:gd name="connsiteX4" fmla="*/ 2949149 w 2949149"/>
              <a:gd name="connsiteY4" fmla="*/ 1148786 h 2167722"/>
              <a:gd name="connsiteX5" fmla="*/ 2553759 w 2949149"/>
              <a:gd name="connsiteY5" fmla="*/ 1606492 h 2167722"/>
              <a:gd name="connsiteX6" fmla="*/ 1369066 w 2949149"/>
              <a:gd name="connsiteY6" fmla="*/ 1944399 h 2167722"/>
              <a:gd name="connsiteX7" fmla="*/ 769669 w 2949149"/>
              <a:gd name="connsiteY7" fmla="*/ 2167722 h 2167722"/>
              <a:gd name="connsiteX8" fmla="*/ 292880 w 2949149"/>
              <a:gd name="connsiteY8" fmla="*/ 1517301 h 2167722"/>
              <a:gd name="connsiteX9" fmla="*/ 158748 w 2949149"/>
              <a:gd name="connsiteY9" fmla="*/ 1248488 h 2167722"/>
              <a:gd name="connsiteX0" fmla="*/ 158748 w 2949149"/>
              <a:gd name="connsiteY0" fmla="*/ 1248488 h 2167722"/>
              <a:gd name="connsiteX1" fmla="*/ 0 w 2949149"/>
              <a:gd name="connsiteY1" fmla="*/ 941273 h 2167722"/>
              <a:gd name="connsiteX2" fmla="*/ 1900616 w 2949149"/>
              <a:gd name="connsiteY2" fmla="*/ 0 h 2167722"/>
              <a:gd name="connsiteX3" fmla="*/ 2352792 w 2949149"/>
              <a:gd name="connsiteY3" fmla="*/ 592853 h 2167722"/>
              <a:gd name="connsiteX4" fmla="*/ 2949149 w 2949149"/>
              <a:gd name="connsiteY4" fmla="*/ 1148786 h 2167722"/>
              <a:gd name="connsiteX5" fmla="*/ 2553759 w 2949149"/>
              <a:gd name="connsiteY5" fmla="*/ 1606492 h 2167722"/>
              <a:gd name="connsiteX6" fmla="*/ 1369066 w 2949149"/>
              <a:gd name="connsiteY6" fmla="*/ 1944399 h 2167722"/>
              <a:gd name="connsiteX7" fmla="*/ 769669 w 2949149"/>
              <a:gd name="connsiteY7" fmla="*/ 2167722 h 2167722"/>
              <a:gd name="connsiteX8" fmla="*/ 292880 w 2949149"/>
              <a:gd name="connsiteY8" fmla="*/ 1517301 h 2167722"/>
              <a:gd name="connsiteX9" fmla="*/ 158748 w 2949149"/>
              <a:gd name="connsiteY9" fmla="*/ 1248488 h 2167722"/>
              <a:gd name="connsiteX0" fmla="*/ 264647 w 3055048"/>
              <a:gd name="connsiteY0" fmla="*/ 1209540 h 2128774"/>
              <a:gd name="connsiteX1" fmla="*/ 105899 w 3055048"/>
              <a:gd name="connsiteY1" fmla="*/ 902325 h 2128774"/>
              <a:gd name="connsiteX2" fmla="*/ 2014304 w 3055048"/>
              <a:gd name="connsiteY2" fmla="*/ 0 h 2128774"/>
              <a:gd name="connsiteX3" fmla="*/ 2458691 w 3055048"/>
              <a:gd name="connsiteY3" fmla="*/ 553905 h 2128774"/>
              <a:gd name="connsiteX4" fmla="*/ 3055048 w 3055048"/>
              <a:gd name="connsiteY4" fmla="*/ 1109838 h 2128774"/>
              <a:gd name="connsiteX5" fmla="*/ 2659658 w 3055048"/>
              <a:gd name="connsiteY5" fmla="*/ 1567544 h 2128774"/>
              <a:gd name="connsiteX6" fmla="*/ 1474965 w 3055048"/>
              <a:gd name="connsiteY6" fmla="*/ 1905451 h 2128774"/>
              <a:gd name="connsiteX7" fmla="*/ 875568 w 3055048"/>
              <a:gd name="connsiteY7" fmla="*/ 2128774 h 2128774"/>
              <a:gd name="connsiteX8" fmla="*/ 398779 w 3055048"/>
              <a:gd name="connsiteY8" fmla="*/ 1478353 h 2128774"/>
              <a:gd name="connsiteX9" fmla="*/ 264647 w 3055048"/>
              <a:gd name="connsiteY9" fmla="*/ 1209540 h 2128774"/>
              <a:gd name="connsiteX0" fmla="*/ 158748 w 2949149"/>
              <a:gd name="connsiteY0" fmla="*/ 1209540 h 2128774"/>
              <a:gd name="connsiteX1" fmla="*/ 0 w 2949149"/>
              <a:gd name="connsiteY1" fmla="*/ 902325 h 2128774"/>
              <a:gd name="connsiteX2" fmla="*/ 1908405 w 2949149"/>
              <a:gd name="connsiteY2" fmla="*/ 0 h 2128774"/>
              <a:gd name="connsiteX3" fmla="*/ 2352792 w 2949149"/>
              <a:gd name="connsiteY3" fmla="*/ 553905 h 2128774"/>
              <a:gd name="connsiteX4" fmla="*/ 2949149 w 2949149"/>
              <a:gd name="connsiteY4" fmla="*/ 1109838 h 2128774"/>
              <a:gd name="connsiteX5" fmla="*/ 2553759 w 2949149"/>
              <a:gd name="connsiteY5" fmla="*/ 1567544 h 2128774"/>
              <a:gd name="connsiteX6" fmla="*/ 1369066 w 2949149"/>
              <a:gd name="connsiteY6" fmla="*/ 1905451 h 2128774"/>
              <a:gd name="connsiteX7" fmla="*/ 769669 w 2949149"/>
              <a:gd name="connsiteY7" fmla="*/ 2128774 h 2128774"/>
              <a:gd name="connsiteX8" fmla="*/ 292880 w 2949149"/>
              <a:gd name="connsiteY8" fmla="*/ 1478353 h 2128774"/>
              <a:gd name="connsiteX9" fmla="*/ 158748 w 2949149"/>
              <a:gd name="connsiteY9" fmla="*/ 1209540 h 2128774"/>
              <a:gd name="connsiteX0" fmla="*/ 158748 w 2949149"/>
              <a:gd name="connsiteY0" fmla="*/ 1209540 h 2128774"/>
              <a:gd name="connsiteX1" fmla="*/ 0 w 2949149"/>
              <a:gd name="connsiteY1" fmla="*/ 902325 h 2128774"/>
              <a:gd name="connsiteX2" fmla="*/ 1908405 w 2949149"/>
              <a:gd name="connsiteY2" fmla="*/ 0 h 2128774"/>
              <a:gd name="connsiteX3" fmla="*/ 2352792 w 2949149"/>
              <a:gd name="connsiteY3" fmla="*/ 553905 h 2128774"/>
              <a:gd name="connsiteX4" fmla="*/ 2949149 w 2949149"/>
              <a:gd name="connsiteY4" fmla="*/ 1109838 h 2128774"/>
              <a:gd name="connsiteX5" fmla="*/ 2553759 w 2949149"/>
              <a:gd name="connsiteY5" fmla="*/ 1567544 h 2128774"/>
              <a:gd name="connsiteX6" fmla="*/ 1369066 w 2949149"/>
              <a:gd name="connsiteY6" fmla="*/ 1905451 h 2128774"/>
              <a:gd name="connsiteX7" fmla="*/ 769669 w 2949149"/>
              <a:gd name="connsiteY7" fmla="*/ 2128774 h 2128774"/>
              <a:gd name="connsiteX8" fmla="*/ 292880 w 2949149"/>
              <a:gd name="connsiteY8" fmla="*/ 1478353 h 2128774"/>
              <a:gd name="connsiteX9" fmla="*/ 158748 w 2949149"/>
              <a:gd name="connsiteY9" fmla="*/ 1209540 h 2128774"/>
              <a:gd name="connsiteX0" fmla="*/ 150958 w 2941359"/>
              <a:gd name="connsiteY0" fmla="*/ 1209540 h 2128774"/>
              <a:gd name="connsiteX1" fmla="*/ 0 w 2941359"/>
              <a:gd name="connsiteY1" fmla="*/ 917904 h 2128774"/>
              <a:gd name="connsiteX2" fmla="*/ 1900615 w 2941359"/>
              <a:gd name="connsiteY2" fmla="*/ 0 h 2128774"/>
              <a:gd name="connsiteX3" fmla="*/ 2345002 w 2941359"/>
              <a:gd name="connsiteY3" fmla="*/ 553905 h 2128774"/>
              <a:gd name="connsiteX4" fmla="*/ 2941359 w 2941359"/>
              <a:gd name="connsiteY4" fmla="*/ 1109838 h 2128774"/>
              <a:gd name="connsiteX5" fmla="*/ 2545969 w 2941359"/>
              <a:gd name="connsiteY5" fmla="*/ 1567544 h 2128774"/>
              <a:gd name="connsiteX6" fmla="*/ 1361276 w 2941359"/>
              <a:gd name="connsiteY6" fmla="*/ 1905451 h 2128774"/>
              <a:gd name="connsiteX7" fmla="*/ 761879 w 2941359"/>
              <a:gd name="connsiteY7" fmla="*/ 2128774 h 2128774"/>
              <a:gd name="connsiteX8" fmla="*/ 285090 w 2941359"/>
              <a:gd name="connsiteY8" fmla="*/ 1478353 h 2128774"/>
              <a:gd name="connsiteX9" fmla="*/ 150958 w 2941359"/>
              <a:gd name="connsiteY9" fmla="*/ 1209540 h 2128774"/>
              <a:gd name="connsiteX0" fmla="*/ 150958 w 2941359"/>
              <a:gd name="connsiteY0" fmla="*/ 1209540 h 2128774"/>
              <a:gd name="connsiteX1" fmla="*/ 0 w 2941359"/>
              <a:gd name="connsiteY1" fmla="*/ 917904 h 2128774"/>
              <a:gd name="connsiteX2" fmla="*/ 1900615 w 2941359"/>
              <a:gd name="connsiteY2" fmla="*/ 0 h 2128774"/>
              <a:gd name="connsiteX3" fmla="*/ 2274896 w 2941359"/>
              <a:gd name="connsiteY3" fmla="*/ 569484 h 2128774"/>
              <a:gd name="connsiteX4" fmla="*/ 2941359 w 2941359"/>
              <a:gd name="connsiteY4" fmla="*/ 1109838 h 2128774"/>
              <a:gd name="connsiteX5" fmla="*/ 2545969 w 2941359"/>
              <a:gd name="connsiteY5" fmla="*/ 1567544 h 2128774"/>
              <a:gd name="connsiteX6" fmla="*/ 1361276 w 2941359"/>
              <a:gd name="connsiteY6" fmla="*/ 1905451 h 2128774"/>
              <a:gd name="connsiteX7" fmla="*/ 761879 w 2941359"/>
              <a:gd name="connsiteY7" fmla="*/ 2128774 h 2128774"/>
              <a:gd name="connsiteX8" fmla="*/ 285090 w 2941359"/>
              <a:gd name="connsiteY8" fmla="*/ 1478353 h 2128774"/>
              <a:gd name="connsiteX9" fmla="*/ 150958 w 2941359"/>
              <a:gd name="connsiteY9" fmla="*/ 1209540 h 2128774"/>
              <a:gd name="connsiteX0" fmla="*/ 150958 w 2941359"/>
              <a:gd name="connsiteY0" fmla="*/ 1209540 h 2128774"/>
              <a:gd name="connsiteX1" fmla="*/ 0 w 2941359"/>
              <a:gd name="connsiteY1" fmla="*/ 917904 h 2128774"/>
              <a:gd name="connsiteX2" fmla="*/ 1900615 w 2941359"/>
              <a:gd name="connsiteY2" fmla="*/ 0 h 2128774"/>
              <a:gd name="connsiteX3" fmla="*/ 2290475 w 2941359"/>
              <a:gd name="connsiteY3" fmla="*/ 546115 h 2128774"/>
              <a:gd name="connsiteX4" fmla="*/ 2941359 w 2941359"/>
              <a:gd name="connsiteY4" fmla="*/ 1109838 h 2128774"/>
              <a:gd name="connsiteX5" fmla="*/ 2545969 w 2941359"/>
              <a:gd name="connsiteY5" fmla="*/ 1567544 h 2128774"/>
              <a:gd name="connsiteX6" fmla="*/ 1361276 w 2941359"/>
              <a:gd name="connsiteY6" fmla="*/ 1905451 h 2128774"/>
              <a:gd name="connsiteX7" fmla="*/ 761879 w 2941359"/>
              <a:gd name="connsiteY7" fmla="*/ 2128774 h 2128774"/>
              <a:gd name="connsiteX8" fmla="*/ 285090 w 2941359"/>
              <a:gd name="connsiteY8" fmla="*/ 1478353 h 2128774"/>
              <a:gd name="connsiteX9" fmla="*/ 150958 w 2941359"/>
              <a:gd name="connsiteY9" fmla="*/ 1209540 h 2128774"/>
              <a:gd name="connsiteX0" fmla="*/ 150958 w 2902411"/>
              <a:gd name="connsiteY0" fmla="*/ 1209540 h 2128774"/>
              <a:gd name="connsiteX1" fmla="*/ 0 w 2902411"/>
              <a:gd name="connsiteY1" fmla="*/ 917904 h 2128774"/>
              <a:gd name="connsiteX2" fmla="*/ 1900615 w 2902411"/>
              <a:gd name="connsiteY2" fmla="*/ 0 h 2128774"/>
              <a:gd name="connsiteX3" fmla="*/ 2290475 w 2902411"/>
              <a:gd name="connsiteY3" fmla="*/ 546115 h 2128774"/>
              <a:gd name="connsiteX4" fmla="*/ 2902411 w 2902411"/>
              <a:gd name="connsiteY4" fmla="*/ 1109838 h 2128774"/>
              <a:gd name="connsiteX5" fmla="*/ 2545969 w 2902411"/>
              <a:gd name="connsiteY5" fmla="*/ 1567544 h 2128774"/>
              <a:gd name="connsiteX6" fmla="*/ 1361276 w 2902411"/>
              <a:gd name="connsiteY6" fmla="*/ 1905451 h 2128774"/>
              <a:gd name="connsiteX7" fmla="*/ 761879 w 2902411"/>
              <a:gd name="connsiteY7" fmla="*/ 2128774 h 2128774"/>
              <a:gd name="connsiteX8" fmla="*/ 285090 w 2902411"/>
              <a:gd name="connsiteY8" fmla="*/ 1478353 h 2128774"/>
              <a:gd name="connsiteX9" fmla="*/ 150958 w 2902411"/>
              <a:gd name="connsiteY9" fmla="*/ 1209540 h 2128774"/>
              <a:gd name="connsiteX0" fmla="*/ 261353 w 3012806"/>
              <a:gd name="connsiteY0" fmla="*/ 1246589 h 2165823"/>
              <a:gd name="connsiteX1" fmla="*/ 110395 w 3012806"/>
              <a:gd name="connsiteY1" fmla="*/ 954953 h 2165823"/>
              <a:gd name="connsiteX2" fmla="*/ 2060406 w 3012806"/>
              <a:gd name="connsiteY2" fmla="*/ 0 h 2165823"/>
              <a:gd name="connsiteX3" fmla="*/ 2400870 w 3012806"/>
              <a:gd name="connsiteY3" fmla="*/ 583164 h 2165823"/>
              <a:gd name="connsiteX4" fmla="*/ 3012806 w 3012806"/>
              <a:gd name="connsiteY4" fmla="*/ 1146887 h 2165823"/>
              <a:gd name="connsiteX5" fmla="*/ 2656364 w 3012806"/>
              <a:gd name="connsiteY5" fmla="*/ 1604593 h 2165823"/>
              <a:gd name="connsiteX6" fmla="*/ 1471671 w 3012806"/>
              <a:gd name="connsiteY6" fmla="*/ 1942500 h 2165823"/>
              <a:gd name="connsiteX7" fmla="*/ 872274 w 3012806"/>
              <a:gd name="connsiteY7" fmla="*/ 2165823 h 2165823"/>
              <a:gd name="connsiteX8" fmla="*/ 395485 w 3012806"/>
              <a:gd name="connsiteY8" fmla="*/ 1515402 h 2165823"/>
              <a:gd name="connsiteX9" fmla="*/ 261353 w 3012806"/>
              <a:gd name="connsiteY9" fmla="*/ 1246589 h 2165823"/>
              <a:gd name="connsiteX0" fmla="*/ 150958 w 2902411"/>
              <a:gd name="connsiteY0" fmla="*/ 1246589 h 2165823"/>
              <a:gd name="connsiteX1" fmla="*/ 0 w 2902411"/>
              <a:gd name="connsiteY1" fmla="*/ 954953 h 2165823"/>
              <a:gd name="connsiteX2" fmla="*/ 1950011 w 2902411"/>
              <a:gd name="connsiteY2" fmla="*/ 0 h 2165823"/>
              <a:gd name="connsiteX3" fmla="*/ 2290475 w 2902411"/>
              <a:gd name="connsiteY3" fmla="*/ 583164 h 2165823"/>
              <a:gd name="connsiteX4" fmla="*/ 2902411 w 2902411"/>
              <a:gd name="connsiteY4" fmla="*/ 1146887 h 2165823"/>
              <a:gd name="connsiteX5" fmla="*/ 2545969 w 2902411"/>
              <a:gd name="connsiteY5" fmla="*/ 1604593 h 2165823"/>
              <a:gd name="connsiteX6" fmla="*/ 1361276 w 2902411"/>
              <a:gd name="connsiteY6" fmla="*/ 1942500 h 2165823"/>
              <a:gd name="connsiteX7" fmla="*/ 761879 w 2902411"/>
              <a:gd name="connsiteY7" fmla="*/ 2165823 h 2165823"/>
              <a:gd name="connsiteX8" fmla="*/ 285090 w 2902411"/>
              <a:gd name="connsiteY8" fmla="*/ 1515402 h 2165823"/>
              <a:gd name="connsiteX9" fmla="*/ 150958 w 2902411"/>
              <a:gd name="connsiteY9" fmla="*/ 1246589 h 2165823"/>
              <a:gd name="connsiteX0" fmla="*/ 225056 w 2976509"/>
              <a:gd name="connsiteY0" fmla="*/ 1246589 h 2165823"/>
              <a:gd name="connsiteX1" fmla="*/ 0 w 2976509"/>
              <a:gd name="connsiteY1" fmla="*/ 954954 h 2165823"/>
              <a:gd name="connsiteX2" fmla="*/ 2024109 w 2976509"/>
              <a:gd name="connsiteY2" fmla="*/ 0 h 2165823"/>
              <a:gd name="connsiteX3" fmla="*/ 2364573 w 2976509"/>
              <a:gd name="connsiteY3" fmla="*/ 583164 h 2165823"/>
              <a:gd name="connsiteX4" fmla="*/ 2976509 w 2976509"/>
              <a:gd name="connsiteY4" fmla="*/ 1146887 h 2165823"/>
              <a:gd name="connsiteX5" fmla="*/ 2620067 w 2976509"/>
              <a:gd name="connsiteY5" fmla="*/ 1604593 h 2165823"/>
              <a:gd name="connsiteX6" fmla="*/ 1435374 w 2976509"/>
              <a:gd name="connsiteY6" fmla="*/ 1942500 h 2165823"/>
              <a:gd name="connsiteX7" fmla="*/ 835977 w 2976509"/>
              <a:gd name="connsiteY7" fmla="*/ 2165823 h 2165823"/>
              <a:gd name="connsiteX8" fmla="*/ 359188 w 2976509"/>
              <a:gd name="connsiteY8" fmla="*/ 1515402 h 2165823"/>
              <a:gd name="connsiteX9" fmla="*/ 225056 w 2976509"/>
              <a:gd name="connsiteY9" fmla="*/ 1246589 h 2165823"/>
              <a:gd name="connsiteX0" fmla="*/ 296615 w 3085115"/>
              <a:gd name="connsiteY0" fmla="*/ 1246591 h 2165823"/>
              <a:gd name="connsiteX1" fmla="*/ 108606 w 3085115"/>
              <a:gd name="connsiteY1" fmla="*/ 954954 h 2165823"/>
              <a:gd name="connsiteX2" fmla="*/ 2132715 w 3085115"/>
              <a:gd name="connsiteY2" fmla="*/ 0 h 2165823"/>
              <a:gd name="connsiteX3" fmla="*/ 2473179 w 3085115"/>
              <a:gd name="connsiteY3" fmla="*/ 583164 h 2165823"/>
              <a:gd name="connsiteX4" fmla="*/ 3085115 w 3085115"/>
              <a:gd name="connsiteY4" fmla="*/ 1146887 h 2165823"/>
              <a:gd name="connsiteX5" fmla="*/ 2728673 w 3085115"/>
              <a:gd name="connsiteY5" fmla="*/ 1604593 h 2165823"/>
              <a:gd name="connsiteX6" fmla="*/ 1543980 w 3085115"/>
              <a:gd name="connsiteY6" fmla="*/ 1942500 h 2165823"/>
              <a:gd name="connsiteX7" fmla="*/ 944583 w 3085115"/>
              <a:gd name="connsiteY7" fmla="*/ 2165823 h 2165823"/>
              <a:gd name="connsiteX8" fmla="*/ 467794 w 3085115"/>
              <a:gd name="connsiteY8" fmla="*/ 1515402 h 2165823"/>
              <a:gd name="connsiteX9" fmla="*/ 296615 w 3085115"/>
              <a:gd name="connsiteY9" fmla="*/ 1246591 h 2165823"/>
              <a:gd name="connsiteX0" fmla="*/ 188009 w 2976509"/>
              <a:gd name="connsiteY0" fmla="*/ 1246591 h 2165823"/>
              <a:gd name="connsiteX1" fmla="*/ 0 w 2976509"/>
              <a:gd name="connsiteY1" fmla="*/ 954954 h 2165823"/>
              <a:gd name="connsiteX2" fmla="*/ 2024109 w 2976509"/>
              <a:gd name="connsiteY2" fmla="*/ 0 h 2165823"/>
              <a:gd name="connsiteX3" fmla="*/ 2364573 w 2976509"/>
              <a:gd name="connsiteY3" fmla="*/ 583164 h 2165823"/>
              <a:gd name="connsiteX4" fmla="*/ 2976509 w 2976509"/>
              <a:gd name="connsiteY4" fmla="*/ 1146887 h 2165823"/>
              <a:gd name="connsiteX5" fmla="*/ 2620067 w 2976509"/>
              <a:gd name="connsiteY5" fmla="*/ 1604593 h 2165823"/>
              <a:gd name="connsiteX6" fmla="*/ 1435374 w 2976509"/>
              <a:gd name="connsiteY6" fmla="*/ 1942500 h 2165823"/>
              <a:gd name="connsiteX7" fmla="*/ 835977 w 2976509"/>
              <a:gd name="connsiteY7" fmla="*/ 2165823 h 2165823"/>
              <a:gd name="connsiteX8" fmla="*/ 359188 w 2976509"/>
              <a:gd name="connsiteY8" fmla="*/ 1515402 h 2165823"/>
              <a:gd name="connsiteX9" fmla="*/ 188009 w 2976509"/>
              <a:gd name="connsiteY9" fmla="*/ 1246591 h 2165823"/>
              <a:gd name="connsiteX0" fmla="*/ 188009 w 2958679"/>
              <a:gd name="connsiteY0" fmla="*/ 1246591 h 2165823"/>
              <a:gd name="connsiteX1" fmla="*/ 0 w 2958679"/>
              <a:gd name="connsiteY1" fmla="*/ 954954 h 2165823"/>
              <a:gd name="connsiteX2" fmla="*/ 2024109 w 2958679"/>
              <a:gd name="connsiteY2" fmla="*/ 0 h 2165823"/>
              <a:gd name="connsiteX3" fmla="*/ 2364573 w 2958679"/>
              <a:gd name="connsiteY3" fmla="*/ 583164 h 2165823"/>
              <a:gd name="connsiteX4" fmla="*/ 2958679 w 2958679"/>
              <a:gd name="connsiteY4" fmla="*/ 1253870 h 2165823"/>
              <a:gd name="connsiteX5" fmla="*/ 2620067 w 2958679"/>
              <a:gd name="connsiteY5" fmla="*/ 1604593 h 2165823"/>
              <a:gd name="connsiteX6" fmla="*/ 1435374 w 2958679"/>
              <a:gd name="connsiteY6" fmla="*/ 1942500 h 2165823"/>
              <a:gd name="connsiteX7" fmla="*/ 835977 w 2958679"/>
              <a:gd name="connsiteY7" fmla="*/ 2165823 h 2165823"/>
              <a:gd name="connsiteX8" fmla="*/ 359188 w 2958679"/>
              <a:gd name="connsiteY8" fmla="*/ 1515402 h 2165823"/>
              <a:gd name="connsiteX9" fmla="*/ 188009 w 2958679"/>
              <a:gd name="connsiteY9" fmla="*/ 1246591 h 2165823"/>
              <a:gd name="connsiteX0" fmla="*/ 188009 w 2958679"/>
              <a:gd name="connsiteY0" fmla="*/ 1246591 h 2165823"/>
              <a:gd name="connsiteX1" fmla="*/ 0 w 2958679"/>
              <a:gd name="connsiteY1" fmla="*/ 954954 h 2165823"/>
              <a:gd name="connsiteX2" fmla="*/ 2024109 w 2958679"/>
              <a:gd name="connsiteY2" fmla="*/ 0 h 2165823"/>
              <a:gd name="connsiteX3" fmla="*/ 2364573 w 2958679"/>
              <a:gd name="connsiteY3" fmla="*/ 583164 h 2165823"/>
              <a:gd name="connsiteX4" fmla="*/ 2958679 w 2958679"/>
              <a:gd name="connsiteY4" fmla="*/ 1253870 h 2165823"/>
              <a:gd name="connsiteX5" fmla="*/ 2548739 w 2958679"/>
              <a:gd name="connsiteY5" fmla="*/ 1604594 h 2165823"/>
              <a:gd name="connsiteX6" fmla="*/ 1435374 w 2958679"/>
              <a:gd name="connsiteY6" fmla="*/ 1942500 h 2165823"/>
              <a:gd name="connsiteX7" fmla="*/ 835977 w 2958679"/>
              <a:gd name="connsiteY7" fmla="*/ 2165823 h 2165823"/>
              <a:gd name="connsiteX8" fmla="*/ 359188 w 2958679"/>
              <a:gd name="connsiteY8" fmla="*/ 1515402 h 2165823"/>
              <a:gd name="connsiteX9" fmla="*/ 188009 w 2958679"/>
              <a:gd name="connsiteY9" fmla="*/ 1246591 h 2165823"/>
              <a:gd name="connsiteX0" fmla="*/ 188009 w 2958679"/>
              <a:gd name="connsiteY0" fmla="*/ 1246591 h 2165823"/>
              <a:gd name="connsiteX1" fmla="*/ 0 w 2958679"/>
              <a:gd name="connsiteY1" fmla="*/ 954954 h 2165823"/>
              <a:gd name="connsiteX2" fmla="*/ 2024109 w 2958679"/>
              <a:gd name="connsiteY2" fmla="*/ 0 h 2165823"/>
              <a:gd name="connsiteX3" fmla="*/ 2400230 w 2958679"/>
              <a:gd name="connsiteY3" fmla="*/ 636659 h 2165823"/>
              <a:gd name="connsiteX4" fmla="*/ 2958679 w 2958679"/>
              <a:gd name="connsiteY4" fmla="*/ 1253870 h 2165823"/>
              <a:gd name="connsiteX5" fmla="*/ 2548739 w 2958679"/>
              <a:gd name="connsiteY5" fmla="*/ 1604594 h 2165823"/>
              <a:gd name="connsiteX6" fmla="*/ 1435374 w 2958679"/>
              <a:gd name="connsiteY6" fmla="*/ 1942500 h 2165823"/>
              <a:gd name="connsiteX7" fmla="*/ 835977 w 2958679"/>
              <a:gd name="connsiteY7" fmla="*/ 2165823 h 2165823"/>
              <a:gd name="connsiteX8" fmla="*/ 359188 w 2958679"/>
              <a:gd name="connsiteY8" fmla="*/ 1515402 h 2165823"/>
              <a:gd name="connsiteX9" fmla="*/ 188009 w 2958679"/>
              <a:gd name="connsiteY9" fmla="*/ 1246591 h 2165823"/>
              <a:gd name="connsiteX0" fmla="*/ 188009 w 2958679"/>
              <a:gd name="connsiteY0" fmla="*/ 1264428 h 2183660"/>
              <a:gd name="connsiteX1" fmla="*/ 0 w 2958679"/>
              <a:gd name="connsiteY1" fmla="*/ 972791 h 2183660"/>
              <a:gd name="connsiteX2" fmla="*/ 1917121 w 2958679"/>
              <a:gd name="connsiteY2" fmla="*/ 0 h 2183660"/>
              <a:gd name="connsiteX3" fmla="*/ 2400230 w 2958679"/>
              <a:gd name="connsiteY3" fmla="*/ 654496 h 2183660"/>
              <a:gd name="connsiteX4" fmla="*/ 2958679 w 2958679"/>
              <a:gd name="connsiteY4" fmla="*/ 1271707 h 2183660"/>
              <a:gd name="connsiteX5" fmla="*/ 2548739 w 2958679"/>
              <a:gd name="connsiteY5" fmla="*/ 1622431 h 2183660"/>
              <a:gd name="connsiteX6" fmla="*/ 1435374 w 2958679"/>
              <a:gd name="connsiteY6" fmla="*/ 1960337 h 2183660"/>
              <a:gd name="connsiteX7" fmla="*/ 835977 w 2958679"/>
              <a:gd name="connsiteY7" fmla="*/ 2183660 h 2183660"/>
              <a:gd name="connsiteX8" fmla="*/ 359188 w 2958679"/>
              <a:gd name="connsiteY8" fmla="*/ 1533239 h 2183660"/>
              <a:gd name="connsiteX9" fmla="*/ 188009 w 2958679"/>
              <a:gd name="connsiteY9" fmla="*/ 1264428 h 2183660"/>
              <a:gd name="connsiteX0" fmla="*/ 188009 w 2958679"/>
              <a:gd name="connsiteY0" fmla="*/ 1228769 h 2148001"/>
              <a:gd name="connsiteX1" fmla="*/ 0 w 2958679"/>
              <a:gd name="connsiteY1" fmla="*/ 937132 h 2148001"/>
              <a:gd name="connsiteX2" fmla="*/ 1952781 w 2958679"/>
              <a:gd name="connsiteY2" fmla="*/ 0 h 2148001"/>
              <a:gd name="connsiteX3" fmla="*/ 2400230 w 2958679"/>
              <a:gd name="connsiteY3" fmla="*/ 618837 h 2148001"/>
              <a:gd name="connsiteX4" fmla="*/ 2958679 w 2958679"/>
              <a:gd name="connsiteY4" fmla="*/ 1236048 h 2148001"/>
              <a:gd name="connsiteX5" fmla="*/ 2548739 w 2958679"/>
              <a:gd name="connsiteY5" fmla="*/ 1586772 h 2148001"/>
              <a:gd name="connsiteX6" fmla="*/ 1435374 w 2958679"/>
              <a:gd name="connsiteY6" fmla="*/ 1924678 h 2148001"/>
              <a:gd name="connsiteX7" fmla="*/ 835977 w 2958679"/>
              <a:gd name="connsiteY7" fmla="*/ 2148001 h 2148001"/>
              <a:gd name="connsiteX8" fmla="*/ 359188 w 2958679"/>
              <a:gd name="connsiteY8" fmla="*/ 1497580 h 2148001"/>
              <a:gd name="connsiteX9" fmla="*/ 188009 w 2958679"/>
              <a:gd name="connsiteY9" fmla="*/ 1228769 h 2148001"/>
              <a:gd name="connsiteX0" fmla="*/ 188009 w 2958679"/>
              <a:gd name="connsiteY0" fmla="*/ 1228769 h 2148001"/>
              <a:gd name="connsiteX1" fmla="*/ 0 w 2958679"/>
              <a:gd name="connsiteY1" fmla="*/ 937132 h 2148001"/>
              <a:gd name="connsiteX2" fmla="*/ 1952781 w 2958679"/>
              <a:gd name="connsiteY2" fmla="*/ 0 h 2148001"/>
              <a:gd name="connsiteX3" fmla="*/ 2364571 w 2958679"/>
              <a:gd name="connsiteY3" fmla="*/ 654496 h 2148001"/>
              <a:gd name="connsiteX4" fmla="*/ 2958679 w 2958679"/>
              <a:gd name="connsiteY4" fmla="*/ 1236048 h 2148001"/>
              <a:gd name="connsiteX5" fmla="*/ 2548739 w 2958679"/>
              <a:gd name="connsiteY5" fmla="*/ 1586772 h 2148001"/>
              <a:gd name="connsiteX6" fmla="*/ 1435374 w 2958679"/>
              <a:gd name="connsiteY6" fmla="*/ 1924678 h 2148001"/>
              <a:gd name="connsiteX7" fmla="*/ 835977 w 2958679"/>
              <a:gd name="connsiteY7" fmla="*/ 2148001 h 2148001"/>
              <a:gd name="connsiteX8" fmla="*/ 359188 w 2958679"/>
              <a:gd name="connsiteY8" fmla="*/ 1497580 h 2148001"/>
              <a:gd name="connsiteX9" fmla="*/ 188009 w 2958679"/>
              <a:gd name="connsiteY9" fmla="*/ 1228769 h 2148001"/>
              <a:gd name="connsiteX0" fmla="*/ 188009 w 2887353"/>
              <a:gd name="connsiteY0" fmla="*/ 1228769 h 2148001"/>
              <a:gd name="connsiteX1" fmla="*/ 0 w 2887353"/>
              <a:gd name="connsiteY1" fmla="*/ 937132 h 2148001"/>
              <a:gd name="connsiteX2" fmla="*/ 1952781 w 2887353"/>
              <a:gd name="connsiteY2" fmla="*/ 0 h 2148001"/>
              <a:gd name="connsiteX3" fmla="*/ 2364571 w 2887353"/>
              <a:gd name="connsiteY3" fmla="*/ 654496 h 2148001"/>
              <a:gd name="connsiteX4" fmla="*/ 2887353 w 2887353"/>
              <a:gd name="connsiteY4" fmla="*/ 1253885 h 2148001"/>
              <a:gd name="connsiteX5" fmla="*/ 2548739 w 2887353"/>
              <a:gd name="connsiteY5" fmla="*/ 1586772 h 2148001"/>
              <a:gd name="connsiteX6" fmla="*/ 1435374 w 2887353"/>
              <a:gd name="connsiteY6" fmla="*/ 1924678 h 2148001"/>
              <a:gd name="connsiteX7" fmla="*/ 835977 w 2887353"/>
              <a:gd name="connsiteY7" fmla="*/ 2148001 h 2148001"/>
              <a:gd name="connsiteX8" fmla="*/ 359188 w 2887353"/>
              <a:gd name="connsiteY8" fmla="*/ 1497580 h 2148001"/>
              <a:gd name="connsiteX9" fmla="*/ 188009 w 2887353"/>
              <a:gd name="connsiteY9" fmla="*/ 1228769 h 2148001"/>
              <a:gd name="connsiteX0" fmla="*/ 188009 w 2887353"/>
              <a:gd name="connsiteY0" fmla="*/ 1228769 h 2148001"/>
              <a:gd name="connsiteX1" fmla="*/ 0 w 2887353"/>
              <a:gd name="connsiteY1" fmla="*/ 937132 h 2148001"/>
              <a:gd name="connsiteX2" fmla="*/ 1952781 w 2887353"/>
              <a:gd name="connsiteY2" fmla="*/ 0 h 2148001"/>
              <a:gd name="connsiteX3" fmla="*/ 2400238 w 2887353"/>
              <a:gd name="connsiteY3" fmla="*/ 654496 h 2148001"/>
              <a:gd name="connsiteX4" fmla="*/ 2887353 w 2887353"/>
              <a:gd name="connsiteY4" fmla="*/ 1253885 h 2148001"/>
              <a:gd name="connsiteX5" fmla="*/ 2548739 w 2887353"/>
              <a:gd name="connsiteY5" fmla="*/ 1586772 h 2148001"/>
              <a:gd name="connsiteX6" fmla="*/ 1435374 w 2887353"/>
              <a:gd name="connsiteY6" fmla="*/ 1924678 h 2148001"/>
              <a:gd name="connsiteX7" fmla="*/ 835977 w 2887353"/>
              <a:gd name="connsiteY7" fmla="*/ 2148001 h 2148001"/>
              <a:gd name="connsiteX8" fmla="*/ 359188 w 2887353"/>
              <a:gd name="connsiteY8" fmla="*/ 1497580 h 2148001"/>
              <a:gd name="connsiteX9" fmla="*/ 188009 w 2887353"/>
              <a:gd name="connsiteY9" fmla="*/ 1228769 h 2148001"/>
              <a:gd name="connsiteX0" fmla="*/ 188009 w 2905183"/>
              <a:gd name="connsiteY0" fmla="*/ 1228769 h 2148001"/>
              <a:gd name="connsiteX1" fmla="*/ 0 w 2905183"/>
              <a:gd name="connsiteY1" fmla="*/ 937132 h 2148001"/>
              <a:gd name="connsiteX2" fmla="*/ 1952781 w 2905183"/>
              <a:gd name="connsiteY2" fmla="*/ 0 h 2148001"/>
              <a:gd name="connsiteX3" fmla="*/ 2400238 w 2905183"/>
              <a:gd name="connsiteY3" fmla="*/ 654496 h 2148001"/>
              <a:gd name="connsiteX4" fmla="*/ 2905183 w 2905183"/>
              <a:gd name="connsiteY4" fmla="*/ 1200389 h 2148001"/>
              <a:gd name="connsiteX5" fmla="*/ 2548739 w 2905183"/>
              <a:gd name="connsiteY5" fmla="*/ 1586772 h 2148001"/>
              <a:gd name="connsiteX6" fmla="*/ 1435374 w 2905183"/>
              <a:gd name="connsiteY6" fmla="*/ 1924678 h 2148001"/>
              <a:gd name="connsiteX7" fmla="*/ 835977 w 2905183"/>
              <a:gd name="connsiteY7" fmla="*/ 2148001 h 2148001"/>
              <a:gd name="connsiteX8" fmla="*/ 359188 w 2905183"/>
              <a:gd name="connsiteY8" fmla="*/ 1497580 h 2148001"/>
              <a:gd name="connsiteX9" fmla="*/ 188009 w 2905183"/>
              <a:gd name="connsiteY9" fmla="*/ 1228769 h 2148001"/>
              <a:gd name="connsiteX0" fmla="*/ 66001 w 2783175"/>
              <a:gd name="connsiteY0" fmla="*/ 1228769 h 2148001"/>
              <a:gd name="connsiteX1" fmla="*/ 0 w 2783175"/>
              <a:gd name="connsiteY1" fmla="*/ 1024282 h 2148001"/>
              <a:gd name="connsiteX2" fmla="*/ 1830773 w 2783175"/>
              <a:gd name="connsiteY2" fmla="*/ 0 h 2148001"/>
              <a:gd name="connsiteX3" fmla="*/ 2278230 w 2783175"/>
              <a:gd name="connsiteY3" fmla="*/ 654496 h 2148001"/>
              <a:gd name="connsiteX4" fmla="*/ 2783175 w 2783175"/>
              <a:gd name="connsiteY4" fmla="*/ 1200389 h 2148001"/>
              <a:gd name="connsiteX5" fmla="*/ 2426731 w 2783175"/>
              <a:gd name="connsiteY5" fmla="*/ 1586772 h 2148001"/>
              <a:gd name="connsiteX6" fmla="*/ 1313366 w 2783175"/>
              <a:gd name="connsiteY6" fmla="*/ 1924678 h 2148001"/>
              <a:gd name="connsiteX7" fmla="*/ 713969 w 2783175"/>
              <a:gd name="connsiteY7" fmla="*/ 2148001 h 2148001"/>
              <a:gd name="connsiteX8" fmla="*/ 237180 w 2783175"/>
              <a:gd name="connsiteY8" fmla="*/ 1497580 h 2148001"/>
              <a:gd name="connsiteX9" fmla="*/ 66001 w 2783175"/>
              <a:gd name="connsiteY9" fmla="*/ 1228769 h 2148001"/>
              <a:gd name="connsiteX0" fmla="*/ 237180 w 2783175"/>
              <a:gd name="connsiteY0" fmla="*/ 1497580 h 2148001"/>
              <a:gd name="connsiteX1" fmla="*/ 0 w 2783175"/>
              <a:gd name="connsiteY1" fmla="*/ 1024282 h 2148001"/>
              <a:gd name="connsiteX2" fmla="*/ 1830773 w 2783175"/>
              <a:gd name="connsiteY2" fmla="*/ 0 h 2148001"/>
              <a:gd name="connsiteX3" fmla="*/ 2278230 w 2783175"/>
              <a:gd name="connsiteY3" fmla="*/ 654496 h 2148001"/>
              <a:gd name="connsiteX4" fmla="*/ 2783175 w 2783175"/>
              <a:gd name="connsiteY4" fmla="*/ 1200389 h 2148001"/>
              <a:gd name="connsiteX5" fmla="*/ 2426731 w 2783175"/>
              <a:gd name="connsiteY5" fmla="*/ 1586772 h 2148001"/>
              <a:gd name="connsiteX6" fmla="*/ 1313366 w 2783175"/>
              <a:gd name="connsiteY6" fmla="*/ 1924678 h 2148001"/>
              <a:gd name="connsiteX7" fmla="*/ 713969 w 2783175"/>
              <a:gd name="connsiteY7" fmla="*/ 2148001 h 2148001"/>
              <a:gd name="connsiteX8" fmla="*/ 237180 w 2783175"/>
              <a:gd name="connsiteY8" fmla="*/ 1497580 h 2148001"/>
              <a:gd name="connsiteX0" fmla="*/ 713969 w 2783175"/>
              <a:gd name="connsiteY0" fmla="*/ 2148001 h 2148001"/>
              <a:gd name="connsiteX1" fmla="*/ 0 w 2783175"/>
              <a:gd name="connsiteY1" fmla="*/ 1024282 h 2148001"/>
              <a:gd name="connsiteX2" fmla="*/ 1830773 w 2783175"/>
              <a:gd name="connsiteY2" fmla="*/ 0 h 2148001"/>
              <a:gd name="connsiteX3" fmla="*/ 2278230 w 2783175"/>
              <a:gd name="connsiteY3" fmla="*/ 654496 h 2148001"/>
              <a:gd name="connsiteX4" fmla="*/ 2783175 w 2783175"/>
              <a:gd name="connsiteY4" fmla="*/ 1200389 h 2148001"/>
              <a:gd name="connsiteX5" fmla="*/ 2426731 w 2783175"/>
              <a:gd name="connsiteY5" fmla="*/ 1586772 h 2148001"/>
              <a:gd name="connsiteX6" fmla="*/ 1313366 w 2783175"/>
              <a:gd name="connsiteY6" fmla="*/ 1924678 h 2148001"/>
              <a:gd name="connsiteX7" fmla="*/ 713969 w 2783175"/>
              <a:gd name="connsiteY7" fmla="*/ 2148001 h 2148001"/>
              <a:gd name="connsiteX0" fmla="*/ 573078 w 2642284"/>
              <a:gd name="connsiteY0" fmla="*/ 2148001 h 2148001"/>
              <a:gd name="connsiteX1" fmla="*/ 0 w 2642284"/>
              <a:gd name="connsiteY1" fmla="*/ 989059 h 2148001"/>
              <a:gd name="connsiteX2" fmla="*/ 1689882 w 2642284"/>
              <a:gd name="connsiteY2" fmla="*/ 0 h 2148001"/>
              <a:gd name="connsiteX3" fmla="*/ 2137339 w 2642284"/>
              <a:gd name="connsiteY3" fmla="*/ 654496 h 2148001"/>
              <a:gd name="connsiteX4" fmla="*/ 2642284 w 2642284"/>
              <a:gd name="connsiteY4" fmla="*/ 1200389 h 2148001"/>
              <a:gd name="connsiteX5" fmla="*/ 2285840 w 2642284"/>
              <a:gd name="connsiteY5" fmla="*/ 1586772 h 2148001"/>
              <a:gd name="connsiteX6" fmla="*/ 1172475 w 2642284"/>
              <a:gd name="connsiteY6" fmla="*/ 1924678 h 2148001"/>
              <a:gd name="connsiteX7" fmla="*/ 573078 w 2642284"/>
              <a:gd name="connsiteY7" fmla="*/ 2148001 h 2148001"/>
              <a:gd name="connsiteX0" fmla="*/ 643524 w 2642284"/>
              <a:gd name="connsiteY0" fmla="*/ 2101037 h 2101037"/>
              <a:gd name="connsiteX1" fmla="*/ 0 w 2642284"/>
              <a:gd name="connsiteY1" fmla="*/ 989059 h 2101037"/>
              <a:gd name="connsiteX2" fmla="*/ 1689882 w 2642284"/>
              <a:gd name="connsiteY2" fmla="*/ 0 h 2101037"/>
              <a:gd name="connsiteX3" fmla="*/ 2137339 w 2642284"/>
              <a:gd name="connsiteY3" fmla="*/ 654496 h 2101037"/>
              <a:gd name="connsiteX4" fmla="*/ 2642284 w 2642284"/>
              <a:gd name="connsiteY4" fmla="*/ 1200389 h 2101037"/>
              <a:gd name="connsiteX5" fmla="*/ 2285840 w 2642284"/>
              <a:gd name="connsiteY5" fmla="*/ 1586772 h 2101037"/>
              <a:gd name="connsiteX6" fmla="*/ 1172475 w 2642284"/>
              <a:gd name="connsiteY6" fmla="*/ 1924678 h 2101037"/>
              <a:gd name="connsiteX7" fmla="*/ 643524 w 2642284"/>
              <a:gd name="connsiteY7" fmla="*/ 2101037 h 2101037"/>
              <a:gd name="connsiteX0" fmla="*/ 643524 w 2642284"/>
              <a:gd name="connsiteY0" fmla="*/ 2101037 h 2101037"/>
              <a:gd name="connsiteX1" fmla="*/ 0 w 2642284"/>
              <a:gd name="connsiteY1" fmla="*/ 989059 h 2101037"/>
              <a:gd name="connsiteX2" fmla="*/ 1689882 w 2642284"/>
              <a:gd name="connsiteY2" fmla="*/ 0 h 2101037"/>
              <a:gd name="connsiteX3" fmla="*/ 2137339 w 2642284"/>
              <a:gd name="connsiteY3" fmla="*/ 654496 h 2101037"/>
              <a:gd name="connsiteX4" fmla="*/ 2642284 w 2642284"/>
              <a:gd name="connsiteY4" fmla="*/ 1200389 h 2101037"/>
              <a:gd name="connsiteX5" fmla="*/ 2370603 w 2642284"/>
              <a:gd name="connsiteY5" fmla="*/ 1578295 h 2101037"/>
              <a:gd name="connsiteX6" fmla="*/ 1172475 w 2642284"/>
              <a:gd name="connsiteY6" fmla="*/ 1924678 h 2101037"/>
              <a:gd name="connsiteX7" fmla="*/ 643524 w 2642284"/>
              <a:gd name="connsiteY7" fmla="*/ 2101037 h 2101037"/>
              <a:gd name="connsiteX0" fmla="*/ 643524 w 2710094"/>
              <a:gd name="connsiteY0" fmla="*/ 2101037 h 2101037"/>
              <a:gd name="connsiteX1" fmla="*/ 0 w 2710094"/>
              <a:gd name="connsiteY1" fmla="*/ 989059 h 2101037"/>
              <a:gd name="connsiteX2" fmla="*/ 1689882 w 2710094"/>
              <a:gd name="connsiteY2" fmla="*/ 0 h 2101037"/>
              <a:gd name="connsiteX3" fmla="*/ 2137339 w 2710094"/>
              <a:gd name="connsiteY3" fmla="*/ 654496 h 2101037"/>
              <a:gd name="connsiteX4" fmla="*/ 2710094 w 2710094"/>
              <a:gd name="connsiteY4" fmla="*/ 1191913 h 2101037"/>
              <a:gd name="connsiteX5" fmla="*/ 2370603 w 2710094"/>
              <a:gd name="connsiteY5" fmla="*/ 1578295 h 2101037"/>
              <a:gd name="connsiteX6" fmla="*/ 1172475 w 2710094"/>
              <a:gd name="connsiteY6" fmla="*/ 1924678 h 2101037"/>
              <a:gd name="connsiteX7" fmla="*/ 643524 w 2710094"/>
              <a:gd name="connsiteY7" fmla="*/ 2101037 h 2101037"/>
              <a:gd name="connsiteX0" fmla="*/ 643524 w 2735523"/>
              <a:gd name="connsiteY0" fmla="*/ 2101037 h 2101037"/>
              <a:gd name="connsiteX1" fmla="*/ 0 w 2735523"/>
              <a:gd name="connsiteY1" fmla="*/ 989059 h 2101037"/>
              <a:gd name="connsiteX2" fmla="*/ 1689882 w 2735523"/>
              <a:gd name="connsiteY2" fmla="*/ 0 h 2101037"/>
              <a:gd name="connsiteX3" fmla="*/ 2137339 w 2735523"/>
              <a:gd name="connsiteY3" fmla="*/ 654496 h 2101037"/>
              <a:gd name="connsiteX4" fmla="*/ 2735523 w 2735523"/>
              <a:gd name="connsiteY4" fmla="*/ 1200389 h 2101037"/>
              <a:gd name="connsiteX5" fmla="*/ 2370603 w 2735523"/>
              <a:gd name="connsiteY5" fmla="*/ 1578295 h 2101037"/>
              <a:gd name="connsiteX6" fmla="*/ 1172475 w 2735523"/>
              <a:gd name="connsiteY6" fmla="*/ 1924678 h 2101037"/>
              <a:gd name="connsiteX7" fmla="*/ 643524 w 2735523"/>
              <a:gd name="connsiteY7" fmla="*/ 2101037 h 21010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735523" h="2101037">
                <a:moveTo>
                  <a:pt x="643524" y="2101037"/>
                </a:moveTo>
                <a:lnTo>
                  <a:pt x="0" y="989059"/>
                </a:lnTo>
                <a:cubicBezTo>
                  <a:pt x="306017" y="781294"/>
                  <a:pt x="1039878" y="318318"/>
                  <a:pt x="1689882" y="0"/>
                </a:cubicBezTo>
                <a:lnTo>
                  <a:pt x="2137339" y="654496"/>
                </a:lnTo>
                <a:lnTo>
                  <a:pt x="2735523" y="1200389"/>
                </a:lnTo>
                <a:lnTo>
                  <a:pt x="2370603" y="1578295"/>
                </a:lnTo>
                <a:lnTo>
                  <a:pt x="1172475" y="1924678"/>
                </a:lnTo>
                <a:lnTo>
                  <a:pt x="643524" y="2101037"/>
                </a:lnTo>
                <a:close/>
              </a:path>
            </a:pathLst>
          </a:custGeom>
          <a:noFill/>
          <a:ln w="19050">
            <a:solidFill>
              <a:srgbClr val="C495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6" name="Полилиния 115"/>
          <p:cNvSpPr>
            <a:spLocks noChangeAspect="1"/>
          </p:cNvSpPr>
          <p:nvPr/>
        </p:nvSpPr>
        <p:spPr>
          <a:xfrm>
            <a:off x="5197241" y="2093410"/>
            <a:ext cx="815629" cy="660283"/>
          </a:xfrm>
          <a:custGeom>
            <a:avLst/>
            <a:gdLst>
              <a:gd name="connsiteX0" fmla="*/ 0 w 3386294"/>
              <a:gd name="connsiteY0" fmla="*/ 914400 h 2572378"/>
              <a:gd name="connsiteX1" fmla="*/ 2019718 w 3386294"/>
              <a:gd name="connsiteY1" fmla="*/ 2572378 h 2572378"/>
              <a:gd name="connsiteX2" fmla="*/ 3386294 w 3386294"/>
              <a:gd name="connsiteY2" fmla="*/ 1045028 h 2572378"/>
              <a:gd name="connsiteX3" fmla="*/ 1808703 w 3386294"/>
              <a:gd name="connsiteY3" fmla="*/ 0 h 2572378"/>
              <a:gd name="connsiteX4" fmla="*/ 1185705 w 3386294"/>
              <a:gd name="connsiteY4" fmla="*/ 643094 h 2572378"/>
              <a:gd name="connsiteX5" fmla="*/ 0 w 3386294"/>
              <a:gd name="connsiteY5" fmla="*/ 914400 h 2572378"/>
              <a:gd name="connsiteX0" fmla="*/ 0 w 3386294"/>
              <a:gd name="connsiteY0" fmla="*/ 1088019 h 2745997"/>
              <a:gd name="connsiteX1" fmla="*/ 2019718 w 3386294"/>
              <a:gd name="connsiteY1" fmla="*/ 2745997 h 2745997"/>
              <a:gd name="connsiteX2" fmla="*/ 3386294 w 3386294"/>
              <a:gd name="connsiteY2" fmla="*/ 1218647 h 2745997"/>
              <a:gd name="connsiteX3" fmla="*/ 1930236 w 3386294"/>
              <a:gd name="connsiteY3" fmla="*/ 0 h 2745997"/>
              <a:gd name="connsiteX4" fmla="*/ 1185705 w 3386294"/>
              <a:gd name="connsiteY4" fmla="*/ 816713 h 2745997"/>
              <a:gd name="connsiteX5" fmla="*/ 0 w 3386294"/>
              <a:gd name="connsiteY5" fmla="*/ 1088019 h 2745997"/>
              <a:gd name="connsiteX0" fmla="*/ 0 w 3386294"/>
              <a:gd name="connsiteY0" fmla="*/ 1088019 h 2832807"/>
              <a:gd name="connsiteX1" fmla="*/ 2054443 w 3386294"/>
              <a:gd name="connsiteY1" fmla="*/ 2832807 h 2832807"/>
              <a:gd name="connsiteX2" fmla="*/ 3386294 w 3386294"/>
              <a:gd name="connsiteY2" fmla="*/ 1218647 h 2832807"/>
              <a:gd name="connsiteX3" fmla="*/ 1930236 w 3386294"/>
              <a:gd name="connsiteY3" fmla="*/ 0 h 2832807"/>
              <a:gd name="connsiteX4" fmla="*/ 1185705 w 3386294"/>
              <a:gd name="connsiteY4" fmla="*/ 816713 h 2832807"/>
              <a:gd name="connsiteX5" fmla="*/ 0 w 3386294"/>
              <a:gd name="connsiteY5" fmla="*/ 1088019 h 2832807"/>
              <a:gd name="connsiteX0" fmla="*/ 0 w 3438380"/>
              <a:gd name="connsiteY0" fmla="*/ 1105380 h 2832807"/>
              <a:gd name="connsiteX1" fmla="*/ 2106529 w 3438380"/>
              <a:gd name="connsiteY1" fmla="*/ 2832807 h 2832807"/>
              <a:gd name="connsiteX2" fmla="*/ 3438380 w 3438380"/>
              <a:gd name="connsiteY2" fmla="*/ 1218647 h 2832807"/>
              <a:gd name="connsiteX3" fmla="*/ 1982322 w 3438380"/>
              <a:gd name="connsiteY3" fmla="*/ 0 h 2832807"/>
              <a:gd name="connsiteX4" fmla="*/ 1237791 w 3438380"/>
              <a:gd name="connsiteY4" fmla="*/ 816713 h 2832807"/>
              <a:gd name="connsiteX5" fmla="*/ 0 w 3438380"/>
              <a:gd name="connsiteY5" fmla="*/ 1105380 h 2832807"/>
              <a:gd name="connsiteX0" fmla="*/ 0 w 3438380"/>
              <a:gd name="connsiteY0" fmla="*/ 1105380 h 2832807"/>
              <a:gd name="connsiteX1" fmla="*/ 2106529 w 3438380"/>
              <a:gd name="connsiteY1" fmla="*/ 2832807 h 2832807"/>
              <a:gd name="connsiteX2" fmla="*/ 3438380 w 3438380"/>
              <a:gd name="connsiteY2" fmla="*/ 1218647 h 2832807"/>
              <a:gd name="connsiteX3" fmla="*/ 2786633 w 3438380"/>
              <a:gd name="connsiteY3" fmla="*/ 749775 h 2832807"/>
              <a:gd name="connsiteX4" fmla="*/ 1982322 w 3438380"/>
              <a:gd name="connsiteY4" fmla="*/ 0 h 2832807"/>
              <a:gd name="connsiteX5" fmla="*/ 1237791 w 3438380"/>
              <a:gd name="connsiteY5" fmla="*/ 816713 h 2832807"/>
              <a:gd name="connsiteX6" fmla="*/ 0 w 3438380"/>
              <a:gd name="connsiteY6" fmla="*/ 1105380 h 2832807"/>
              <a:gd name="connsiteX0" fmla="*/ 0 w 3438380"/>
              <a:gd name="connsiteY0" fmla="*/ 1070656 h 2798083"/>
              <a:gd name="connsiteX1" fmla="*/ 2106529 w 3438380"/>
              <a:gd name="connsiteY1" fmla="*/ 2798083 h 2798083"/>
              <a:gd name="connsiteX2" fmla="*/ 3438380 w 3438380"/>
              <a:gd name="connsiteY2" fmla="*/ 1183923 h 2798083"/>
              <a:gd name="connsiteX3" fmla="*/ 2786633 w 3438380"/>
              <a:gd name="connsiteY3" fmla="*/ 715051 h 2798083"/>
              <a:gd name="connsiteX4" fmla="*/ 1982322 w 3438380"/>
              <a:gd name="connsiteY4" fmla="*/ 0 h 2798083"/>
              <a:gd name="connsiteX5" fmla="*/ 1237791 w 3438380"/>
              <a:gd name="connsiteY5" fmla="*/ 781989 h 2798083"/>
              <a:gd name="connsiteX6" fmla="*/ 0 w 3438380"/>
              <a:gd name="connsiteY6" fmla="*/ 1070656 h 2798083"/>
              <a:gd name="connsiteX0" fmla="*/ 0 w 3438380"/>
              <a:gd name="connsiteY0" fmla="*/ 1070656 h 2798083"/>
              <a:gd name="connsiteX1" fmla="*/ 2106529 w 3438380"/>
              <a:gd name="connsiteY1" fmla="*/ 2798083 h 2798083"/>
              <a:gd name="connsiteX2" fmla="*/ 3438380 w 3438380"/>
              <a:gd name="connsiteY2" fmla="*/ 1183923 h 2798083"/>
              <a:gd name="connsiteX3" fmla="*/ 2743228 w 3438380"/>
              <a:gd name="connsiteY3" fmla="*/ 732413 h 2798083"/>
              <a:gd name="connsiteX4" fmla="*/ 1982322 w 3438380"/>
              <a:gd name="connsiteY4" fmla="*/ 0 h 2798083"/>
              <a:gd name="connsiteX5" fmla="*/ 1237791 w 3438380"/>
              <a:gd name="connsiteY5" fmla="*/ 781989 h 2798083"/>
              <a:gd name="connsiteX6" fmla="*/ 0 w 3438380"/>
              <a:gd name="connsiteY6" fmla="*/ 1070656 h 2798083"/>
              <a:gd name="connsiteX0" fmla="*/ 0 w 3438380"/>
              <a:gd name="connsiteY0" fmla="*/ 1070656 h 2798083"/>
              <a:gd name="connsiteX1" fmla="*/ 2106529 w 3438380"/>
              <a:gd name="connsiteY1" fmla="*/ 2798083 h 2798083"/>
              <a:gd name="connsiteX2" fmla="*/ 3438380 w 3438380"/>
              <a:gd name="connsiteY2" fmla="*/ 1183923 h 2798083"/>
              <a:gd name="connsiteX3" fmla="*/ 2769271 w 3438380"/>
              <a:gd name="connsiteY3" fmla="*/ 732413 h 2798083"/>
              <a:gd name="connsiteX4" fmla="*/ 1982322 w 3438380"/>
              <a:gd name="connsiteY4" fmla="*/ 0 h 2798083"/>
              <a:gd name="connsiteX5" fmla="*/ 1237791 w 3438380"/>
              <a:gd name="connsiteY5" fmla="*/ 781989 h 2798083"/>
              <a:gd name="connsiteX6" fmla="*/ 0 w 3438380"/>
              <a:gd name="connsiteY6" fmla="*/ 1070656 h 2798083"/>
              <a:gd name="connsiteX0" fmla="*/ 0 w 3438380"/>
              <a:gd name="connsiteY0" fmla="*/ 1070656 h 2798083"/>
              <a:gd name="connsiteX1" fmla="*/ 2106529 w 3438380"/>
              <a:gd name="connsiteY1" fmla="*/ 2798083 h 2798083"/>
              <a:gd name="connsiteX2" fmla="*/ 3438380 w 3438380"/>
              <a:gd name="connsiteY2" fmla="*/ 1183923 h 2798083"/>
              <a:gd name="connsiteX3" fmla="*/ 2769271 w 3438380"/>
              <a:gd name="connsiteY3" fmla="*/ 732413 h 2798083"/>
              <a:gd name="connsiteX4" fmla="*/ 1982322 w 3438380"/>
              <a:gd name="connsiteY4" fmla="*/ 0 h 2798083"/>
              <a:gd name="connsiteX5" fmla="*/ 1237791 w 3438380"/>
              <a:gd name="connsiteY5" fmla="*/ 781989 h 2798083"/>
              <a:gd name="connsiteX6" fmla="*/ 0 w 3438380"/>
              <a:gd name="connsiteY6" fmla="*/ 1070656 h 2798083"/>
              <a:gd name="connsiteX0" fmla="*/ 0 w 3386294"/>
              <a:gd name="connsiteY0" fmla="*/ 1070656 h 2798083"/>
              <a:gd name="connsiteX1" fmla="*/ 2106529 w 3386294"/>
              <a:gd name="connsiteY1" fmla="*/ 2798083 h 2798083"/>
              <a:gd name="connsiteX2" fmla="*/ 3386294 w 3386294"/>
              <a:gd name="connsiteY2" fmla="*/ 1183922 h 2798083"/>
              <a:gd name="connsiteX3" fmla="*/ 2769271 w 3386294"/>
              <a:gd name="connsiteY3" fmla="*/ 732413 h 2798083"/>
              <a:gd name="connsiteX4" fmla="*/ 1982322 w 3386294"/>
              <a:gd name="connsiteY4" fmla="*/ 0 h 2798083"/>
              <a:gd name="connsiteX5" fmla="*/ 1237791 w 3386294"/>
              <a:gd name="connsiteY5" fmla="*/ 781989 h 2798083"/>
              <a:gd name="connsiteX6" fmla="*/ 0 w 3386294"/>
              <a:gd name="connsiteY6" fmla="*/ 1070656 h 2798083"/>
              <a:gd name="connsiteX0" fmla="*/ 0 w 3386294"/>
              <a:gd name="connsiteY0" fmla="*/ 1070656 h 2798083"/>
              <a:gd name="connsiteX1" fmla="*/ 2106529 w 3386294"/>
              <a:gd name="connsiteY1" fmla="*/ 2798083 h 2798083"/>
              <a:gd name="connsiteX2" fmla="*/ 3386294 w 3386294"/>
              <a:gd name="connsiteY2" fmla="*/ 1183922 h 2798083"/>
              <a:gd name="connsiteX3" fmla="*/ 2734547 w 3386294"/>
              <a:gd name="connsiteY3" fmla="*/ 741094 h 2798083"/>
              <a:gd name="connsiteX4" fmla="*/ 1982322 w 3386294"/>
              <a:gd name="connsiteY4" fmla="*/ 0 h 2798083"/>
              <a:gd name="connsiteX5" fmla="*/ 1237791 w 3386294"/>
              <a:gd name="connsiteY5" fmla="*/ 781989 h 2798083"/>
              <a:gd name="connsiteX6" fmla="*/ 0 w 3386294"/>
              <a:gd name="connsiteY6" fmla="*/ 1070656 h 2798083"/>
              <a:gd name="connsiteX0" fmla="*/ 0 w 3386294"/>
              <a:gd name="connsiteY0" fmla="*/ 1070656 h 2798083"/>
              <a:gd name="connsiteX1" fmla="*/ 2106529 w 3386294"/>
              <a:gd name="connsiteY1" fmla="*/ 2798083 h 2798083"/>
              <a:gd name="connsiteX2" fmla="*/ 3386294 w 3386294"/>
              <a:gd name="connsiteY2" fmla="*/ 1183922 h 2798083"/>
              <a:gd name="connsiteX3" fmla="*/ 2769270 w 3386294"/>
              <a:gd name="connsiteY3" fmla="*/ 723732 h 2798083"/>
              <a:gd name="connsiteX4" fmla="*/ 1982322 w 3386294"/>
              <a:gd name="connsiteY4" fmla="*/ 0 h 2798083"/>
              <a:gd name="connsiteX5" fmla="*/ 1237791 w 3386294"/>
              <a:gd name="connsiteY5" fmla="*/ 781989 h 2798083"/>
              <a:gd name="connsiteX6" fmla="*/ 0 w 3386294"/>
              <a:gd name="connsiteY6" fmla="*/ 1070656 h 2798083"/>
              <a:gd name="connsiteX0" fmla="*/ 0 w 3386294"/>
              <a:gd name="connsiteY0" fmla="*/ 1070656 h 2719954"/>
              <a:gd name="connsiteX1" fmla="*/ 2123891 w 3386294"/>
              <a:gd name="connsiteY1" fmla="*/ 2719954 h 2719954"/>
              <a:gd name="connsiteX2" fmla="*/ 3386294 w 3386294"/>
              <a:gd name="connsiteY2" fmla="*/ 1183922 h 2719954"/>
              <a:gd name="connsiteX3" fmla="*/ 2769270 w 3386294"/>
              <a:gd name="connsiteY3" fmla="*/ 723732 h 2719954"/>
              <a:gd name="connsiteX4" fmla="*/ 1982322 w 3386294"/>
              <a:gd name="connsiteY4" fmla="*/ 0 h 2719954"/>
              <a:gd name="connsiteX5" fmla="*/ 1237791 w 3386294"/>
              <a:gd name="connsiteY5" fmla="*/ 781989 h 2719954"/>
              <a:gd name="connsiteX6" fmla="*/ 0 w 3386294"/>
              <a:gd name="connsiteY6" fmla="*/ 1070656 h 2719954"/>
              <a:gd name="connsiteX0" fmla="*/ 0 w 3386294"/>
              <a:gd name="connsiteY0" fmla="*/ 1070656 h 2763359"/>
              <a:gd name="connsiteX1" fmla="*/ 2123891 w 3386294"/>
              <a:gd name="connsiteY1" fmla="*/ 2763359 h 2763359"/>
              <a:gd name="connsiteX2" fmla="*/ 3386294 w 3386294"/>
              <a:gd name="connsiteY2" fmla="*/ 1183922 h 2763359"/>
              <a:gd name="connsiteX3" fmla="*/ 2769270 w 3386294"/>
              <a:gd name="connsiteY3" fmla="*/ 723732 h 2763359"/>
              <a:gd name="connsiteX4" fmla="*/ 1982322 w 3386294"/>
              <a:gd name="connsiteY4" fmla="*/ 0 h 2763359"/>
              <a:gd name="connsiteX5" fmla="*/ 1237791 w 3386294"/>
              <a:gd name="connsiteY5" fmla="*/ 781989 h 2763359"/>
              <a:gd name="connsiteX6" fmla="*/ 0 w 3386294"/>
              <a:gd name="connsiteY6" fmla="*/ 1070656 h 2763359"/>
              <a:gd name="connsiteX0" fmla="*/ 0 w 3386294"/>
              <a:gd name="connsiteY0" fmla="*/ 1070656 h 2719954"/>
              <a:gd name="connsiteX1" fmla="*/ 2106529 w 3386294"/>
              <a:gd name="connsiteY1" fmla="*/ 2719954 h 2719954"/>
              <a:gd name="connsiteX2" fmla="*/ 3386294 w 3386294"/>
              <a:gd name="connsiteY2" fmla="*/ 1183922 h 2719954"/>
              <a:gd name="connsiteX3" fmla="*/ 2769270 w 3386294"/>
              <a:gd name="connsiteY3" fmla="*/ 723732 h 2719954"/>
              <a:gd name="connsiteX4" fmla="*/ 1982322 w 3386294"/>
              <a:gd name="connsiteY4" fmla="*/ 0 h 2719954"/>
              <a:gd name="connsiteX5" fmla="*/ 1237791 w 3386294"/>
              <a:gd name="connsiteY5" fmla="*/ 781989 h 2719954"/>
              <a:gd name="connsiteX6" fmla="*/ 0 w 3386294"/>
              <a:gd name="connsiteY6" fmla="*/ 1070656 h 2719954"/>
              <a:gd name="connsiteX0" fmla="*/ 0 w 3386294"/>
              <a:gd name="connsiteY0" fmla="*/ 1070656 h 2754678"/>
              <a:gd name="connsiteX1" fmla="*/ 2115210 w 3386294"/>
              <a:gd name="connsiteY1" fmla="*/ 2754678 h 2754678"/>
              <a:gd name="connsiteX2" fmla="*/ 3386294 w 3386294"/>
              <a:gd name="connsiteY2" fmla="*/ 1183922 h 2754678"/>
              <a:gd name="connsiteX3" fmla="*/ 2769270 w 3386294"/>
              <a:gd name="connsiteY3" fmla="*/ 723732 h 2754678"/>
              <a:gd name="connsiteX4" fmla="*/ 1982322 w 3386294"/>
              <a:gd name="connsiteY4" fmla="*/ 0 h 2754678"/>
              <a:gd name="connsiteX5" fmla="*/ 1237791 w 3386294"/>
              <a:gd name="connsiteY5" fmla="*/ 781989 h 2754678"/>
              <a:gd name="connsiteX6" fmla="*/ 0 w 3386294"/>
              <a:gd name="connsiteY6" fmla="*/ 1070656 h 2754678"/>
              <a:gd name="connsiteX0" fmla="*/ 0 w 3468871"/>
              <a:gd name="connsiteY0" fmla="*/ 1070656 h 2754678"/>
              <a:gd name="connsiteX1" fmla="*/ 2115210 w 3468871"/>
              <a:gd name="connsiteY1" fmla="*/ 2754678 h 2754678"/>
              <a:gd name="connsiteX2" fmla="*/ 3468871 w 3468871"/>
              <a:gd name="connsiteY2" fmla="*/ 1197690 h 2754678"/>
              <a:gd name="connsiteX3" fmla="*/ 2769270 w 3468871"/>
              <a:gd name="connsiteY3" fmla="*/ 723732 h 2754678"/>
              <a:gd name="connsiteX4" fmla="*/ 1982322 w 3468871"/>
              <a:gd name="connsiteY4" fmla="*/ 0 h 2754678"/>
              <a:gd name="connsiteX5" fmla="*/ 1237791 w 3468871"/>
              <a:gd name="connsiteY5" fmla="*/ 781989 h 2754678"/>
              <a:gd name="connsiteX6" fmla="*/ 0 w 3468871"/>
              <a:gd name="connsiteY6" fmla="*/ 1070656 h 2754678"/>
              <a:gd name="connsiteX0" fmla="*/ 0 w 3468871"/>
              <a:gd name="connsiteY0" fmla="*/ 1070656 h 2754678"/>
              <a:gd name="connsiteX1" fmla="*/ 2115210 w 3468871"/>
              <a:gd name="connsiteY1" fmla="*/ 2754678 h 2754678"/>
              <a:gd name="connsiteX2" fmla="*/ 3468871 w 3468871"/>
              <a:gd name="connsiteY2" fmla="*/ 1197690 h 2754678"/>
              <a:gd name="connsiteX3" fmla="*/ 2783032 w 3468871"/>
              <a:gd name="connsiteY3" fmla="*/ 682445 h 2754678"/>
              <a:gd name="connsiteX4" fmla="*/ 1982322 w 3468871"/>
              <a:gd name="connsiteY4" fmla="*/ 0 h 2754678"/>
              <a:gd name="connsiteX5" fmla="*/ 1237791 w 3468871"/>
              <a:gd name="connsiteY5" fmla="*/ 781989 h 2754678"/>
              <a:gd name="connsiteX6" fmla="*/ 0 w 3468871"/>
              <a:gd name="connsiteY6" fmla="*/ 1070656 h 2754678"/>
              <a:gd name="connsiteX0" fmla="*/ 0 w 3468871"/>
              <a:gd name="connsiteY0" fmla="*/ 1070656 h 2795961"/>
              <a:gd name="connsiteX1" fmla="*/ 2060158 w 3468871"/>
              <a:gd name="connsiteY1" fmla="*/ 2795961 h 2795961"/>
              <a:gd name="connsiteX2" fmla="*/ 3468871 w 3468871"/>
              <a:gd name="connsiteY2" fmla="*/ 1197690 h 2795961"/>
              <a:gd name="connsiteX3" fmla="*/ 2783032 w 3468871"/>
              <a:gd name="connsiteY3" fmla="*/ 682445 h 2795961"/>
              <a:gd name="connsiteX4" fmla="*/ 1982322 w 3468871"/>
              <a:gd name="connsiteY4" fmla="*/ 0 h 2795961"/>
              <a:gd name="connsiteX5" fmla="*/ 1237791 w 3468871"/>
              <a:gd name="connsiteY5" fmla="*/ 781989 h 2795961"/>
              <a:gd name="connsiteX6" fmla="*/ 0 w 3468871"/>
              <a:gd name="connsiteY6" fmla="*/ 1070656 h 2795961"/>
              <a:gd name="connsiteX0" fmla="*/ 0 w 3468871"/>
              <a:gd name="connsiteY0" fmla="*/ 1070656 h 2837250"/>
              <a:gd name="connsiteX1" fmla="*/ 2115208 w 3468871"/>
              <a:gd name="connsiteY1" fmla="*/ 2837250 h 2837250"/>
              <a:gd name="connsiteX2" fmla="*/ 3468871 w 3468871"/>
              <a:gd name="connsiteY2" fmla="*/ 1197690 h 2837250"/>
              <a:gd name="connsiteX3" fmla="*/ 2783032 w 3468871"/>
              <a:gd name="connsiteY3" fmla="*/ 682445 h 2837250"/>
              <a:gd name="connsiteX4" fmla="*/ 1982322 w 3468871"/>
              <a:gd name="connsiteY4" fmla="*/ 0 h 2837250"/>
              <a:gd name="connsiteX5" fmla="*/ 1237791 w 3468871"/>
              <a:gd name="connsiteY5" fmla="*/ 781989 h 2837250"/>
              <a:gd name="connsiteX6" fmla="*/ 0 w 3468871"/>
              <a:gd name="connsiteY6" fmla="*/ 1070656 h 2837250"/>
              <a:gd name="connsiteX0" fmla="*/ 0 w 3413821"/>
              <a:gd name="connsiteY0" fmla="*/ 1029369 h 2837250"/>
              <a:gd name="connsiteX1" fmla="*/ 2060158 w 3413821"/>
              <a:gd name="connsiteY1" fmla="*/ 2837250 h 2837250"/>
              <a:gd name="connsiteX2" fmla="*/ 3413821 w 3413821"/>
              <a:gd name="connsiteY2" fmla="*/ 1197690 h 2837250"/>
              <a:gd name="connsiteX3" fmla="*/ 2727982 w 3413821"/>
              <a:gd name="connsiteY3" fmla="*/ 682445 h 2837250"/>
              <a:gd name="connsiteX4" fmla="*/ 1927272 w 3413821"/>
              <a:gd name="connsiteY4" fmla="*/ 0 h 2837250"/>
              <a:gd name="connsiteX5" fmla="*/ 1182741 w 3413821"/>
              <a:gd name="connsiteY5" fmla="*/ 781989 h 2837250"/>
              <a:gd name="connsiteX6" fmla="*/ 0 w 3413821"/>
              <a:gd name="connsiteY6" fmla="*/ 1029369 h 2837250"/>
              <a:gd name="connsiteX0" fmla="*/ 0 w 3413821"/>
              <a:gd name="connsiteY0" fmla="*/ 930003 h 2737884"/>
              <a:gd name="connsiteX1" fmla="*/ 2060158 w 3413821"/>
              <a:gd name="connsiteY1" fmla="*/ 2737884 h 2737884"/>
              <a:gd name="connsiteX2" fmla="*/ 3413821 w 3413821"/>
              <a:gd name="connsiteY2" fmla="*/ 1098324 h 2737884"/>
              <a:gd name="connsiteX3" fmla="*/ 2727982 w 3413821"/>
              <a:gd name="connsiteY3" fmla="*/ 583079 h 2737884"/>
              <a:gd name="connsiteX4" fmla="*/ 1927274 w 3413821"/>
              <a:gd name="connsiteY4" fmla="*/ 0 h 2737884"/>
              <a:gd name="connsiteX5" fmla="*/ 1182741 w 3413821"/>
              <a:gd name="connsiteY5" fmla="*/ 682623 h 2737884"/>
              <a:gd name="connsiteX6" fmla="*/ 0 w 3413821"/>
              <a:gd name="connsiteY6" fmla="*/ 930003 h 2737884"/>
              <a:gd name="connsiteX0" fmla="*/ 0 w 3413821"/>
              <a:gd name="connsiteY0" fmla="*/ 930003 h 2737884"/>
              <a:gd name="connsiteX1" fmla="*/ 2060158 w 3413821"/>
              <a:gd name="connsiteY1" fmla="*/ 2737884 h 2737884"/>
              <a:gd name="connsiteX2" fmla="*/ 3413821 w 3413821"/>
              <a:gd name="connsiteY2" fmla="*/ 1098324 h 2737884"/>
              <a:gd name="connsiteX3" fmla="*/ 2668361 w 3413821"/>
              <a:gd name="connsiteY3" fmla="*/ 602949 h 2737884"/>
              <a:gd name="connsiteX4" fmla="*/ 1927274 w 3413821"/>
              <a:gd name="connsiteY4" fmla="*/ 0 h 2737884"/>
              <a:gd name="connsiteX5" fmla="*/ 1182741 w 3413821"/>
              <a:gd name="connsiteY5" fmla="*/ 682623 h 2737884"/>
              <a:gd name="connsiteX6" fmla="*/ 0 w 3413821"/>
              <a:gd name="connsiteY6" fmla="*/ 930003 h 2737884"/>
              <a:gd name="connsiteX0" fmla="*/ 0 w 3254845"/>
              <a:gd name="connsiteY0" fmla="*/ 930003 h 2737884"/>
              <a:gd name="connsiteX1" fmla="*/ 2060158 w 3254845"/>
              <a:gd name="connsiteY1" fmla="*/ 2737884 h 2737884"/>
              <a:gd name="connsiteX2" fmla="*/ 3254845 w 3254845"/>
              <a:gd name="connsiteY2" fmla="*/ 1078458 h 2737884"/>
              <a:gd name="connsiteX3" fmla="*/ 2668361 w 3254845"/>
              <a:gd name="connsiteY3" fmla="*/ 602949 h 2737884"/>
              <a:gd name="connsiteX4" fmla="*/ 1927274 w 3254845"/>
              <a:gd name="connsiteY4" fmla="*/ 0 h 2737884"/>
              <a:gd name="connsiteX5" fmla="*/ 1182741 w 3254845"/>
              <a:gd name="connsiteY5" fmla="*/ 682623 h 2737884"/>
              <a:gd name="connsiteX6" fmla="*/ 0 w 3254845"/>
              <a:gd name="connsiteY6" fmla="*/ 930003 h 2737884"/>
              <a:gd name="connsiteX0" fmla="*/ 0 w 3254845"/>
              <a:gd name="connsiteY0" fmla="*/ 930003 h 2658396"/>
              <a:gd name="connsiteX1" fmla="*/ 2020415 w 3254845"/>
              <a:gd name="connsiteY1" fmla="*/ 2658396 h 2658396"/>
              <a:gd name="connsiteX2" fmla="*/ 3254845 w 3254845"/>
              <a:gd name="connsiteY2" fmla="*/ 1078458 h 2658396"/>
              <a:gd name="connsiteX3" fmla="*/ 2668361 w 3254845"/>
              <a:gd name="connsiteY3" fmla="*/ 602949 h 2658396"/>
              <a:gd name="connsiteX4" fmla="*/ 1927274 w 3254845"/>
              <a:gd name="connsiteY4" fmla="*/ 0 h 2658396"/>
              <a:gd name="connsiteX5" fmla="*/ 1182741 w 3254845"/>
              <a:gd name="connsiteY5" fmla="*/ 682623 h 2658396"/>
              <a:gd name="connsiteX6" fmla="*/ 0 w 3254845"/>
              <a:gd name="connsiteY6" fmla="*/ 930003 h 2658396"/>
              <a:gd name="connsiteX0" fmla="*/ 0 w 3254845"/>
              <a:gd name="connsiteY0" fmla="*/ 890263 h 2618656"/>
              <a:gd name="connsiteX1" fmla="*/ 2020415 w 3254845"/>
              <a:gd name="connsiteY1" fmla="*/ 2618656 h 2618656"/>
              <a:gd name="connsiteX2" fmla="*/ 3254845 w 3254845"/>
              <a:gd name="connsiteY2" fmla="*/ 1038718 h 2618656"/>
              <a:gd name="connsiteX3" fmla="*/ 2668361 w 3254845"/>
              <a:gd name="connsiteY3" fmla="*/ 563209 h 2618656"/>
              <a:gd name="connsiteX4" fmla="*/ 1887526 w 3254845"/>
              <a:gd name="connsiteY4" fmla="*/ 0 h 2618656"/>
              <a:gd name="connsiteX5" fmla="*/ 1182741 w 3254845"/>
              <a:gd name="connsiteY5" fmla="*/ 642883 h 2618656"/>
              <a:gd name="connsiteX6" fmla="*/ 0 w 3254845"/>
              <a:gd name="connsiteY6" fmla="*/ 890263 h 2618656"/>
              <a:gd name="connsiteX0" fmla="*/ 0 w 3274715"/>
              <a:gd name="connsiteY0" fmla="*/ 890263 h 2618656"/>
              <a:gd name="connsiteX1" fmla="*/ 2020415 w 3274715"/>
              <a:gd name="connsiteY1" fmla="*/ 2618656 h 2618656"/>
              <a:gd name="connsiteX2" fmla="*/ 3274715 w 3274715"/>
              <a:gd name="connsiteY2" fmla="*/ 998978 h 2618656"/>
              <a:gd name="connsiteX3" fmla="*/ 2668361 w 3274715"/>
              <a:gd name="connsiteY3" fmla="*/ 563209 h 2618656"/>
              <a:gd name="connsiteX4" fmla="*/ 1887526 w 3274715"/>
              <a:gd name="connsiteY4" fmla="*/ 0 h 2618656"/>
              <a:gd name="connsiteX5" fmla="*/ 1182741 w 3274715"/>
              <a:gd name="connsiteY5" fmla="*/ 642883 h 2618656"/>
              <a:gd name="connsiteX6" fmla="*/ 0 w 3274715"/>
              <a:gd name="connsiteY6" fmla="*/ 890263 h 2618656"/>
              <a:gd name="connsiteX0" fmla="*/ 0 w 3274715"/>
              <a:gd name="connsiteY0" fmla="*/ 890263 h 2578916"/>
              <a:gd name="connsiteX1" fmla="*/ 1901187 w 3274715"/>
              <a:gd name="connsiteY1" fmla="*/ 2578916 h 2578916"/>
              <a:gd name="connsiteX2" fmla="*/ 3274715 w 3274715"/>
              <a:gd name="connsiteY2" fmla="*/ 998978 h 2578916"/>
              <a:gd name="connsiteX3" fmla="*/ 2668361 w 3274715"/>
              <a:gd name="connsiteY3" fmla="*/ 563209 h 2578916"/>
              <a:gd name="connsiteX4" fmla="*/ 1887526 w 3274715"/>
              <a:gd name="connsiteY4" fmla="*/ 0 h 2578916"/>
              <a:gd name="connsiteX5" fmla="*/ 1182741 w 3274715"/>
              <a:gd name="connsiteY5" fmla="*/ 642883 h 2578916"/>
              <a:gd name="connsiteX6" fmla="*/ 0 w 3274715"/>
              <a:gd name="connsiteY6" fmla="*/ 890263 h 2578916"/>
              <a:gd name="connsiteX0" fmla="*/ 0 w 3274715"/>
              <a:gd name="connsiteY0" fmla="*/ 890263 h 2618656"/>
              <a:gd name="connsiteX1" fmla="*/ 1940935 w 3274715"/>
              <a:gd name="connsiteY1" fmla="*/ 2618656 h 2618656"/>
              <a:gd name="connsiteX2" fmla="*/ 3274715 w 3274715"/>
              <a:gd name="connsiteY2" fmla="*/ 998978 h 2618656"/>
              <a:gd name="connsiteX3" fmla="*/ 2668361 w 3274715"/>
              <a:gd name="connsiteY3" fmla="*/ 563209 h 2618656"/>
              <a:gd name="connsiteX4" fmla="*/ 1887526 w 3274715"/>
              <a:gd name="connsiteY4" fmla="*/ 0 h 2618656"/>
              <a:gd name="connsiteX5" fmla="*/ 1182741 w 3274715"/>
              <a:gd name="connsiteY5" fmla="*/ 642883 h 2618656"/>
              <a:gd name="connsiteX6" fmla="*/ 0 w 3274715"/>
              <a:gd name="connsiteY6" fmla="*/ 890263 h 2618656"/>
              <a:gd name="connsiteX0" fmla="*/ 0 w 3274715"/>
              <a:gd name="connsiteY0" fmla="*/ 890263 h 2618656"/>
              <a:gd name="connsiteX1" fmla="*/ 1940935 w 3274715"/>
              <a:gd name="connsiteY1" fmla="*/ 2618656 h 2618656"/>
              <a:gd name="connsiteX2" fmla="*/ 3274715 w 3274715"/>
              <a:gd name="connsiteY2" fmla="*/ 998978 h 2618656"/>
              <a:gd name="connsiteX3" fmla="*/ 2629107 w 3274715"/>
              <a:gd name="connsiteY3" fmla="*/ 589379 h 2618656"/>
              <a:gd name="connsiteX4" fmla="*/ 1887526 w 3274715"/>
              <a:gd name="connsiteY4" fmla="*/ 0 h 2618656"/>
              <a:gd name="connsiteX5" fmla="*/ 1182741 w 3274715"/>
              <a:gd name="connsiteY5" fmla="*/ 642883 h 2618656"/>
              <a:gd name="connsiteX6" fmla="*/ 0 w 3274715"/>
              <a:gd name="connsiteY6" fmla="*/ 890263 h 2618656"/>
              <a:gd name="connsiteX0" fmla="*/ 0 w 3274715"/>
              <a:gd name="connsiteY0" fmla="*/ 871216 h 2599609"/>
              <a:gd name="connsiteX1" fmla="*/ 1940935 w 3274715"/>
              <a:gd name="connsiteY1" fmla="*/ 2599609 h 2599609"/>
              <a:gd name="connsiteX2" fmla="*/ 3274715 w 3274715"/>
              <a:gd name="connsiteY2" fmla="*/ 979931 h 2599609"/>
              <a:gd name="connsiteX3" fmla="*/ 2629107 w 3274715"/>
              <a:gd name="connsiteY3" fmla="*/ 570332 h 2599609"/>
              <a:gd name="connsiteX4" fmla="*/ 1843083 w 3274715"/>
              <a:gd name="connsiteY4" fmla="*/ 0 h 2599609"/>
              <a:gd name="connsiteX5" fmla="*/ 1182741 w 3274715"/>
              <a:gd name="connsiteY5" fmla="*/ 623836 h 2599609"/>
              <a:gd name="connsiteX6" fmla="*/ 0 w 3274715"/>
              <a:gd name="connsiteY6" fmla="*/ 871216 h 2599609"/>
              <a:gd name="connsiteX0" fmla="*/ 0 w 3274715"/>
              <a:gd name="connsiteY0" fmla="*/ 871216 h 2599609"/>
              <a:gd name="connsiteX1" fmla="*/ 1940935 w 3274715"/>
              <a:gd name="connsiteY1" fmla="*/ 2599609 h 2599609"/>
              <a:gd name="connsiteX2" fmla="*/ 3274715 w 3274715"/>
              <a:gd name="connsiteY2" fmla="*/ 979931 h 2599609"/>
              <a:gd name="connsiteX3" fmla="*/ 2578316 w 3274715"/>
              <a:gd name="connsiteY3" fmla="*/ 627472 h 2599609"/>
              <a:gd name="connsiteX4" fmla="*/ 1843083 w 3274715"/>
              <a:gd name="connsiteY4" fmla="*/ 0 h 2599609"/>
              <a:gd name="connsiteX5" fmla="*/ 1182741 w 3274715"/>
              <a:gd name="connsiteY5" fmla="*/ 623836 h 2599609"/>
              <a:gd name="connsiteX6" fmla="*/ 0 w 3274715"/>
              <a:gd name="connsiteY6" fmla="*/ 871216 h 2599609"/>
              <a:gd name="connsiteX0" fmla="*/ 0 w 3211227"/>
              <a:gd name="connsiteY0" fmla="*/ 871216 h 2599609"/>
              <a:gd name="connsiteX1" fmla="*/ 1940935 w 3211227"/>
              <a:gd name="connsiteY1" fmla="*/ 2599609 h 2599609"/>
              <a:gd name="connsiteX2" fmla="*/ 3211227 w 3211227"/>
              <a:gd name="connsiteY2" fmla="*/ 1043420 h 2599609"/>
              <a:gd name="connsiteX3" fmla="*/ 2578316 w 3211227"/>
              <a:gd name="connsiteY3" fmla="*/ 627472 h 2599609"/>
              <a:gd name="connsiteX4" fmla="*/ 1843083 w 3211227"/>
              <a:gd name="connsiteY4" fmla="*/ 0 h 2599609"/>
              <a:gd name="connsiteX5" fmla="*/ 1182741 w 3211227"/>
              <a:gd name="connsiteY5" fmla="*/ 623836 h 2599609"/>
              <a:gd name="connsiteX6" fmla="*/ 0 w 3211227"/>
              <a:gd name="connsiteY6" fmla="*/ 871216 h 25996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211227" h="2599609">
                <a:moveTo>
                  <a:pt x="0" y="871216"/>
                </a:moveTo>
                <a:lnTo>
                  <a:pt x="1940935" y="2599609"/>
                </a:lnTo>
                <a:lnTo>
                  <a:pt x="3211227" y="1043420"/>
                </a:lnTo>
                <a:lnTo>
                  <a:pt x="2578316" y="627472"/>
                </a:lnTo>
                <a:lnTo>
                  <a:pt x="1843083" y="0"/>
                </a:lnTo>
                <a:lnTo>
                  <a:pt x="1182741" y="623836"/>
                </a:lnTo>
                <a:lnTo>
                  <a:pt x="0" y="871216"/>
                </a:lnTo>
                <a:close/>
              </a:path>
            </a:pathLst>
          </a:custGeom>
          <a:noFill/>
          <a:ln w="19050">
            <a:solidFill>
              <a:srgbClr val="C495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7" name="Полилиния 116"/>
          <p:cNvSpPr>
            <a:spLocks noChangeAspect="1"/>
          </p:cNvSpPr>
          <p:nvPr/>
        </p:nvSpPr>
        <p:spPr>
          <a:xfrm>
            <a:off x="4754508" y="2311563"/>
            <a:ext cx="637793" cy="554293"/>
          </a:xfrm>
          <a:custGeom>
            <a:avLst/>
            <a:gdLst>
              <a:gd name="connsiteX0" fmla="*/ 1993900 w 2984500"/>
              <a:gd name="connsiteY0" fmla="*/ 0 h 2311400"/>
              <a:gd name="connsiteX1" fmla="*/ 2984500 w 2984500"/>
              <a:gd name="connsiteY1" fmla="*/ 876300 h 2311400"/>
              <a:gd name="connsiteX2" fmla="*/ 1524000 w 2984500"/>
              <a:gd name="connsiteY2" fmla="*/ 2311400 h 2311400"/>
              <a:gd name="connsiteX3" fmla="*/ 0 w 2984500"/>
              <a:gd name="connsiteY3" fmla="*/ 1028700 h 2311400"/>
              <a:gd name="connsiteX4" fmla="*/ 1993900 w 2984500"/>
              <a:gd name="connsiteY4" fmla="*/ 0 h 2311400"/>
              <a:gd name="connsiteX0" fmla="*/ 1856866 w 2984500"/>
              <a:gd name="connsiteY0" fmla="*/ 0 h 2325105"/>
              <a:gd name="connsiteX1" fmla="*/ 2984500 w 2984500"/>
              <a:gd name="connsiteY1" fmla="*/ 890005 h 2325105"/>
              <a:gd name="connsiteX2" fmla="*/ 1524000 w 2984500"/>
              <a:gd name="connsiteY2" fmla="*/ 2325105 h 2325105"/>
              <a:gd name="connsiteX3" fmla="*/ 0 w 2984500"/>
              <a:gd name="connsiteY3" fmla="*/ 1042405 h 2325105"/>
              <a:gd name="connsiteX4" fmla="*/ 1856866 w 2984500"/>
              <a:gd name="connsiteY4" fmla="*/ 0 h 2325105"/>
              <a:gd name="connsiteX0" fmla="*/ 1911680 w 3039314"/>
              <a:gd name="connsiteY0" fmla="*/ 0 h 2325105"/>
              <a:gd name="connsiteX1" fmla="*/ 3039314 w 3039314"/>
              <a:gd name="connsiteY1" fmla="*/ 890005 h 2325105"/>
              <a:gd name="connsiteX2" fmla="*/ 1578814 w 3039314"/>
              <a:gd name="connsiteY2" fmla="*/ 2325105 h 2325105"/>
              <a:gd name="connsiteX3" fmla="*/ 0 w 3039314"/>
              <a:gd name="connsiteY3" fmla="*/ 1069812 h 2325105"/>
              <a:gd name="connsiteX4" fmla="*/ 1911680 w 3039314"/>
              <a:gd name="connsiteY4" fmla="*/ 0 h 2325105"/>
              <a:gd name="connsiteX0" fmla="*/ 1911680 w 3011907"/>
              <a:gd name="connsiteY0" fmla="*/ 0 h 2325105"/>
              <a:gd name="connsiteX1" fmla="*/ 3011907 w 3011907"/>
              <a:gd name="connsiteY1" fmla="*/ 876300 h 2325105"/>
              <a:gd name="connsiteX2" fmla="*/ 1578814 w 3011907"/>
              <a:gd name="connsiteY2" fmla="*/ 2325105 h 2325105"/>
              <a:gd name="connsiteX3" fmla="*/ 0 w 3011907"/>
              <a:gd name="connsiteY3" fmla="*/ 1069812 h 2325105"/>
              <a:gd name="connsiteX4" fmla="*/ 1911680 w 3011907"/>
              <a:gd name="connsiteY4" fmla="*/ 0 h 2325105"/>
              <a:gd name="connsiteX0" fmla="*/ 1911680 w 3011907"/>
              <a:gd name="connsiteY0" fmla="*/ 0 h 2393621"/>
              <a:gd name="connsiteX1" fmla="*/ 3011907 w 3011907"/>
              <a:gd name="connsiteY1" fmla="*/ 876300 h 2393621"/>
              <a:gd name="connsiteX2" fmla="*/ 1441779 w 3011907"/>
              <a:gd name="connsiteY2" fmla="*/ 2393621 h 2393621"/>
              <a:gd name="connsiteX3" fmla="*/ 0 w 3011907"/>
              <a:gd name="connsiteY3" fmla="*/ 1069812 h 2393621"/>
              <a:gd name="connsiteX4" fmla="*/ 1911680 w 3011907"/>
              <a:gd name="connsiteY4" fmla="*/ 0 h 2393621"/>
              <a:gd name="connsiteX0" fmla="*/ 1955131 w 3055358"/>
              <a:gd name="connsiteY0" fmla="*/ 0 h 2393621"/>
              <a:gd name="connsiteX1" fmla="*/ 3055358 w 3055358"/>
              <a:gd name="connsiteY1" fmla="*/ 876300 h 2393621"/>
              <a:gd name="connsiteX2" fmla="*/ 1485230 w 3055358"/>
              <a:gd name="connsiteY2" fmla="*/ 2393621 h 2393621"/>
              <a:gd name="connsiteX3" fmla="*/ 0 w 3055358"/>
              <a:gd name="connsiteY3" fmla="*/ 1156717 h 2393621"/>
              <a:gd name="connsiteX4" fmla="*/ 1955131 w 3055358"/>
              <a:gd name="connsiteY4" fmla="*/ 0 h 2393621"/>
              <a:gd name="connsiteX0" fmla="*/ 1955131 w 3055358"/>
              <a:gd name="connsiteY0" fmla="*/ 0 h 2480523"/>
              <a:gd name="connsiteX1" fmla="*/ 3055358 w 3055358"/>
              <a:gd name="connsiteY1" fmla="*/ 876300 h 2480523"/>
              <a:gd name="connsiteX2" fmla="*/ 1528680 w 3055358"/>
              <a:gd name="connsiteY2" fmla="*/ 2480523 h 2480523"/>
              <a:gd name="connsiteX3" fmla="*/ 0 w 3055358"/>
              <a:gd name="connsiteY3" fmla="*/ 1156717 h 2480523"/>
              <a:gd name="connsiteX4" fmla="*/ 1955131 w 3055358"/>
              <a:gd name="connsiteY4" fmla="*/ 0 h 2480523"/>
              <a:gd name="connsiteX0" fmla="*/ 1955131 w 3098803"/>
              <a:gd name="connsiteY0" fmla="*/ 0 h 2480523"/>
              <a:gd name="connsiteX1" fmla="*/ 3098803 w 3098803"/>
              <a:gd name="connsiteY1" fmla="*/ 948712 h 2480523"/>
              <a:gd name="connsiteX2" fmla="*/ 1528680 w 3098803"/>
              <a:gd name="connsiteY2" fmla="*/ 2480523 h 2480523"/>
              <a:gd name="connsiteX3" fmla="*/ 0 w 3098803"/>
              <a:gd name="connsiteY3" fmla="*/ 1156717 h 2480523"/>
              <a:gd name="connsiteX4" fmla="*/ 1955131 w 3098803"/>
              <a:gd name="connsiteY4" fmla="*/ 0 h 2480523"/>
              <a:gd name="connsiteX0" fmla="*/ 1955131 w 3098803"/>
              <a:gd name="connsiteY0" fmla="*/ 0 h 2523974"/>
              <a:gd name="connsiteX1" fmla="*/ 3098803 w 3098803"/>
              <a:gd name="connsiteY1" fmla="*/ 948712 h 2523974"/>
              <a:gd name="connsiteX2" fmla="*/ 1470747 w 3098803"/>
              <a:gd name="connsiteY2" fmla="*/ 2523974 h 2523974"/>
              <a:gd name="connsiteX3" fmla="*/ 0 w 3098803"/>
              <a:gd name="connsiteY3" fmla="*/ 1156717 h 2523974"/>
              <a:gd name="connsiteX4" fmla="*/ 1955131 w 3098803"/>
              <a:gd name="connsiteY4" fmla="*/ 0 h 2523974"/>
              <a:gd name="connsiteX0" fmla="*/ 1955131 w 3036062"/>
              <a:gd name="connsiteY0" fmla="*/ 0 h 2523974"/>
              <a:gd name="connsiteX1" fmla="*/ 3036062 w 3036062"/>
              <a:gd name="connsiteY1" fmla="*/ 948709 h 2523974"/>
              <a:gd name="connsiteX2" fmla="*/ 1470747 w 3036062"/>
              <a:gd name="connsiteY2" fmla="*/ 2523974 h 2523974"/>
              <a:gd name="connsiteX3" fmla="*/ 0 w 3036062"/>
              <a:gd name="connsiteY3" fmla="*/ 1156717 h 2523974"/>
              <a:gd name="connsiteX4" fmla="*/ 1955131 w 3036062"/>
              <a:gd name="connsiteY4" fmla="*/ 0 h 2523974"/>
              <a:gd name="connsiteX0" fmla="*/ 1851857 w 2932788"/>
              <a:gd name="connsiteY0" fmla="*/ 0 h 2523974"/>
              <a:gd name="connsiteX1" fmla="*/ 2932788 w 2932788"/>
              <a:gd name="connsiteY1" fmla="*/ 948709 h 2523974"/>
              <a:gd name="connsiteX2" fmla="*/ 1367473 w 2932788"/>
              <a:gd name="connsiteY2" fmla="*/ 2523974 h 2523974"/>
              <a:gd name="connsiteX3" fmla="*/ 0 w 2932788"/>
              <a:gd name="connsiteY3" fmla="*/ 1156716 h 2523974"/>
              <a:gd name="connsiteX4" fmla="*/ 1851857 w 2932788"/>
              <a:gd name="connsiteY4" fmla="*/ 0 h 2523974"/>
              <a:gd name="connsiteX0" fmla="*/ 1851857 w 2989391"/>
              <a:gd name="connsiteY0" fmla="*/ 0 h 2523974"/>
              <a:gd name="connsiteX1" fmla="*/ 2989391 w 2989391"/>
              <a:gd name="connsiteY1" fmla="*/ 906259 h 2523974"/>
              <a:gd name="connsiteX2" fmla="*/ 1367473 w 2989391"/>
              <a:gd name="connsiteY2" fmla="*/ 2523974 h 2523974"/>
              <a:gd name="connsiteX3" fmla="*/ 0 w 2989391"/>
              <a:gd name="connsiteY3" fmla="*/ 1156716 h 2523974"/>
              <a:gd name="connsiteX4" fmla="*/ 1851857 w 2989391"/>
              <a:gd name="connsiteY4" fmla="*/ 0 h 2523974"/>
              <a:gd name="connsiteX0" fmla="*/ 1901384 w 2989391"/>
              <a:gd name="connsiteY0" fmla="*/ 0 h 2559350"/>
              <a:gd name="connsiteX1" fmla="*/ 2989391 w 2989391"/>
              <a:gd name="connsiteY1" fmla="*/ 941635 h 2559350"/>
              <a:gd name="connsiteX2" fmla="*/ 1367473 w 2989391"/>
              <a:gd name="connsiteY2" fmla="*/ 2559350 h 2559350"/>
              <a:gd name="connsiteX3" fmla="*/ 0 w 2989391"/>
              <a:gd name="connsiteY3" fmla="*/ 1192092 h 2559350"/>
              <a:gd name="connsiteX4" fmla="*/ 1901384 w 2989391"/>
              <a:gd name="connsiteY4" fmla="*/ 0 h 2559350"/>
              <a:gd name="connsiteX0" fmla="*/ 1901384 w 2989391"/>
              <a:gd name="connsiteY0" fmla="*/ 0 h 2672555"/>
              <a:gd name="connsiteX1" fmla="*/ 2989391 w 2989391"/>
              <a:gd name="connsiteY1" fmla="*/ 941635 h 2672555"/>
              <a:gd name="connsiteX2" fmla="*/ 1480677 w 2989391"/>
              <a:gd name="connsiteY2" fmla="*/ 2672555 h 2672555"/>
              <a:gd name="connsiteX3" fmla="*/ 0 w 2989391"/>
              <a:gd name="connsiteY3" fmla="*/ 1192092 h 2672555"/>
              <a:gd name="connsiteX4" fmla="*/ 1901384 w 2989391"/>
              <a:gd name="connsiteY4" fmla="*/ 0 h 2672555"/>
              <a:gd name="connsiteX0" fmla="*/ 1901384 w 3031841"/>
              <a:gd name="connsiteY0" fmla="*/ 0 h 2672555"/>
              <a:gd name="connsiteX1" fmla="*/ 3031841 w 3031841"/>
              <a:gd name="connsiteY1" fmla="*/ 991163 h 2672555"/>
              <a:gd name="connsiteX2" fmla="*/ 1480677 w 3031841"/>
              <a:gd name="connsiteY2" fmla="*/ 2672555 h 2672555"/>
              <a:gd name="connsiteX3" fmla="*/ 0 w 3031841"/>
              <a:gd name="connsiteY3" fmla="*/ 1192092 h 2672555"/>
              <a:gd name="connsiteX4" fmla="*/ 1901384 w 3031841"/>
              <a:gd name="connsiteY4" fmla="*/ 0 h 2672555"/>
              <a:gd name="connsiteX0" fmla="*/ 1745729 w 2876186"/>
              <a:gd name="connsiteY0" fmla="*/ 0 h 2672555"/>
              <a:gd name="connsiteX1" fmla="*/ 2876186 w 2876186"/>
              <a:gd name="connsiteY1" fmla="*/ 991163 h 2672555"/>
              <a:gd name="connsiteX2" fmla="*/ 1325022 w 2876186"/>
              <a:gd name="connsiteY2" fmla="*/ 2672555 h 2672555"/>
              <a:gd name="connsiteX3" fmla="*/ 0 w 2876186"/>
              <a:gd name="connsiteY3" fmla="*/ 1149638 h 2672555"/>
              <a:gd name="connsiteX4" fmla="*/ 1745729 w 2876186"/>
              <a:gd name="connsiteY4" fmla="*/ 0 h 2672555"/>
              <a:gd name="connsiteX0" fmla="*/ 1745729 w 2876186"/>
              <a:gd name="connsiteY0" fmla="*/ 0 h 2531049"/>
              <a:gd name="connsiteX1" fmla="*/ 2876186 w 2876186"/>
              <a:gd name="connsiteY1" fmla="*/ 991163 h 2531049"/>
              <a:gd name="connsiteX2" fmla="*/ 1360398 w 2876186"/>
              <a:gd name="connsiteY2" fmla="*/ 2531049 h 2531049"/>
              <a:gd name="connsiteX3" fmla="*/ 0 w 2876186"/>
              <a:gd name="connsiteY3" fmla="*/ 1149638 h 2531049"/>
              <a:gd name="connsiteX4" fmla="*/ 1745729 w 2876186"/>
              <a:gd name="connsiteY4" fmla="*/ 0 h 2531049"/>
              <a:gd name="connsiteX0" fmla="*/ 1667903 w 2798360"/>
              <a:gd name="connsiteY0" fmla="*/ 0 h 2531049"/>
              <a:gd name="connsiteX1" fmla="*/ 2798360 w 2798360"/>
              <a:gd name="connsiteY1" fmla="*/ 991163 h 2531049"/>
              <a:gd name="connsiteX2" fmla="*/ 1282572 w 2798360"/>
              <a:gd name="connsiteY2" fmla="*/ 2531049 h 2531049"/>
              <a:gd name="connsiteX3" fmla="*/ 0 w 2798360"/>
              <a:gd name="connsiteY3" fmla="*/ 1064734 h 2531049"/>
              <a:gd name="connsiteX4" fmla="*/ 1667903 w 2798360"/>
              <a:gd name="connsiteY4" fmla="*/ 0 h 2531049"/>
              <a:gd name="connsiteX0" fmla="*/ 1667903 w 2798360"/>
              <a:gd name="connsiteY0" fmla="*/ 0 h 2431993"/>
              <a:gd name="connsiteX1" fmla="*/ 2798360 w 2798360"/>
              <a:gd name="connsiteY1" fmla="*/ 991163 h 2431993"/>
              <a:gd name="connsiteX2" fmla="*/ 1310873 w 2798360"/>
              <a:gd name="connsiteY2" fmla="*/ 2431993 h 2431993"/>
              <a:gd name="connsiteX3" fmla="*/ 0 w 2798360"/>
              <a:gd name="connsiteY3" fmla="*/ 1064734 h 2431993"/>
              <a:gd name="connsiteX4" fmla="*/ 1667903 w 2798360"/>
              <a:gd name="connsiteY4" fmla="*/ 0 h 24319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98360" h="2431993">
                <a:moveTo>
                  <a:pt x="1667903" y="0"/>
                </a:moveTo>
                <a:lnTo>
                  <a:pt x="2798360" y="991163"/>
                </a:lnTo>
                <a:lnTo>
                  <a:pt x="1310873" y="2431993"/>
                </a:lnTo>
                <a:lnTo>
                  <a:pt x="0" y="1064734"/>
                </a:lnTo>
                <a:lnTo>
                  <a:pt x="1667903" y="0"/>
                </a:lnTo>
                <a:close/>
              </a:path>
            </a:pathLst>
          </a:custGeom>
          <a:noFill/>
          <a:ln w="19050">
            <a:solidFill>
              <a:srgbClr val="C495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9" name="Овал 118"/>
          <p:cNvSpPr/>
          <p:nvPr/>
        </p:nvSpPr>
        <p:spPr>
          <a:xfrm>
            <a:off x="5160870" y="1986089"/>
            <a:ext cx="180000" cy="180000"/>
          </a:xfrm>
          <a:prstGeom prst="ellipse">
            <a:avLst/>
          </a:prstGeom>
          <a:solidFill>
            <a:srgbClr val="F84AA1"/>
          </a:solidFill>
          <a:ln w="19050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chemeClr val="bg1"/>
                </a:solidFill>
              </a:rPr>
              <a:t>8</a:t>
            </a:r>
            <a:endParaRPr lang="ru-RU" sz="1050" b="1" dirty="0">
              <a:solidFill>
                <a:schemeClr val="bg1"/>
              </a:solidFill>
            </a:endParaRPr>
          </a:p>
        </p:txBody>
      </p:sp>
      <p:sp>
        <p:nvSpPr>
          <p:cNvPr id="120" name="Овал 119"/>
          <p:cNvSpPr/>
          <p:nvPr/>
        </p:nvSpPr>
        <p:spPr>
          <a:xfrm>
            <a:off x="5046046" y="2462168"/>
            <a:ext cx="180000" cy="1800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F84AA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E90979"/>
                </a:solidFill>
              </a:rPr>
              <a:t>10</a:t>
            </a:r>
            <a:endParaRPr lang="ru-RU" sz="1050" b="1" dirty="0">
              <a:solidFill>
                <a:srgbClr val="E90979"/>
              </a:solidFill>
            </a:endParaRPr>
          </a:p>
        </p:txBody>
      </p:sp>
      <p:sp>
        <p:nvSpPr>
          <p:cNvPr id="121" name="Овал 120"/>
          <p:cNvSpPr/>
          <p:nvPr/>
        </p:nvSpPr>
        <p:spPr>
          <a:xfrm>
            <a:off x="5577925" y="2358744"/>
            <a:ext cx="180000" cy="1800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F84AA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E90979"/>
                </a:solidFill>
              </a:rPr>
              <a:t>9</a:t>
            </a:r>
            <a:endParaRPr lang="ru-RU" sz="1050" b="1" dirty="0">
              <a:solidFill>
                <a:srgbClr val="E90979"/>
              </a:solidFill>
            </a:endParaRPr>
          </a:p>
        </p:txBody>
      </p:sp>
      <p:sp>
        <p:nvSpPr>
          <p:cNvPr id="27" name="Полилиния 26"/>
          <p:cNvSpPr/>
          <p:nvPr/>
        </p:nvSpPr>
        <p:spPr>
          <a:xfrm>
            <a:off x="4115495" y="2941301"/>
            <a:ext cx="1105905" cy="1330948"/>
          </a:xfrm>
          <a:custGeom>
            <a:avLst/>
            <a:gdLst>
              <a:gd name="connsiteX0" fmla="*/ 628650 w 1004888"/>
              <a:gd name="connsiteY0" fmla="*/ 0 h 1328737"/>
              <a:gd name="connsiteX1" fmla="*/ 0 w 1004888"/>
              <a:gd name="connsiteY1" fmla="*/ 771525 h 1328737"/>
              <a:gd name="connsiteX2" fmla="*/ 71438 w 1004888"/>
              <a:gd name="connsiteY2" fmla="*/ 1038225 h 1328737"/>
              <a:gd name="connsiteX3" fmla="*/ 242888 w 1004888"/>
              <a:gd name="connsiteY3" fmla="*/ 1328737 h 1328737"/>
              <a:gd name="connsiteX4" fmla="*/ 1004888 w 1004888"/>
              <a:gd name="connsiteY4" fmla="*/ 323850 h 1328737"/>
              <a:gd name="connsiteX5" fmla="*/ 681038 w 1004888"/>
              <a:gd name="connsiteY5" fmla="*/ 52387 h 1328737"/>
              <a:gd name="connsiteX6" fmla="*/ 628650 w 1004888"/>
              <a:gd name="connsiteY6" fmla="*/ 0 h 1328737"/>
              <a:gd name="connsiteX0" fmla="*/ 628650 w 1004888"/>
              <a:gd name="connsiteY0" fmla="*/ 0 h 1328737"/>
              <a:gd name="connsiteX1" fmla="*/ 0 w 1004888"/>
              <a:gd name="connsiteY1" fmla="*/ 771525 h 1328737"/>
              <a:gd name="connsiteX2" fmla="*/ 71438 w 1004888"/>
              <a:gd name="connsiteY2" fmla="*/ 1038225 h 1328737"/>
              <a:gd name="connsiteX3" fmla="*/ 242888 w 1004888"/>
              <a:gd name="connsiteY3" fmla="*/ 1328737 h 1328737"/>
              <a:gd name="connsiteX4" fmla="*/ 1004888 w 1004888"/>
              <a:gd name="connsiteY4" fmla="*/ 323850 h 1328737"/>
              <a:gd name="connsiteX5" fmla="*/ 628650 w 1004888"/>
              <a:gd name="connsiteY5" fmla="*/ 0 h 1328737"/>
              <a:gd name="connsiteX0" fmla="*/ 638175 w 1004888"/>
              <a:gd name="connsiteY0" fmla="*/ 0 h 1333499"/>
              <a:gd name="connsiteX1" fmla="*/ 0 w 1004888"/>
              <a:gd name="connsiteY1" fmla="*/ 776287 h 1333499"/>
              <a:gd name="connsiteX2" fmla="*/ 71438 w 1004888"/>
              <a:gd name="connsiteY2" fmla="*/ 1042987 h 1333499"/>
              <a:gd name="connsiteX3" fmla="*/ 242888 w 1004888"/>
              <a:gd name="connsiteY3" fmla="*/ 1333499 h 1333499"/>
              <a:gd name="connsiteX4" fmla="*/ 1004888 w 1004888"/>
              <a:gd name="connsiteY4" fmla="*/ 328612 h 1333499"/>
              <a:gd name="connsiteX5" fmla="*/ 638175 w 1004888"/>
              <a:gd name="connsiteY5" fmla="*/ 0 h 1333499"/>
              <a:gd name="connsiteX0" fmla="*/ 633413 w 1004888"/>
              <a:gd name="connsiteY0" fmla="*/ 0 h 1319211"/>
              <a:gd name="connsiteX1" fmla="*/ 0 w 1004888"/>
              <a:gd name="connsiteY1" fmla="*/ 761999 h 1319211"/>
              <a:gd name="connsiteX2" fmla="*/ 71438 w 1004888"/>
              <a:gd name="connsiteY2" fmla="*/ 1028699 h 1319211"/>
              <a:gd name="connsiteX3" fmla="*/ 242888 w 1004888"/>
              <a:gd name="connsiteY3" fmla="*/ 1319211 h 1319211"/>
              <a:gd name="connsiteX4" fmla="*/ 1004888 w 1004888"/>
              <a:gd name="connsiteY4" fmla="*/ 314324 h 1319211"/>
              <a:gd name="connsiteX5" fmla="*/ 633413 w 1004888"/>
              <a:gd name="connsiteY5" fmla="*/ 0 h 1319211"/>
              <a:gd name="connsiteX0" fmla="*/ 633413 w 1004888"/>
              <a:gd name="connsiteY0" fmla="*/ 0 h 1309686"/>
              <a:gd name="connsiteX1" fmla="*/ 0 w 1004888"/>
              <a:gd name="connsiteY1" fmla="*/ 761999 h 1309686"/>
              <a:gd name="connsiteX2" fmla="*/ 71438 w 1004888"/>
              <a:gd name="connsiteY2" fmla="*/ 1028699 h 1309686"/>
              <a:gd name="connsiteX3" fmla="*/ 209550 w 1004888"/>
              <a:gd name="connsiteY3" fmla="*/ 1309686 h 1309686"/>
              <a:gd name="connsiteX4" fmla="*/ 1004888 w 1004888"/>
              <a:gd name="connsiteY4" fmla="*/ 314324 h 1309686"/>
              <a:gd name="connsiteX5" fmla="*/ 633413 w 1004888"/>
              <a:gd name="connsiteY5" fmla="*/ 0 h 1309686"/>
              <a:gd name="connsiteX0" fmla="*/ 633413 w 1004888"/>
              <a:gd name="connsiteY0" fmla="*/ 0 h 1309686"/>
              <a:gd name="connsiteX1" fmla="*/ 0 w 1004888"/>
              <a:gd name="connsiteY1" fmla="*/ 761999 h 1309686"/>
              <a:gd name="connsiteX2" fmla="*/ 209550 w 1004888"/>
              <a:gd name="connsiteY2" fmla="*/ 1309686 h 1309686"/>
              <a:gd name="connsiteX3" fmla="*/ 1004888 w 1004888"/>
              <a:gd name="connsiteY3" fmla="*/ 314324 h 1309686"/>
              <a:gd name="connsiteX4" fmla="*/ 633413 w 1004888"/>
              <a:gd name="connsiteY4" fmla="*/ 0 h 1309686"/>
              <a:gd name="connsiteX0" fmla="*/ 599665 w 971140"/>
              <a:gd name="connsiteY0" fmla="*/ 0 h 1309686"/>
              <a:gd name="connsiteX1" fmla="*/ 0 w 971140"/>
              <a:gd name="connsiteY1" fmla="*/ 656538 h 1309686"/>
              <a:gd name="connsiteX2" fmla="*/ 175802 w 971140"/>
              <a:gd name="connsiteY2" fmla="*/ 1309686 h 1309686"/>
              <a:gd name="connsiteX3" fmla="*/ 971140 w 971140"/>
              <a:gd name="connsiteY3" fmla="*/ 314324 h 1309686"/>
              <a:gd name="connsiteX4" fmla="*/ 599665 w 971140"/>
              <a:gd name="connsiteY4" fmla="*/ 0 h 1309686"/>
              <a:gd name="connsiteX0" fmla="*/ 599665 w 971140"/>
              <a:gd name="connsiteY0" fmla="*/ 0 h 1162039"/>
              <a:gd name="connsiteX1" fmla="*/ 0 w 971140"/>
              <a:gd name="connsiteY1" fmla="*/ 656538 h 1162039"/>
              <a:gd name="connsiteX2" fmla="*/ 285482 w 971140"/>
              <a:gd name="connsiteY2" fmla="*/ 1162039 h 1162039"/>
              <a:gd name="connsiteX3" fmla="*/ 971140 w 971140"/>
              <a:gd name="connsiteY3" fmla="*/ 314324 h 1162039"/>
              <a:gd name="connsiteX4" fmla="*/ 599665 w 971140"/>
              <a:gd name="connsiteY4" fmla="*/ 0 h 1162039"/>
              <a:gd name="connsiteX0" fmla="*/ 599665 w 903644"/>
              <a:gd name="connsiteY0" fmla="*/ 0 h 1162039"/>
              <a:gd name="connsiteX1" fmla="*/ 0 w 903644"/>
              <a:gd name="connsiteY1" fmla="*/ 656538 h 1162039"/>
              <a:gd name="connsiteX2" fmla="*/ 285482 w 903644"/>
              <a:gd name="connsiteY2" fmla="*/ 1162039 h 1162039"/>
              <a:gd name="connsiteX3" fmla="*/ 903644 w 903644"/>
              <a:gd name="connsiteY3" fmla="*/ 259484 h 1162039"/>
              <a:gd name="connsiteX4" fmla="*/ 599665 w 903644"/>
              <a:gd name="connsiteY4" fmla="*/ 0 h 1162039"/>
              <a:gd name="connsiteX0" fmla="*/ 599665 w 903644"/>
              <a:gd name="connsiteY0" fmla="*/ 0 h 1153602"/>
              <a:gd name="connsiteX1" fmla="*/ 0 w 903644"/>
              <a:gd name="connsiteY1" fmla="*/ 656538 h 1153602"/>
              <a:gd name="connsiteX2" fmla="*/ 255953 w 903644"/>
              <a:gd name="connsiteY2" fmla="*/ 1153602 h 1153602"/>
              <a:gd name="connsiteX3" fmla="*/ 903644 w 903644"/>
              <a:gd name="connsiteY3" fmla="*/ 259484 h 1153602"/>
              <a:gd name="connsiteX4" fmla="*/ 599665 w 903644"/>
              <a:gd name="connsiteY4" fmla="*/ 0 h 1153602"/>
              <a:gd name="connsiteX0" fmla="*/ 599665 w 1010512"/>
              <a:gd name="connsiteY0" fmla="*/ 0 h 1153602"/>
              <a:gd name="connsiteX1" fmla="*/ 0 w 1010512"/>
              <a:gd name="connsiteY1" fmla="*/ 656538 h 1153602"/>
              <a:gd name="connsiteX2" fmla="*/ 255953 w 1010512"/>
              <a:gd name="connsiteY2" fmla="*/ 1153602 h 1153602"/>
              <a:gd name="connsiteX3" fmla="*/ 1010512 w 1010512"/>
              <a:gd name="connsiteY3" fmla="*/ 329792 h 1153602"/>
              <a:gd name="connsiteX4" fmla="*/ 599665 w 1010512"/>
              <a:gd name="connsiteY4" fmla="*/ 0 h 1153602"/>
              <a:gd name="connsiteX0" fmla="*/ 599665 w 1010512"/>
              <a:gd name="connsiteY0" fmla="*/ 0 h 1201411"/>
              <a:gd name="connsiteX1" fmla="*/ 0 w 1010512"/>
              <a:gd name="connsiteY1" fmla="*/ 656538 h 1201411"/>
              <a:gd name="connsiteX2" fmla="*/ 270015 w 1010512"/>
              <a:gd name="connsiteY2" fmla="*/ 1201411 h 1201411"/>
              <a:gd name="connsiteX3" fmla="*/ 1010512 w 1010512"/>
              <a:gd name="connsiteY3" fmla="*/ 329792 h 1201411"/>
              <a:gd name="connsiteX4" fmla="*/ 599665 w 1010512"/>
              <a:gd name="connsiteY4" fmla="*/ 0 h 1201411"/>
              <a:gd name="connsiteX0" fmla="*/ 599665 w 1010512"/>
              <a:gd name="connsiteY0" fmla="*/ 0 h 1178912"/>
              <a:gd name="connsiteX1" fmla="*/ 0 w 1010512"/>
              <a:gd name="connsiteY1" fmla="*/ 656538 h 1178912"/>
              <a:gd name="connsiteX2" fmla="*/ 281264 w 1010512"/>
              <a:gd name="connsiteY2" fmla="*/ 1178912 h 1178912"/>
              <a:gd name="connsiteX3" fmla="*/ 1010512 w 1010512"/>
              <a:gd name="connsiteY3" fmla="*/ 329792 h 1178912"/>
              <a:gd name="connsiteX4" fmla="*/ 599665 w 1010512"/>
              <a:gd name="connsiteY4" fmla="*/ 0 h 1178912"/>
              <a:gd name="connsiteX0" fmla="*/ 599665 w 988013"/>
              <a:gd name="connsiteY0" fmla="*/ 0 h 1178912"/>
              <a:gd name="connsiteX1" fmla="*/ 0 w 988013"/>
              <a:gd name="connsiteY1" fmla="*/ 656538 h 1178912"/>
              <a:gd name="connsiteX2" fmla="*/ 281264 w 988013"/>
              <a:gd name="connsiteY2" fmla="*/ 1178912 h 1178912"/>
              <a:gd name="connsiteX3" fmla="*/ 988013 w 988013"/>
              <a:gd name="connsiteY3" fmla="*/ 332604 h 1178912"/>
              <a:gd name="connsiteX4" fmla="*/ 599665 w 988013"/>
              <a:gd name="connsiteY4" fmla="*/ 0 h 1178912"/>
              <a:gd name="connsiteX0" fmla="*/ 591228 w 979576"/>
              <a:gd name="connsiteY0" fmla="*/ 0 h 1178912"/>
              <a:gd name="connsiteX1" fmla="*/ 0 w 979576"/>
              <a:gd name="connsiteY1" fmla="*/ 670599 h 1178912"/>
              <a:gd name="connsiteX2" fmla="*/ 272827 w 979576"/>
              <a:gd name="connsiteY2" fmla="*/ 1178912 h 1178912"/>
              <a:gd name="connsiteX3" fmla="*/ 979576 w 979576"/>
              <a:gd name="connsiteY3" fmla="*/ 332604 h 1178912"/>
              <a:gd name="connsiteX4" fmla="*/ 591228 w 979576"/>
              <a:gd name="connsiteY4" fmla="*/ 0 h 11789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79576" h="1178912">
                <a:moveTo>
                  <a:pt x="591228" y="0"/>
                </a:moveTo>
                <a:lnTo>
                  <a:pt x="0" y="670599"/>
                </a:lnTo>
                <a:lnTo>
                  <a:pt x="272827" y="1178912"/>
                </a:lnTo>
                <a:lnTo>
                  <a:pt x="979576" y="332604"/>
                </a:lnTo>
                <a:lnTo>
                  <a:pt x="591228" y="0"/>
                </a:lnTo>
                <a:close/>
              </a:path>
            </a:pathLst>
          </a:custGeom>
          <a:noFill/>
          <a:ln w="19050">
            <a:solidFill>
              <a:srgbClr val="C495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олилиния 27"/>
          <p:cNvSpPr/>
          <p:nvPr/>
        </p:nvSpPr>
        <p:spPr>
          <a:xfrm>
            <a:off x="4293761" y="1726412"/>
            <a:ext cx="586058" cy="677463"/>
          </a:xfrm>
          <a:custGeom>
            <a:avLst/>
            <a:gdLst>
              <a:gd name="connsiteX0" fmla="*/ 0 w 500063"/>
              <a:gd name="connsiteY0" fmla="*/ 142875 h 590550"/>
              <a:gd name="connsiteX1" fmla="*/ 395288 w 500063"/>
              <a:gd name="connsiteY1" fmla="*/ 0 h 590550"/>
              <a:gd name="connsiteX2" fmla="*/ 500063 w 500063"/>
              <a:gd name="connsiteY2" fmla="*/ 276225 h 590550"/>
              <a:gd name="connsiteX3" fmla="*/ 233363 w 500063"/>
              <a:gd name="connsiteY3" fmla="*/ 590550 h 590550"/>
              <a:gd name="connsiteX4" fmla="*/ 0 w 500063"/>
              <a:gd name="connsiteY4" fmla="*/ 142875 h 590550"/>
              <a:gd name="connsiteX0" fmla="*/ 0 w 514350"/>
              <a:gd name="connsiteY0" fmla="*/ 142875 h 590550"/>
              <a:gd name="connsiteX1" fmla="*/ 395288 w 514350"/>
              <a:gd name="connsiteY1" fmla="*/ 0 h 590550"/>
              <a:gd name="connsiteX2" fmla="*/ 514350 w 514350"/>
              <a:gd name="connsiteY2" fmla="*/ 266700 h 590550"/>
              <a:gd name="connsiteX3" fmla="*/ 233363 w 514350"/>
              <a:gd name="connsiteY3" fmla="*/ 590550 h 590550"/>
              <a:gd name="connsiteX4" fmla="*/ 0 w 514350"/>
              <a:gd name="connsiteY4" fmla="*/ 142875 h 590550"/>
              <a:gd name="connsiteX0" fmla="*/ 0 w 514350"/>
              <a:gd name="connsiteY0" fmla="*/ 152400 h 600075"/>
              <a:gd name="connsiteX1" fmla="*/ 404813 w 514350"/>
              <a:gd name="connsiteY1" fmla="*/ 0 h 600075"/>
              <a:gd name="connsiteX2" fmla="*/ 514350 w 514350"/>
              <a:gd name="connsiteY2" fmla="*/ 276225 h 600075"/>
              <a:gd name="connsiteX3" fmla="*/ 233363 w 514350"/>
              <a:gd name="connsiteY3" fmla="*/ 600075 h 600075"/>
              <a:gd name="connsiteX4" fmla="*/ 0 w 514350"/>
              <a:gd name="connsiteY4" fmla="*/ 152400 h 600075"/>
              <a:gd name="connsiteX0" fmla="*/ 0 w 519112"/>
              <a:gd name="connsiteY0" fmla="*/ 152400 h 600075"/>
              <a:gd name="connsiteX1" fmla="*/ 404813 w 519112"/>
              <a:gd name="connsiteY1" fmla="*/ 0 h 600075"/>
              <a:gd name="connsiteX2" fmla="*/ 519112 w 519112"/>
              <a:gd name="connsiteY2" fmla="*/ 261938 h 600075"/>
              <a:gd name="connsiteX3" fmla="*/ 233363 w 519112"/>
              <a:gd name="connsiteY3" fmla="*/ 600075 h 600075"/>
              <a:gd name="connsiteX4" fmla="*/ 0 w 519112"/>
              <a:gd name="connsiteY4" fmla="*/ 152400 h 600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9112" h="600075">
                <a:moveTo>
                  <a:pt x="0" y="152400"/>
                </a:moveTo>
                <a:lnTo>
                  <a:pt x="404813" y="0"/>
                </a:lnTo>
                <a:lnTo>
                  <a:pt x="519112" y="261938"/>
                </a:lnTo>
                <a:lnTo>
                  <a:pt x="233363" y="600075"/>
                </a:lnTo>
                <a:lnTo>
                  <a:pt x="0" y="152400"/>
                </a:lnTo>
                <a:close/>
              </a:path>
            </a:pathLst>
          </a:custGeom>
          <a:noFill/>
          <a:ln w="19050">
            <a:solidFill>
              <a:srgbClr val="C495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8" name="Полилиния 177"/>
          <p:cNvSpPr>
            <a:spLocks noChangeAspect="1"/>
          </p:cNvSpPr>
          <p:nvPr/>
        </p:nvSpPr>
        <p:spPr>
          <a:xfrm>
            <a:off x="3780676" y="1420946"/>
            <a:ext cx="954229" cy="2220152"/>
          </a:xfrm>
          <a:custGeom>
            <a:avLst/>
            <a:gdLst>
              <a:gd name="connsiteX0" fmla="*/ 0 w 1028700"/>
              <a:gd name="connsiteY0" fmla="*/ 0 h 1943100"/>
              <a:gd name="connsiteX1" fmla="*/ 247650 w 1028700"/>
              <a:gd name="connsiteY1" fmla="*/ 9525 h 1943100"/>
              <a:gd name="connsiteX2" fmla="*/ 809625 w 1028700"/>
              <a:gd name="connsiteY2" fmla="*/ 1114425 h 1943100"/>
              <a:gd name="connsiteX3" fmla="*/ 1028700 w 1028700"/>
              <a:gd name="connsiteY3" fmla="*/ 1323975 h 1943100"/>
              <a:gd name="connsiteX4" fmla="*/ 466725 w 1028700"/>
              <a:gd name="connsiteY4" fmla="*/ 1943100 h 1943100"/>
              <a:gd name="connsiteX5" fmla="*/ 400050 w 1028700"/>
              <a:gd name="connsiteY5" fmla="*/ 1943100 h 1943100"/>
              <a:gd name="connsiteX6" fmla="*/ 381000 w 1028700"/>
              <a:gd name="connsiteY6" fmla="*/ 1152525 h 1943100"/>
              <a:gd name="connsiteX7" fmla="*/ 238125 w 1028700"/>
              <a:gd name="connsiteY7" fmla="*/ 561975 h 1943100"/>
              <a:gd name="connsiteX8" fmla="*/ 0 w 1028700"/>
              <a:gd name="connsiteY8" fmla="*/ 0 h 1943100"/>
              <a:gd name="connsiteX0" fmla="*/ 0 w 1028700"/>
              <a:gd name="connsiteY0" fmla="*/ 0 h 1943100"/>
              <a:gd name="connsiteX1" fmla="*/ 247650 w 1028700"/>
              <a:gd name="connsiteY1" fmla="*/ 9525 h 1943100"/>
              <a:gd name="connsiteX2" fmla="*/ 809625 w 1028700"/>
              <a:gd name="connsiteY2" fmla="*/ 1114425 h 1943100"/>
              <a:gd name="connsiteX3" fmla="*/ 1028700 w 1028700"/>
              <a:gd name="connsiteY3" fmla="*/ 1323975 h 1943100"/>
              <a:gd name="connsiteX4" fmla="*/ 466725 w 1028700"/>
              <a:gd name="connsiteY4" fmla="*/ 1943100 h 1943100"/>
              <a:gd name="connsiteX5" fmla="*/ 400050 w 1028700"/>
              <a:gd name="connsiteY5" fmla="*/ 1943100 h 1943100"/>
              <a:gd name="connsiteX6" fmla="*/ 381000 w 1028700"/>
              <a:gd name="connsiteY6" fmla="*/ 1152525 h 1943100"/>
              <a:gd name="connsiteX7" fmla="*/ 238125 w 1028700"/>
              <a:gd name="connsiteY7" fmla="*/ 561975 h 1943100"/>
              <a:gd name="connsiteX8" fmla="*/ 0 w 1028700"/>
              <a:gd name="connsiteY8" fmla="*/ 0 h 1943100"/>
              <a:gd name="connsiteX0" fmla="*/ 4763 w 1033463"/>
              <a:gd name="connsiteY0" fmla="*/ 0 h 1943100"/>
              <a:gd name="connsiteX1" fmla="*/ 252413 w 1033463"/>
              <a:gd name="connsiteY1" fmla="*/ 9525 h 1943100"/>
              <a:gd name="connsiteX2" fmla="*/ 814388 w 1033463"/>
              <a:gd name="connsiteY2" fmla="*/ 1114425 h 1943100"/>
              <a:gd name="connsiteX3" fmla="*/ 1033463 w 1033463"/>
              <a:gd name="connsiteY3" fmla="*/ 1323975 h 1943100"/>
              <a:gd name="connsiteX4" fmla="*/ 471488 w 1033463"/>
              <a:gd name="connsiteY4" fmla="*/ 1943100 h 1943100"/>
              <a:gd name="connsiteX5" fmla="*/ 404813 w 1033463"/>
              <a:gd name="connsiteY5" fmla="*/ 1943100 h 1943100"/>
              <a:gd name="connsiteX6" fmla="*/ 385763 w 1033463"/>
              <a:gd name="connsiteY6" fmla="*/ 1152525 h 1943100"/>
              <a:gd name="connsiteX7" fmla="*/ 242888 w 1033463"/>
              <a:gd name="connsiteY7" fmla="*/ 561975 h 1943100"/>
              <a:gd name="connsiteX8" fmla="*/ 0 w 1033463"/>
              <a:gd name="connsiteY8" fmla="*/ 61913 h 1943100"/>
              <a:gd name="connsiteX9" fmla="*/ 4763 w 1033463"/>
              <a:gd name="connsiteY9" fmla="*/ 0 h 1943100"/>
              <a:gd name="connsiteX0" fmla="*/ 4763 w 1033463"/>
              <a:gd name="connsiteY0" fmla="*/ 0 h 1943100"/>
              <a:gd name="connsiteX1" fmla="*/ 252413 w 1033463"/>
              <a:gd name="connsiteY1" fmla="*/ 9525 h 1943100"/>
              <a:gd name="connsiteX2" fmla="*/ 814388 w 1033463"/>
              <a:gd name="connsiteY2" fmla="*/ 1114425 h 1943100"/>
              <a:gd name="connsiteX3" fmla="*/ 1033463 w 1033463"/>
              <a:gd name="connsiteY3" fmla="*/ 1323975 h 1943100"/>
              <a:gd name="connsiteX4" fmla="*/ 471488 w 1033463"/>
              <a:gd name="connsiteY4" fmla="*/ 1943100 h 1943100"/>
              <a:gd name="connsiteX5" fmla="*/ 423863 w 1033463"/>
              <a:gd name="connsiteY5" fmla="*/ 1890713 h 1943100"/>
              <a:gd name="connsiteX6" fmla="*/ 385763 w 1033463"/>
              <a:gd name="connsiteY6" fmla="*/ 1152525 h 1943100"/>
              <a:gd name="connsiteX7" fmla="*/ 242888 w 1033463"/>
              <a:gd name="connsiteY7" fmla="*/ 561975 h 1943100"/>
              <a:gd name="connsiteX8" fmla="*/ 0 w 1033463"/>
              <a:gd name="connsiteY8" fmla="*/ 61913 h 1943100"/>
              <a:gd name="connsiteX9" fmla="*/ 4763 w 1033463"/>
              <a:gd name="connsiteY9" fmla="*/ 0 h 1943100"/>
              <a:gd name="connsiteX0" fmla="*/ 4763 w 1019175"/>
              <a:gd name="connsiteY0" fmla="*/ 0 h 1943100"/>
              <a:gd name="connsiteX1" fmla="*/ 252413 w 1019175"/>
              <a:gd name="connsiteY1" fmla="*/ 9525 h 1943100"/>
              <a:gd name="connsiteX2" fmla="*/ 814388 w 1019175"/>
              <a:gd name="connsiteY2" fmla="*/ 1114425 h 1943100"/>
              <a:gd name="connsiteX3" fmla="*/ 1019175 w 1019175"/>
              <a:gd name="connsiteY3" fmla="*/ 1290638 h 1943100"/>
              <a:gd name="connsiteX4" fmla="*/ 471488 w 1019175"/>
              <a:gd name="connsiteY4" fmla="*/ 1943100 h 1943100"/>
              <a:gd name="connsiteX5" fmla="*/ 423863 w 1019175"/>
              <a:gd name="connsiteY5" fmla="*/ 1890713 h 1943100"/>
              <a:gd name="connsiteX6" fmla="*/ 385763 w 1019175"/>
              <a:gd name="connsiteY6" fmla="*/ 1152525 h 1943100"/>
              <a:gd name="connsiteX7" fmla="*/ 242888 w 1019175"/>
              <a:gd name="connsiteY7" fmla="*/ 561975 h 1943100"/>
              <a:gd name="connsiteX8" fmla="*/ 0 w 1019175"/>
              <a:gd name="connsiteY8" fmla="*/ 61913 h 1943100"/>
              <a:gd name="connsiteX9" fmla="*/ 4763 w 1019175"/>
              <a:gd name="connsiteY9" fmla="*/ 0 h 1943100"/>
              <a:gd name="connsiteX0" fmla="*/ 4763 w 1019175"/>
              <a:gd name="connsiteY0" fmla="*/ 0 h 1943100"/>
              <a:gd name="connsiteX1" fmla="*/ 252413 w 1019175"/>
              <a:gd name="connsiteY1" fmla="*/ 9525 h 1943100"/>
              <a:gd name="connsiteX2" fmla="*/ 766763 w 1019175"/>
              <a:gd name="connsiteY2" fmla="*/ 1047750 h 1943100"/>
              <a:gd name="connsiteX3" fmla="*/ 1019175 w 1019175"/>
              <a:gd name="connsiteY3" fmla="*/ 1290638 h 1943100"/>
              <a:gd name="connsiteX4" fmla="*/ 471488 w 1019175"/>
              <a:gd name="connsiteY4" fmla="*/ 1943100 h 1943100"/>
              <a:gd name="connsiteX5" fmla="*/ 423863 w 1019175"/>
              <a:gd name="connsiteY5" fmla="*/ 1890713 h 1943100"/>
              <a:gd name="connsiteX6" fmla="*/ 385763 w 1019175"/>
              <a:gd name="connsiteY6" fmla="*/ 1152525 h 1943100"/>
              <a:gd name="connsiteX7" fmla="*/ 242888 w 1019175"/>
              <a:gd name="connsiteY7" fmla="*/ 561975 h 1943100"/>
              <a:gd name="connsiteX8" fmla="*/ 0 w 1019175"/>
              <a:gd name="connsiteY8" fmla="*/ 61913 h 1943100"/>
              <a:gd name="connsiteX9" fmla="*/ 4763 w 1019175"/>
              <a:gd name="connsiteY9" fmla="*/ 0 h 1943100"/>
              <a:gd name="connsiteX0" fmla="*/ 4763 w 1019175"/>
              <a:gd name="connsiteY0" fmla="*/ 0 h 1943100"/>
              <a:gd name="connsiteX1" fmla="*/ 252413 w 1019175"/>
              <a:gd name="connsiteY1" fmla="*/ 9525 h 1943100"/>
              <a:gd name="connsiteX2" fmla="*/ 776288 w 1019175"/>
              <a:gd name="connsiteY2" fmla="*/ 1066800 h 1943100"/>
              <a:gd name="connsiteX3" fmla="*/ 1019175 w 1019175"/>
              <a:gd name="connsiteY3" fmla="*/ 1290638 h 1943100"/>
              <a:gd name="connsiteX4" fmla="*/ 471488 w 1019175"/>
              <a:gd name="connsiteY4" fmla="*/ 1943100 h 1943100"/>
              <a:gd name="connsiteX5" fmla="*/ 423863 w 1019175"/>
              <a:gd name="connsiteY5" fmla="*/ 1890713 h 1943100"/>
              <a:gd name="connsiteX6" fmla="*/ 385763 w 1019175"/>
              <a:gd name="connsiteY6" fmla="*/ 1152525 h 1943100"/>
              <a:gd name="connsiteX7" fmla="*/ 242888 w 1019175"/>
              <a:gd name="connsiteY7" fmla="*/ 561975 h 1943100"/>
              <a:gd name="connsiteX8" fmla="*/ 0 w 1019175"/>
              <a:gd name="connsiteY8" fmla="*/ 61913 h 1943100"/>
              <a:gd name="connsiteX9" fmla="*/ 4763 w 1019175"/>
              <a:gd name="connsiteY9" fmla="*/ 0 h 1943100"/>
              <a:gd name="connsiteX0" fmla="*/ 4763 w 1019175"/>
              <a:gd name="connsiteY0" fmla="*/ 0 h 1943100"/>
              <a:gd name="connsiteX1" fmla="*/ 252413 w 1019175"/>
              <a:gd name="connsiteY1" fmla="*/ 9525 h 1943100"/>
              <a:gd name="connsiteX2" fmla="*/ 776288 w 1019175"/>
              <a:gd name="connsiteY2" fmla="*/ 1066800 h 1943100"/>
              <a:gd name="connsiteX3" fmla="*/ 1019175 w 1019175"/>
              <a:gd name="connsiteY3" fmla="*/ 1290638 h 1943100"/>
              <a:gd name="connsiteX4" fmla="*/ 471488 w 1019175"/>
              <a:gd name="connsiteY4" fmla="*/ 1943100 h 1943100"/>
              <a:gd name="connsiteX5" fmla="*/ 423863 w 1019175"/>
              <a:gd name="connsiteY5" fmla="*/ 1890713 h 1943100"/>
              <a:gd name="connsiteX6" fmla="*/ 371476 w 1019175"/>
              <a:gd name="connsiteY6" fmla="*/ 1152525 h 1943100"/>
              <a:gd name="connsiteX7" fmla="*/ 242888 w 1019175"/>
              <a:gd name="connsiteY7" fmla="*/ 561975 h 1943100"/>
              <a:gd name="connsiteX8" fmla="*/ 0 w 1019175"/>
              <a:gd name="connsiteY8" fmla="*/ 61913 h 1943100"/>
              <a:gd name="connsiteX9" fmla="*/ 4763 w 1019175"/>
              <a:gd name="connsiteY9" fmla="*/ 0 h 1943100"/>
              <a:gd name="connsiteX0" fmla="*/ 4763 w 1028700"/>
              <a:gd name="connsiteY0" fmla="*/ 0 h 1943100"/>
              <a:gd name="connsiteX1" fmla="*/ 252413 w 1028700"/>
              <a:gd name="connsiteY1" fmla="*/ 9525 h 1943100"/>
              <a:gd name="connsiteX2" fmla="*/ 776288 w 1028700"/>
              <a:gd name="connsiteY2" fmla="*/ 1066800 h 1943100"/>
              <a:gd name="connsiteX3" fmla="*/ 1028700 w 1028700"/>
              <a:gd name="connsiteY3" fmla="*/ 1309688 h 1943100"/>
              <a:gd name="connsiteX4" fmla="*/ 471488 w 1028700"/>
              <a:gd name="connsiteY4" fmla="*/ 1943100 h 1943100"/>
              <a:gd name="connsiteX5" fmla="*/ 423863 w 1028700"/>
              <a:gd name="connsiteY5" fmla="*/ 1890713 h 1943100"/>
              <a:gd name="connsiteX6" fmla="*/ 371476 w 1028700"/>
              <a:gd name="connsiteY6" fmla="*/ 1152525 h 1943100"/>
              <a:gd name="connsiteX7" fmla="*/ 242888 w 1028700"/>
              <a:gd name="connsiteY7" fmla="*/ 561975 h 1943100"/>
              <a:gd name="connsiteX8" fmla="*/ 0 w 1028700"/>
              <a:gd name="connsiteY8" fmla="*/ 61913 h 1943100"/>
              <a:gd name="connsiteX9" fmla="*/ 4763 w 1028700"/>
              <a:gd name="connsiteY9" fmla="*/ 0 h 1943100"/>
              <a:gd name="connsiteX0" fmla="*/ 14288 w 1028700"/>
              <a:gd name="connsiteY0" fmla="*/ 0 h 1933575"/>
              <a:gd name="connsiteX1" fmla="*/ 252413 w 1028700"/>
              <a:gd name="connsiteY1" fmla="*/ 0 h 1933575"/>
              <a:gd name="connsiteX2" fmla="*/ 776288 w 1028700"/>
              <a:gd name="connsiteY2" fmla="*/ 1057275 h 1933575"/>
              <a:gd name="connsiteX3" fmla="*/ 1028700 w 1028700"/>
              <a:gd name="connsiteY3" fmla="*/ 1300163 h 1933575"/>
              <a:gd name="connsiteX4" fmla="*/ 471488 w 1028700"/>
              <a:gd name="connsiteY4" fmla="*/ 1933575 h 1933575"/>
              <a:gd name="connsiteX5" fmla="*/ 423863 w 1028700"/>
              <a:gd name="connsiteY5" fmla="*/ 1881188 h 1933575"/>
              <a:gd name="connsiteX6" fmla="*/ 371476 w 1028700"/>
              <a:gd name="connsiteY6" fmla="*/ 1143000 h 1933575"/>
              <a:gd name="connsiteX7" fmla="*/ 242888 w 1028700"/>
              <a:gd name="connsiteY7" fmla="*/ 552450 h 1933575"/>
              <a:gd name="connsiteX8" fmla="*/ 0 w 1028700"/>
              <a:gd name="connsiteY8" fmla="*/ 52388 h 1933575"/>
              <a:gd name="connsiteX9" fmla="*/ 14288 w 1028700"/>
              <a:gd name="connsiteY9" fmla="*/ 0 h 1933575"/>
              <a:gd name="connsiteX0" fmla="*/ 14288 w 1019175"/>
              <a:gd name="connsiteY0" fmla="*/ 0 h 1933575"/>
              <a:gd name="connsiteX1" fmla="*/ 252413 w 1019175"/>
              <a:gd name="connsiteY1" fmla="*/ 0 h 1933575"/>
              <a:gd name="connsiteX2" fmla="*/ 776288 w 1019175"/>
              <a:gd name="connsiteY2" fmla="*/ 1057275 h 1933575"/>
              <a:gd name="connsiteX3" fmla="*/ 1019175 w 1019175"/>
              <a:gd name="connsiteY3" fmla="*/ 1281113 h 1933575"/>
              <a:gd name="connsiteX4" fmla="*/ 471488 w 1019175"/>
              <a:gd name="connsiteY4" fmla="*/ 1933575 h 1933575"/>
              <a:gd name="connsiteX5" fmla="*/ 423863 w 1019175"/>
              <a:gd name="connsiteY5" fmla="*/ 1881188 h 1933575"/>
              <a:gd name="connsiteX6" fmla="*/ 371476 w 1019175"/>
              <a:gd name="connsiteY6" fmla="*/ 1143000 h 1933575"/>
              <a:gd name="connsiteX7" fmla="*/ 242888 w 1019175"/>
              <a:gd name="connsiteY7" fmla="*/ 552450 h 1933575"/>
              <a:gd name="connsiteX8" fmla="*/ 0 w 1019175"/>
              <a:gd name="connsiteY8" fmla="*/ 52388 h 1933575"/>
              <a:gd name="connsiteX9" fmla="*/ 14288 w 1019175"/>
              <a:gd name="connsiteY9" fmla="*/ 0 h 1933575"/>
              <a:gd name="connsiteX0" fmla="*/ 14288 w 1023938"/>
              <a:gd name="connsiteY0" fmla="*/ 0 h 1933575"/>
              <a:gd name="connsiteX1" fmla="*/ 252413 w 1023938"/>
              <a:gd name="connsiteY1" fmla="*/ 0 h 1933575"/>
              <a:gd name="connsiteX2" fmla="*/ 776288 w 1023938"/>
              <a:gd name="connsiteY2" fmla="*/ 1057275 h 1933575"/>
              <a:gd name="connsiteX3" fmla="*/ 1023938 w 1023938"/>
              <a:gd name="connsiteY3" fmla="*/ 1300163 h 1933575"/>
              <a:gd name="connsiteX4" fmla="*/ 471488 w 1023938"/>
              <a:gd name="connsiteY4" fmla="*/ 1933575 h 1933575"/>
              <a:gd name="connsiteX5" fmla="*/ 423863 w 1023938"/>
              <a:gd name="connsiteY5" fmla="*/ 1881188 h 1933575"/>
              <a:gd name="connsiteX6" fmla="*/ 371476 w 1023938"/>
              <a:gd name="connsiteY6" fmla="*/ 1143000 h 1933575"/>
              <a:gd name="connsiteX7" fmla="*/ 242888 w 1023938"/>
              <a:gd name="connsiteY7" fmla="*/ 552450 h 1933575"/>
              <a:gd name="connsiteX8" fmla="*/ 0 w 1023938"/>
              <a:gd name="connsiteY8" fmla="*/ 52388 h 1933575"/>
              <a:gd name="connsiteX9" fmla="*/ 14288 w 1023938"/>
              <a:gd name="connsiteY9" fmla="*/ 0 h 1933575"/>
              <a:gd name="connsiteX0" fmla="*/ 14288 w 1033463"/>
              <a:gd name="connsiteY0" fmla="*/ 0 h 1933575"/>
              <a:gd name="connsiteX1" fmla="*/ 252413 w 1033463"/>
              <a:gd name="connsiteY1" fmla="*/ 0 h 1933575"/>
              <a:gd name="connsiteX2" fmla="*/ 776288 w 1033463"/>
              <a:gd name="connsiteY2" fmla="*/ 1057275 h 1933575"/>
              <a:gd name="connsiteX3" fmla="*/ 1033463 w 1033463"/>
              <a:gd name="connsiteY3" fmla="*/ 1276350 h 1933575"/>
              <a:gd name="connsiteX4" fmla="*/ 471488 w 1033463"/>
              <a:gd name="connsiteY4" fmla="*/ 1933575 h 1933575"/>
              <a:gd name="connsiteX5" fmla="*/ 423863 w 1033463"/>
              <a:gd name="connsiteY5" fmla="*/ 1881188 h 1933575"/>
              <a:gd name="connsiteX6" fmla="*/ 371476 w 1033463"/>
              <a:gd name="connsiteY6" fmla="*/ 1143000 h 1933575"/>
              <a:gd name="connsiteX7" fmla="*/ 242888 w 1033463"/>
              <a:gd name="connsiteY7" fmla="*/ 552450 h 1933575"/>
              <a:gd name="connsiteX8" fmla="*/ 0 w 1033463"/>
              <a:gd name="connsiteY8" fmla="*/ 52388 h 1933575"/>
              <a:gd name="connsiteX9" fmla="*/ 14288 w 1033463"/>
              <a:gd name="connsiteY9" fmla="*/ 0 h 1933575"/>
              <a:gd name="connsiteX0" fmla="*/ 14288 w 1033463"/>
              <a:gd name="connsiteY0" fmla="*/ 0 h 2054505"/>
              <a:gd name="connsiteX1" fmla="*/ 252413 w 1033463"/>
              <a:gd name="connsiteY1" fmla="*/ 0 h 2054505"/>
              <a:gd name="connsiteX2" fmla="*/ 776288 w 1033463"/>
              <a:gd name="connsiteY2" fmla="*/ 1057275 h 2054505"/>
              <a:gd name="connsiteX3" fmla="*/ 1033463 w 1033463"/>
              <a:gd name="connsiteY3" fmla="*/ 1276350 h 2054505"/>
              <a:gd name="connsiteX4" fmla="*/ 401180 w 1033463"/>
              <a:gd name="connsiteY4" fmla="*/ 2054505 h 2054505"/>
              <a:gd name="connsiteX5" fmla="*/ 423863 w 1033463"/>
              <a:gd name="connsiteY5" fmla="*/ 1881188 h 2054505"/>
              <a:gd name="connsiteX6" fmla="*/ 371476 w 1033463"/>
              <a:gd name="connsiteY6" fmla="*/ 1143000 h 2054505"/>
              <a:gd name="connsiteX7" fmla="*/ 242888 w 1033463"/>
              <a:gd name="connsiteY7" fmla="*/ 552450 h 2054505"/>
              <a:gd name="connsiteX8" fmla="*/ 0 w 1033463"/>
              <a:gd name="connsiteY8" fmla="*/ 52388 h 2054505"/>
              <a:gd name="connsiteX9" fmla="*/ 14288 w 1033463"/>
              <a:gd name="connsiteY9" fmla="*/ 0 h 2054505"/>
              <a:gd name="connsiteX0" fmla="*/ 14288 w 982841"/>
              <a:gd name="connsiteY0" fmla="*/ 0 h 2054505"/>
              <a:gd name="connsiteX1" fmla="*/ 252413 w 982841"/>
              <a:gd name="connsiteY1" fmla="*/ 0 h 2054505"/>
              <a:gd name="connsiteX2" fmla="*/ 776288 w 982841"/>
              <a:gd name="connsiteY2" fmla="*/ 1057275 h 2054505"/>
              <a:gd name="connsiteX3" fmla="*/ 982841 w 982841"/>
              <a:gd name="connsiteY3" fmla="*/ 1400092 h 2054505"/>
              <a:gd name="connsiteX4" fmla="*/ 401180 w 982841"/>
              <a:gd name="connsiteY4" fmla="*/ 2054505 h 2054505"/>
              <a:gd name="connsiteX5" fmla="*/ 423863 w 982841"/>
              <a:gd name="connsiteY5" fmla="*/ 1881188 h 2054505"/>
              <a:gd name="connsiteX6" fmla="*/ 371476 w 982841"/>
              <a:gd name="connsiteY6" fmla="*/ 1143000 h 2054505"/>
              <a:gd name="connsiteX7" fmla="*/ 242888 w 982841"/>
              <a:gd name="connsiteY7" fmla="*/ 552450 h 2054505"/>
              <a:gd name="connsiteX8" fmla="*/ 0 w 982841"/>
              <a:gd name="connsiteY8" fmla="*/ 52388 h 2054505"/>
              <a:gd name="connsiteX9" fmla="*/ 14288 w 982841"/>
              <a:gd name="connsiteY9" fmla="*/ 0 h 2054505"/>
              <a:gd name="connsiteX0" fmla="*/ 14288 w 982841"/>
              <a:gd name="connsiteY0" fmla="*/ 0 h 2054505"/>
              <a:gd name="connsiteX1" fmla="*/ 252413 w 982841"/>
              <a:gd name="connsiteY1" fmla="*/ 0 h 2054505"/>
              <a:gd name="connsiteX2" fmla="*/ 745352 w 982841"/>
              <a:gd name="connsiteY2" fmla="*/ 1147269 h 2054505"/>
              <a:gd name="connsiteX3" fmla="*/ 982841 w 982841"/>
              <a:gd name="connsiteY3" fmla="*/ 1400092 h 2054505"/>
              <a:gd name="connsiteX4" fmla="*/ 401180 w 982841"/>
              <a:gd name="connsiteY4" fmla="*/ 2054505 h 2054505"/>
              <a:gd name="connsiteX5" fmla="*/ 423863 w 982841"/>
              <a:gd name="connsiteY5" fmla="*/ 1881188 h 2054505"/>
              <a:gd name="connsiteX6" fmla="*/ 371476 w 982841"/>
              <a:gd name="connsiteY6" fmla="*/ 1143000 h 2054505"/>
              <a:gd name="connsiteX7" fmla="*/ 242888 w 982841"/>
              <a:gd name="connsiteY7" fmla="*/ 552450 h 2054505"/>
              <a:gd name="connsiteX8" fmla="*/ 0 w 982841"/>
              <a:gd name="connsiteY8" fmla="*/ 52388 h 2054505"/>
              <a:gd name="connsiteX9" fmla="*/ 14288 w 982841"/>
              <a:gd name="connsiteY9" fmla="*/ 0 h 2054505"/>
              <a:gd name="connsiteX0" fmla="*/ 14288 w 982841"/>
              <a:gd name="connsiteY0" fmla="*/ 0 h 2054505"/>
              <a:gd name="connsiteX1" fmla="*/ 252413 w 982841"/>
              <a:gd name="connsiteY1" fmla="*/ 0 h 2054505"/>
              <a:gd name="connsiteX2" fmla="*/ 745352 w 982841"/>
              <a:gd name="connsiteY2" fmla="*/ 1147269 h 2054505"/>
              <a:gd name="connsiteX3" fmla="*/ 982841 w 982841"/>
              <a:gd name="connsiteY3" fmla="*/ 1400092 h 2054505"/>
              <a:gd name="connsiteX4" fmla="*/ 401180 w 982841"/>
              <a:gd name="connsiteY4" fmla="*/ 2054505 h 2054505"/>
              <a:gd name="connsiteX5" fmla="*/ 423863 w 982841"/>
              <a:gd name="connsiteY5" fmla="*/ 1881188 h 2054505"/>
              <a:gd name="connsiteX6" fmla="*/ 371476 w 982841"/>
              <a:gd name="connsiteY6" fmla="*/ 1143000 h 2054505"/>
              <a:gd name="connsiteX7" fmla="*/ 242888 w 982841"/>
              <a:gd name="connsiteY7" fmla="*/ 552450 h 2054505"/>
              <a:gd name="connsiteX8" fmla="*/ 0 w 982841"/>
              <a:gd name="connsiteY8" fmla="*/ 52388 h 2054505"/>
              <a:gd name="connsiteX9" fmla="*/ 14288 w 982841"/>
              <a:gd name="connsiteY9" fmla="*/ 0 h 2054505"/>
              <a:gd name="connsiteX0" fmla="*/ 14288 w 982841"/>
              <a:gd name="connsiteY0" fmla="*/ 0 h 2054505"/>
              <a:gd name="connsiteX1" fmla="*/ 252413 w 982841"/>
              <a:gd name="connsiteY1" fmla="*/ 0 h 2054505"/>
              <a:gd name="connsiteX2" fmla="*/ 428584 w 982841"/>
              <a:gd name="connsiteY2" fmla="*/ 606456 h 2054505"/>
              <a:gd name="connsiteX3" fmla="*/ 745352 w 982841"/>
              <a:gd name="connsiteY3" fmla="*/ 1147269 h 2054505"/>
              <a:gd name="connsiteX4" fmla="*/ 982841 w 982841"/>
              <a:gd name="connsiteY4" fmla="*/ 1400092 h 2054505"/>
              <a:gd name="connsiteX5" fmla="*/ 401180 w 982841"/>
              <a:gd name="connsiteY5" fmla="*/ 2054505 h 2054505"/>
              <a:gd name="connsiteX6" fmla="*/ 423863 w 982841"/>
              <a:gd name="connsiteY6" fmla="*/ 1881188 h 2054505"/>
              <a:gd name="connsiteX7" fmla="*/ 371476 w 982841"/>
              <a:gd name="connsiteY7" fmla="*/ 1143000 h 2054505"/>
              <a:gd name="connsiteX8" fmla="*/ 242888 w 982841"/>
              <a:gd name="connsiteY8" fmla="*/ 552450 h 2054505"/>
              <a:gd name="connsiteX9" fmla="*/ 0 w 982841"/>
              <a:gd name="connsiteY9" fmla="*/ 52388 h 2054505"/>
              <a:gd name="connsiteX10" fmla="*/ 14288 w 982841"/>
              <a:gd name="connsiteY10" fmla="*/ 0 h 2054505"/>
              <a:gd name="connsiteX0" fmla="*/ 14288 w 982841"/>
              <a:gd name="connsiteY0" fmla="*/ 0 h 2054505"/>
              <a:gd name="connsiteX1" fmla="*/ 204604 w 982841"/>
              <a:gd name="connsiteY1" fmla="*/ 106868 h 2054505"/>
              <a:gd name="connsiteX2" fmla="*/ 428584 w 982841"/>
              <a:gd name="connsiteY2" fmla="*/ 606456 h 2054505"/>
              <a:gd name="connsiteX3" fmla="*/ 745352 w 982841"/>
              <a:gd name="connsiteY3" fmla="*/ 1147269 h 2054505"/>
              <a:gd name="connsiteX4" fmla="*/ 982841 w 982841"/>
              <a:gd name="connsiteY4" fmla="*/ 1400092 h 2054505"/>
              <a:gd name="connsiteX5" fmla="*/ 401180 w 982841"/>
              <a:gd name="connsiteY5" fmla="*/ 2054505 h 2054505"/>
              <a:gd name="connsiteX6" fmla="*/ 423863 w 982841"/>
              <a:gd name="connsiteY6" fmla="*/ 1881188 h 2054505"/>
              <a:gd name="connsiteX7" fmla="*/ 371476 w 982841"/>
              <a:gd name="connsiteY7" fmla="*/ 1143000 h 2054505"/>
              <a:gd name="connsiteX8" fmla="*/ 242888 w 982841"/>
              <a:gd name="connsiteY8" fmla="*/ 552450 h 2054505"/>
              <a:gd name="connsiteX9" fmla="*/ 0 w 982841"/>
              <a:gd name="connsiteY9" fmla="*/ 52388 h 2054505"/>
              <a:gd name="connsiteX10" fmla="*/ 14288 w 982841"/>
              <a:gd name="connsiteY10" fmla="*/ 0 h 2054505"/>
              <a:gd name="connsiteX0" fmla="*/ 132405 w 982841"/>
              <a:gd name="connsiteY0" fmla="*/ 48855 h 2002117"/>
              <a:gd name="connsiteX1" fmla="*/ 204604 w 982841"/>
              <a:gd name="connsiteY1" fmla="*/ 54480 h 2002117"/>
              <a:gd name="connsiteX2" fmla="*/ 428584 w 982841"/>
              <a:gd name="connsiteY2" fmla="*/ 554068 h 2002117"/>
              <a:gd name="connsiteX3" fmla="*/ 745352 w 982841"/>
              <a:gd name="connsiteY3" fmla="*/ 1094881 h 2002117"/>
              <a:gd name="connsiteX4" fmla="*/ 982841 w 982841"/>
              <a:gd name="connsiteY4" fmla="*/ 1347704 h 2002117"/>
              <a:gd name="connsiteX5" fmla="*/ 401180 w 982841"/>
              <a:gd name="connsiteY5" fmla="*/ 2002117 h 2002117"/>
              <a:gd name="connsiteX6" fmla="*/ 423863 w 982841"/>
              <a:gd name="connsiteY6" fmla="*/ 1828800 h 2002117"/>
              <a:gd name="connsiteX7" fmla="*/ 371476 w 982841"/>
              <a:gd name="connsiteY7" fmla="*/ 1090612 h 2002117"/>
              <a:gd name="connsiteX8" fmla="*/ 242888 w 982841"/>
              <a:gd name="connsiteY8" fmla="*/ 500062 h 2002117"/>
              <a:gd name="connsiteX9" fmla="*/ 0 w 982841"/>
              <a:gd name="connsiteY9" fmla="*/ 0 h 2002117"/>
              <a:gd name="connsiteX10" fmla="*/ 132405 w 982841"/>
              <a:gd name="connsiteY10" fmla="*/ 48855 h 2002117"/>
              <a:gd name="connsiteX0" fmla="*/ 0 w 850436"/>
              <a:gd name="connsiteY0" fmla="*/ 0 h 1953262"/>
              <a:gd name="connsiteX1" fmla="*/ 72199 w 850436"/>
              <a:gd name="connsiteY1" fmla="*/ 5625 h 1953262"/>
              <a:gd name="connsiteX2" fmla="*/ 296179 w 850436"/>
              <a:gd name="connsiteY2" fmla="*/ 505213 h 1953262"/>
              <a:gd name="connsiteX3" fmla="*/ 612947 w 850436"/>
              <a:gd name="connsiteY3" fmla="*/ 1046026 h 1953262"/>
              <a:gd name="connsiteX4" fmla="*/ 850436 w 850436"/>
              <a:gd name="connsiteY4" fmla="*/ 1298849 h 1953262"/>
              <a:gd name="connsiteX5" fmla="*/ 268775 w 850436"/>
              <a:gd name="connsiteY5" fmla="*/ 1953262 h 1953262"/>
              <a:gd name="connsiteX6" fmla="*/ 291458 w 850436"/>
              <a:gd name="connsiteY6" fmla="*/ 1779945 h 1953262"/>
              <a:gd name="connsiteX7" fmla="*/ 239071 w 850436"/>
              <a:gd name="connsiteY7" fmla="*/ 1041757 h 1953262"/>
              <a:gd name="connsiteX8" fmla="*/ 110483 w 850436"/>
              <a:gd name="connsiteY8" fmla="*/ 451207 h 1953262"/>
              <a:gd name="connsiteX9" fmla="*/ 2586 w 850436"/>
              <a:gd name="connsiteY9" fmla="*/ 60825 h 1953262"/>
              <a:gd name="connsiteX10" fmla="*/ 0 w 850436"/>
              <a:gd name="connsiteY10" fmla="*/ 0 h 1953262"/>
              <a:gd name="connsiteX0" fmla="*/ 0 w 850436"/>
              <a:gd name="connsiteY0" fmla="*/ 0 h 1953262"/>
              <a:gd name="connsiteX1" fmla="*/ 136882 w 850436"/>
              <a:gd name="connsiteY1" fmla="*/ 2812 h 1953262"/>
              <a:gd name="connsiteX2" fmla="*/ 296179 w 850436"/>
              <a:gd name="connsiteY2" fmla="*/ 505213 h 1953262"/>
              <a:gd name="connsiteX3" fmla="*/ 612947 w 850436"/>
              <a:gd name="connsiteY3" fmla="*/ 1046026 h 1953262"/>
              <a:gd name="connsiteX4" fmla="*/ 850436 w 850436"/>
              <a:gd name="connsiteY4" fmla="*/ 1298849 h 1953262"/>
              <a:gd name="connsiteX5" fmla="*/ 268775 w 850436"/>
              <a:gd name="connsiteY5" fmla="*/ 1953262 h 1953262"/>
              <a:gd name="connsiteX6" fmla="*/ 291458 w 850436"/>
              <a:gd name="connsiteY6" fmla="*/ 1779945 h 1953262"/>
              <a:gd name="connsiteX7" fmla="*/ 239071 w 850436"/>
              <a:gd name="connsiteY7" fmla="*/ 1041757 h 1953262"/>
              <a:gd name="connsiteX8" fmla="*/ 110483 w 850436"/>
              <a:gd name="connsiteY8" fmla="*/ 451207 h 1953262"/>
              <a:gd name="connsiteX9" fmla="*/ 2586 w 850436"/>
              <a:gd name="connsiteY9" fmla="*/ 60825 h 1953262"/>
              <a:gd name="connsiteX10" fmla="*/ 0 w 850436"/>
              <a:gd name="connsiteY10" fmla="*/ 0 h 1953262"/>
              <a:gd name="connsiteX0" fmla="*/ 0 w 850436"/>
              <a:gd name="connsiteY0" fmla="*/ 5625 h 1958887"/>
              <a:gd name="connsiteX1" fmla="*/ 157974 w 850436"/>
              <a:gd name="connsiteY1" fmla="*/ 0 h 1958887"/>
              <a:gd name="connsiteX2" fmla="*/ 296179 w 850436"/>
              <a:gd name="connsiteY2" fmla="*/ 510838 h 1958887"/>
              <a:gd name="connsiteX3" fmla="*/ 612947 w 850436"/>
              <a:gd name="connsiteY3" fmla="*/ 1051651 h 1958887"/>
              <a:gd name="connsiteX4" fmla="*/ 850436 w 850436"/>
              <a:gd name="connsiteY4" fmla="*/ 1304474 h 1958887"/>
              <a:gd name="connsiteX5" fmla="*/ 268775 w 850436"/>
              <a:gd name="connsiteY5" fmla="*/ 1958887 h 1958887"/>
              <a:gd name="connsiteX6" fmla="*/ 291458 w 850436"/>
              <a:gd name="connsiteY6" fmla="*/ 1785570 h 1958887"/>
              <a:gd name="connsiteX7" fmla="*/ 239071 w 850436"/>
              <a:gd name="connsiteY7" fmla="*/ 1047382 h 1958887"/>
              <a:gd name="connsiteX8" fmla="*/ 110483 w 850436"/>
              <a:gd name="connsiteY8" fmla="*/ 456832 h 1958887"/>
              <a:gd name="connsiteX9" fmla="*/ 2586 w 850436"/>
              <a:gd name="connsiteY9" fmla="*/ 66450 h 1958887"/>
              <a:gd name="connsiteX10" fmla="*/ 0 w 850436"/>
              <a:gd name="connsiteY10" fmla="*/ 5625 h 1958887"/>
              <a:gd name="connsiteX0" fmla="*/ 0 w 850436"/>
              <a:gd name="connsiteY0" fmla="*/ 5625 h 1958887"/>
              <a:gd name="connsiteX1" fmla="*/ 157974 w 850436"/>
              <a:gd name="connsiteY1" fmla="*/ 0 h 1958887"/>
              <a:gd name="connsiteX2" fmla="*/ 296179 w 850436"/>
              <a:gd name="connsiteY2" fmla="*/ 510838 h 1958887"/>
              <a:gd name="connsiteX3" fmla="*/ 612947 w 850436"/>
              <a:gd name="connsiteY3" fmla="*/ 1051651 h 1958887"/>
              <a:gd name="connsiteX4" fmla="*/ 850436 w 850436"/>
              <a:gd name="connsiteY4" fmla="*/ 1304474 h 1958887"/>
              <a:gd name="connsiteX5" fmla="*/ 268775 w 850436"/>
              <a:gd name="connsiteY5" fmla="*/ 1958887 h 1958887"/>
              <a:gd name="connsiteX6" fmla="*/ 291458 w 850436"/>
              <a:gd name="connsiteY6" fmla="*/ 1785570 h 1958887"/>
              <a:gd name="connsiteX7" fmla="*/ 239071 w 850436"/>
              <a:gd name="connsiteY7" fmla="*/ 1047382 h 1958887"/>
              <a:gd name="connsiteX8" fmla="*/ 110483 w 850436"/>
              <a:gd name="connsiteY8" fmla="*/ 456832 h 1958887"/>
              <a:gd name="connsiteX9" fmla="*/ 2586 w 850436"/>
              <a:gd name="connsiteY9" fmla="*/ 66450 h 1958887"/>
              <a:gd name="connsiteX10" fmla="*/ 0 w 850436"/>
              <a:gd name="connsiteY10" fmla="*/ 5625 h 1958887"/>
              <a:gd name="connsiteX0" fmla="*/ 0 w 850436"/>
              <a:gd name="connsiteY0" fmla="*/ 5625 h 1958887"/>
              <a:gd name="connsiteX1" fmla="*/ 157974 w 850436"/>
              <a:gd name="connsiteY1" fmla="*/ 0 h 1958887"/>
              <a:gd name="connsiteX2" fmla="*/ 296179 w 850436"/>
              <a:gd name="connsiteY2" fmla="*/ 510838 h 1958887"/>
              <a:gd name="connsiteX3" fmla="*/ 612947 w 850436"/>
              <a:gd name="connsiteY3" fmla="*/ 1051651 h 1958887"/>
              <a:gd name="connsiteX4" fmla="*/ 850436 w 850436"/>
              <a:gd name="connsiteY4" fmla="*/ 1304474 h 1958887"/>
              <a:gd name="connsiteX5" fmla="*/ 268775 w 850436"/>
              <a:gd name="connsiteY5" fmla="*/ 1958887 h 1958887"/>
              <a:gd name="connsiteX6" fmla="*/ 291458 w 850436"/>
              <a:gd name="connsiteY6" fmla="*/ 1785570 h 1958887"/>
              <a:gd name="connsiteX7" fmla="*/ 255945 w 850436"/>
              <a:gd name="connsiteY7" fmla="*/ 844896 h 1958887"/>
              <a:gd name="connsiteX8" fmla="*/ 110483 w 850436"/>
              <a:gd name="connsiteY8" fmla="*/ 456832 h 1958887"/>
              <a:gd name="connsiteX9" fmla="*/ 2586 w 850436"/>
              <a:gd name="connsiteY9" fmla="*/ 66450 h 1958887"/>
              <a:gd name="connsiteX10" fmla="*/ 0 w 850436"/>
              <a:gd name="connsiteY10" fmla="*/ 5625 h 1958887"/>
              <a:gd name="connsiteX0" fmla="*/ 0 w 850436"/>
              <a:gd name="connsiteY0" fmla="*/ 5625 h 1958887"/>
              <a:gd name="connsiteX1" fmla="*/ 157974 w 850436"/>
              <a:gd name="connsiteY1" fmla="*/ 0 h 1958887"/>
              <a:gd name="connsiteX2" fmla="*/ 296179 w 850436"/>
              <a:gd name="connsiteY2" fmla="*/ 510838 h 1958887"/>
              <a:gd name="connsiteX3" fmla="*/ 612947 w 850436"/>
              <a:gd name="connsiteY3" fmla="*/ 1051651 h 1958887"/>
              <a:gd name="connsiteX4" fmla="*/ 850436 w 850436"/>
              <a:gd name="connsiteY4" fmla="*/ 1304474 h 1958887"/>
              <a:gd name="connsiteX5" fmla="*/ 268775 w 850436"/>
              <a:gd name="connsiteY5" fmla="*/ 1958887 h 1958887"/>
              <a:gd name="connsiteX6" fmla="*/ 291458 w 850436"/>
              <a:gd name="connsiteY6" fmla="*/ 1785570 h 1958887"/>
              <a:gd name="connsiteX7" fmla="*/ 255945 w 850436"/>
              <a:gd name="connsiteY7" fmla="*/ 844896 h 1958887"/>
              <a:gd name="connsiteX8" fmla="*/ 110483 w 850436"/>
              <a:gd name="connsiteY8" fmla="*/ 456832 h 1958887"/>
              <a:gd name="connsiteX9" fmla="*/ 78226 w 850436"/>
              <a:gd name="connsiteY9" fmla="*/ 467247 h 1958887"/>
              <a:gd name="connsiteX10" fmla="*/ 2586 w 850436"/>
              <a:gd name="connsiteY10" fmla="*/ 66450 h 1958887"/>
              <a:gd name="connsiteX11" fmla="*/ 0 w 850436"/>
              <a:gd name="connsiteY11" fmla="*/ 5625 h 1958887"/>
              <a:gd name="connsiteX0" fmla="*/ 0 w 850436"/>
              <a:gd name="connsiteY0" fmla="*/ 5625 h 1958887"/>
              <a:gd name="connsiteX1" fmla="*/ 157974 w 850436"/>
              <a:gd name="connsiteY1" fmla="*/ 0 h 1958887"/>
              <a:gd name="connsiteX2" fmla="*/ 296179 w 850436"/>
              <a:gd name="connsiteY2" fmla="*/ 510838 h 1958887"/>
              <a:gd name="connsiteX3" fmla="*/ 612947 w 850436"/>
              <a:gd name="connsiteY3" fmla="*/ 1051651 h 1958887"/>
              <a:gd name="connsiteX4" fmla="*/ 850436 w 850436"/>
              <a:gd name="connsiteY4" fmla="*/ 1304474 h 1958887"/>
              <a:gd name="connsiteX5" fmla="*/ 268775 w 850436"/>
              <a:gd name="connsiteY5" fmla="*/ 1958887 h 1958887"/>
              <a:gd name="connsiteX6" fmla="*/ 291458 w 850436"/>
              <a:gd name="connsiteY6" fmla="*/ 1785570 h 1958887"/>
              <a:gd name="connsiteX7" fmla="*/ 255945 w 850436"/>
              <a:gd name="connsiteY7" fmla="*/ 844896 h 1958887"/>
              <a:gd name="connsiteX8" fmla="*/ 110483 w 850436"/>
              <a:gd name="connsiteY8" fmla="*/ 456832 h 1958887"/>
              <a:gd name="connsiteX9" fmla="*/ 78226 w 850436"/>
              <a:gd name="connsiteY9" fmla="*/ 467247 h 1958887"/>
              <a:gd name="connsiteX10" fmla="*/ 19460 w 850436"/>
              <a:gd name="connsiteY10" fmla="*/ 70668 h 1958887"/>
              <a:gd name="connsiteX11" fmla="*/ 0 w 850436"/>
              <a:gd name="connsiteY11" fmla="*/ 5625 h 1958887"/>
              <a:gd name="connsiteX0" fmla="*/ 1632 w 830976"/>
              <a:gd name="connsiteY0" fmla="*/ 5625 h 1958887"/>
              <a:gd name="connsiteX1" fmla="*/ 138514 w 830976"/>
              <a:gd name="connsiteY1" fmla="*/ 0 h 1958887"/>
              <a:gd name="connsiteX2" fmla="*/ 276719 w 830976"/>
              <a:gd name="connsiteY2" fmla="*/ 510838 h 1958887"/>
              <a:gd name="connsiteX3" fmla="*/ 593487 w 830976"/>
              <a:gd name="connsiteY3" fmla="*/ 1051651 h 1958887"/>
              <a:gd name="connsiteX4" fmla="*/ 830976 w 830976"/>
              <a:gd name="connsiteY4" fmla="*/ 1304474 h 1958887"/>
              <a:gd name="connsiteX5" fmla="*/ 249315 w 830976"/>
              <a:gd name="connsiteY5" fmla="*/ 1958887 h 1958887"/>
              <a:gd name="connsiteX6" fmla="*/ 271998 w 830976"/>
              <a:gd name="connsiteY6" fmla="*/ 1785570 h 1958887"/>
              <a:gd name="connsiteX7" fmla="*/ 236485 w 830976"/>
              <a:gd name="connsiteY7" fmla="*/ 844896 h 1958887"/>
              <a:gd name="connsiteX8" fmla="*/ 91023 w 830976"/>
              <a:gd name="connsiteY8" fmla="*/ 456832 h 1958887"/>
              <a:gd name="connsiteX9" fmla="*/ 58766 w 830976"/>
              <a:gd name="connsiteY9" fmla="*/ 467247 h 1958887"/>
              <a:gd name="connsiteX10" fmla="*/ 0 w 830976"/>
              <a:gd name="connsiteY10" fmla="*/ 70668 h 1958887"/>
              <a:gd name="connsiteX11" fmla="*/ 1632 w 830976"/>
              <a:gd name="connsiteY11" fmla="*/ 5625 h 1958887"/>
              <a:gd name="connsiteX0" fmla="*/ 1632 w 830976"/>
              <a:gd name="connsiteY0" fmla="*/ 5625 h 1958887"/>
              <a:gd name="connsiteX1" fmla="*/ 138514 w 830976"/>
              <a:gd name="connsiteY1" fmla="*/ 0 h 1958887"/>
              <a:gd name="connsiteX2" fmla="*/ 276719 w 830976"/>
              <a:gd name="connsiteY2" fmla="*/ 510838 h 1958887"/>
              <a:gd name="connsiteX3" fmla="*/ 593487 w 830976"/>
              <a:gd name="connsiteY3" fmla="*/ 1051651 h 1958887"/>
              <a:gd name="connsiteX4" fmla="*/ 830976 w 830976"/>
              <a:gd name="connsiteY4" fmla="*/ 1304474 h 1958887"/>
              <a:gd name="connsiteX5" fmla="*/ 249315 w 830976"/>
              <a:gd name="connsiteY5" fmla="*/ 1958887 h 1958887"/>
              <a:gd name="connsiteX6" fmla="*/ 271998 w 830976"/>
              <a:gd name="connsiteY6" fmla="*/ 1785570 h 1958887"/>
              <a:gd name="connsiteX7" fmla="*/ 236485 w 830976"/>
              <a:gd name="connsiteY7" fmla="*/ 844896 h 1958887"/>
              <a:gd name="connsiteX8" fmla="*/ 58766 w 830976"/>
              <a:gd name="connsiteY8" fmla="*/ 467247 h 1958887"/>
              <a:gd name="connsiteX9" fmla="*/ 0 w 830976"/>
              <a:gd name="connsiteY9" fmla="*/ 70668 h 1958887"/>
              <a:gd name="connsiteX10" fmla="*/ 1632 w 830976"/>
              <a:gd name="connsiteY10" fmla="*/ 5625 h 1958887"/>
              <a:gd name="connsiteX0" fmla="*/ 1632 w 830976"/>
              <a:gd name="connsiteY0" fmla="*/ 5625 h 1958887"/>
              <a:gd name="connsiteX1" fmla="*/ 138514 w 830976"/>
              <a:gd name="connsiteY1" fmla="*/ 0 h 1958887"/>
              <a:gd name="connsiteX2" fmla="*/ 276719 w 830976"/>
              <a:gd name="connsiteY2" fmla="*/ 510838 h 1958887"/>
              <a:gd name="connsiteX3" fmla="*/ 593487 w 830976"/>
              <a:gd name="connsiteY3" fmla="*/ 1051651 h 1958887"/>
              <a:gd name="connsiteX4" fmla="*/ 830976 w 830976"/>
              <a:gd name="connsiteY4" fmla="*/ 1304474 h 1958887"/>
              <a:gd name="connsiteX5" fmla="*/ 249315 w 830976"/>
              <a:gd name="connsiteY5" fmla="*/ 1958887 h 1958887"/>
              <a:gd name="connsiteX6" fmla="*/ 271998 w 830976"/>
              <a:gd name="connsiteY6" fmla="*/ 1785570 h 1958887"/>
              <a:gd name="connsiteX7" fmla="*/ 194300 w 830976"/>
              <a:gd name="connsiteY7" fmla="*/ 865989 h 1958887"/>
              <a:gd name="connsiteX8" fmla="*/ 58766 w 830976"/>
              <a:gd name="connsiteY8" fmla="*/ 467247 h 1958887"/>
              <a:gd name="connsiteX9" fmla="*/ 0 w 830976"/>
              <a:gd name="connsiteY9" fmla="*/ 70668 h 1958887"/>
              <a:gd name="connsiteX10" fmla="*/ 1632 w 830976"/>
              <a:gd name="connsiteY10" fmla="*/ 5625 h 1958887"/>
              <a:gd name="connsiteX0" fmla="*/ 1632 w 830976"/>
              <a:gd name="connsiteY0" fmla="*/ 5625 h 1958887"/>
              <a:gd name="connsiteX1" fmla="*/ 138514 w 830976"/>
              <a:gd name="connsiteY1" fmla="*/ 0 h 1958887"/>
              <a:gd name="connsiteX2" fmla="*/ 276719 w 830976"/>
              <a:gd name="connsiteY2" fmla="*/ 510838 h 1958887"/>
              <a:gd name="connsiteX3" fmla="*/ 593487 w 830976"/>
              <a:gd name="connsiteY3" fmla="*/ 1051651 h 1958887"/>
              <a:gd name="connsiteX4" fmla="*/ 830976 w 830976"/>
              <a:gd name="connsiteY4" fmla="*/ 1304474 h 1958887"/>
              <a:gd name="connsiteX5" fmla="*/ 249315 w 830976"/>
              <a:gd name="connsiteY5" fmla="*/ 1958887 h 1958887"/>
              <a:gd name="connsiteX6" fmla="*/ 271998 w 830976"/>
              <a:gd name="connsiteY6" fmla="*/ 1785570 h 1958887"/>
              <a:gd name="connsiteX7" fmla="*/ 194300 w 830976"/>
              <a:gd name="connsiteY7" fmla="*/ 870208 h 1958887"/>
              <a:gd name="connsiteX8" fmla="*/ 58766 w 830976"/>
              <a:gd name="connsiteY8" fmla="*/ 467247 h 1958887"/>
              <a:gd name="connsiteX9" fmla="*/ 0 w 830976"/>
              <a:gd name="connsiteY9" fmla="*/ 70668 h 1958887"/>
              <a:gd name="connsiteX10" fmla="*/ 1632 w 830976"/>
              <a:gd name="connsiteY10" fmla="*/ 5625 h 1958887"/>
              <a:gd name="connsiteX0" fmla="*/ 1632 w 830976"/>
              <a:gd name="connsiteY0" fmla="*/ 5625 h 1958887"/>
              <a:gd name="connsiteX1" fmla="*/ 138514 w 830976"/>
              <a:gd name="connsiteY1" fmla="*/ 0 h 1958887"/>
              <a:gd name="connsiteX2" fmla="*/ 276719 w 830976"/>
              <a:gd name="connsiteY2" fmla="*/ 510838 h 1958887"/>
              <a:gd name="connsiteX3" fmla="*/ 593487 w 830976"/>
              <a:gd name="connsiteY3" fmla="*/ 1051651 h 1958887"/>
              <a:gd name="connsiteX4" fmla="*/ 830976 w 830976"/>
              <a:gd name="connsiteY4" fmla="*/ 1304474 h 1958887"/>
              <a:gd name="connsiteX5" fmla="*/ 249315 w 830976"/>
              <a:gd name="connsiteY5" fmla="*/ 1958887 h 1958887"/>
              <a:gd name="connsiteX6" fmla="*/ 271998 w 830976"/>
              <a:gd name="connsiteY6" fmla="*/ 1785570 h 1958887"/>
              <a:gd name="connsiteX7" fmla="*/ 219067 w 830976"/>
              <a:gd name="connsiteY7" fmla="*/ 1483899 h 1958887"/>
              <a:gd name="connsiteX8" fmla="*/ 194300 w 830976"/>
              <a:gd name="connsiteY8" fmla="*/ 870208 h 1958887"/>
              <a:gd name="connsiteX9" fmla="*/ 58766 w 830976"/>
              <a:gd name="connsiteY9" fmla="*/ 467247 h 1958887"/>
              <a:gd name="connsiteX10" fmla="*/ 0 w 830976"/>
              <a:gd name="connsiteY10" fmla="*/ 70668 h 1958887"/>
              <a:gd name="connsiteX11" fmla="*/ 1632 w 830976"/>
              <a:gd name="connsiteY11" fmla="*/ 5625 h 1958887"/>
              <a:gd name="connsiteX0" fmla="*/ 1632 w 830976"/>
              <a:gd name="connsiteY0" fmla="*/ 5625 h 1958887"/>
              <a:gd name="connsiteX1" fmla="*/ 138514 w 830976"/>
              <a:gd name="connsiteY1" fmla="*/ 0 h 1958887"/>
              <a:gd name="connsiteX2" fmla="*/ 276719 w 830976"/>
              <a:gd name="connsiteY2" fmla="*/ 510838 h 1958887"/>
              <a:gd name="connsiteX3" fmla="*/ 593487 w 830976"/>
              <a:gd name="connsiteY3" fmla="*/ 1051651 h 1958887"/>
              <a:gd name="connsiteX4" fmla="*/ 830976 w 830976"/>
              <a:gd name="connsiteY4" fmla="*/ 1304474 h 1958887"/>
              <a:gd name="connsiteX5" fmla="*/ 249315 w 830976"/>
              <a:gd name="connsiteY5" fmla="*/ 1958887 h 1958887"/>
              <a:gd name="connsiteX6" fmla="*/ 221376 w 830976"/>
              <a:gd name="connsiteY6" fmla="*/ 1798226 h 1958887"/>
              <a:gd name="connsiteX7" fmla="*/ 219067 w 830976"/>
              <a:gd name="connsiteY7" fmla="*/ 1483899 h 1958887"/>
              <a:gd name="connsiteX8" fmla="*/ 194300 w 830976"/>
              <a:gd name="connsiteY8" fmla="*/ 870208 h 1958887"/>
              <a:gd name="connsiteX9" fmla="*/ 58766 w 830976"/>
              <a:gd name="connsiteY9" fmla="*/ 467247 h 1958887"/>
              <a:gd name="connsiteX10" fmla="*/ 0 w 830976"/>
              <a:gd name="connsiteY10" fmla="*/ 70668 h 1958887"/>
              <a:gd name="connsiteX11" fmla="*/ 1632 w 830976"/>
              <a:gd name="connsiteY11" fmla="*/ 5625 h 1958887"/>
              <a:gd name="connsiteX0" fmla="*/ 1632 w 830976"/>
              <a:gd name="connsiteY0" fmla="*/ 0 h 1953262"/>
              <a:gd name="connsiteX1" fmla="*/ 108985 w 830976"/>
              <a:gd name="connsiteY1" fmla="*/ 2812 h 1953262"/>
              <a:gd name="connsiteX2" fmla="*/ 276719 w 830976"/>
              <a:gd name="connsiteY2" fmla="*/ 505213 h 1953262"/>
              <a:gd name="connsiteX3" fmla="*/ 593487 w 830976"/>
              <a:gd name="connsiteY3" fmla="*/ 1046026 h 1953262"/>
              <a:gd name="connsiteX4" fmla="*/ 830976 w 830976"/>
              <a:gd name="connsiteY4" fmla="*/ 1298849 h 1953262"/>
              <a:gd name="connsiteX5" fmla="*/ 249315 w 830976"/>
              <a:gd name="connsiteY5" fmla="*/ 1953262 h 1953262"/>
              <a:gd name="connsiteX6" fmla="*/ 221376 w 830976"/>
              <a:gd name="connsiteY6" fmla="*/ 1792601 h 1953262"/>
              <a:gd name="connsiteX7" fmla="*/ 219067 w 830976"/>
              <a:gd name="connsiteY7" fmla="*/ 1478274 h 1953262"/>
              <a:gd name="connsiteX8" fmla="*/ 194300 w 830976"/>
              <a:gd name="connsiteY8" fmla="*/ 864583 h 1953262"/>
              <a:gd name="connsiteX9" fmla="*/ 58766 w 830976"/>
              <a:gd name="connsiteY9" fmla="*/ 461622 h 1953262"/>
              <a:gd name="connsiteX10" fmla="*/ 0 w 830976"/>
              <a:gd name="connsiteY10" fmla="*/ 65043 h 1953262"/>
              <a:gd name="connsiteX11" fmla="*/ 1632 w 830976"/>
              <a:gd name="connsiteY11" fmla="*/ 0 h 1953262"/>
              <a:gd name="connsiteX0" fmla="*/ 1632 w 830976"/>
              <a:gd name="connsiteY0" fmla="*/ 1406 h 1954668"/>
              <a:gd name="connsiteX1" fmla="*/ 87892 w 830976"/>
              <a:gd name="connsiteY1" fmla="*/ 0 h 1954668"/>
              <a:gd name="connsiteX2" fmla="*/ 276719 w 830976"/>
              <a:gd name="connsiteY2" fmla="*/ 506619 h 1954668"/>
              <a:gd name="connsiteX3" fmla="*/ 593487 w 830976"/>
              <a:gd name="connsiteY3" fmla="*/ 1047432 h 1954668"/>
              <a:gd name="connsiteX4" fmla="*/ 830976 w 830976"/>
              <a:gd name="connsiteY4" fmla="*/ 1300255 h 1954668"/>
              <a:gd name="connsiteX5" fmla="*/ 249315 w 830976"/>
              <a:gd name="connsiteY5" fmla="*/ 1954668 h 1954668"/>
              <a:gd name="connsiteX6" fmla="*/ 221376 w 830976"/>
              <a:gd name="connsiteY6" fmla="*/ 1794007 h 1954668"/>
              <a:gd name="connsiteX7" fmla="*/ 219067 w 830976"/>
              <a:gd name="connsiteY7" fmla="*/ 1479680 h 1954668"/>
              <a:gd name="connsiteX8" fmla="*/ 194300 w 830976"/>
              <a:gd name="connsiteY8" fmla="*/ 865989 h 1954668"/>
              <a:gd name="connsiteX9" fmla="*/ 58766 w 830976"/>
              <a:gd name="connsiteY9" fmla="*/ 463028 h 1954668"/>
              <a:gd name="connsiteX10" fmla="*/ 0 w 830976"/>
              <a:gd name="connsiteY10" fmla="*/ 66449 h 1954668"/>
              <a:gd name="connsiteX11" fmla="*/ 1632 w 830976"/>
              <a:gd name="connsiteY11" fmla="*/ 1406 h 1954668"/>
              <a:gd name="connsiteX0" fmla="*/ 0 w 846218"/>
              <a:gd name="connsiteY0" fmla="*/ 0 h 1957480"/>
              <a:gd name="connsiteX1" fmla="*/ 103134 w 846218"/>
              <a:gd name="connsiteY1" fmla="*/ 2812 h 1957480"/>
              <a:gd name="connsiteX2" fmla="*/ 291961 w 846218"/>
              <a:gd name="connsiteY2" fmla="*/ 509431 h 1957480"/>
              <a:gd name="connsiteX3" fmla="*/ 608729 w 846218"/>
              <a:gd name="connsiteY3" fmla="*/ 1050244 h 1957480"/>
              <a:gd name="connsiteX4" fmla="*/ 846218 w 846218"/>
              <a:gd name="connsiteY4" fmla="*/ 1303067 h 1957480"/>
              <a:gd name="connsiteX5" fmla="*/ 264557 w 846218"/>
              <a:gd name="connsiteY5" fmla="*/ 1957480 h 1957480"/>
              <a:gd name="connsiteX6" fmla="*/ 236618 w 846218"/>
              <a:gd name="connsiteY6" fmla="*/ 1796819 h 1957480"/>
              <a:gd name="connsiteX7" fmla="*/ 234309 w 846218"/>
              <a:gd name="connsiteY7" fmla="*/ 1482492 h 1957480"/>
              <a:gd name="connsiteX8" fmla="*/ 209542 w 846218"/>
              <a:gd name="connsiteY8" fmla="*/ 868801 h 1957480"/>
              <a:gd name="connsiteX9" fmla="*/ 74008 w 846218"/>
              <a:gd name="connsiteY9" fmla="*/ 465840 h 1957480"/>
              <a:gd name="connsiteX10" fmla="*/ 15242 w 846218"/>
              <a:gd name="connsiteY10" fmla="*/ 69261 h 1957480"/>
              <a:gd name="connsiteX11" fmla="*/ 0 w 846218"/>
              <a:gd name="connsiteY11" fmla="*/ 0 h 1957480"/>
              <a:gd name="connsiteX0" fmla="*/ 0 w 975584"/>
              <a:gd name="connsiteY0" fmla="*/ 19687 h 1954668"/>
              <a:gd name="connsiteX1" fmla="*/ 232500 w 975584"/>
              <a:gd name="connsiteY1" fmla="*/ 0 h 1954668"/>
              <a:gd name="connsiteX2" fmla="*/ 421327 w 975584"/>
              <a:gd name="connsiteY2" fmla="*/ 506619 h 1954668"/>
              <a:gd name="connsiteX3" fmla="*/ 738095 w 975584"/>
              <a:gd name="connsiteY3" fmla="*/ 1047432 h 1954668"/>
              <a:gd name="connsiteX4" fmla="*/ 975584 w 975584"/>
              <a:gd name="connsiteY4" fmla="*/ 1300255 h 1954668"/>
              <a:gd name="connsiteX5" fmla="*/ 393923 w 975584"/>
              <a:gd name="connsiteY5" fmla="*/ 1954668 h 1954668"/>
              <a:gd name="connsiteX6" fmla="*/ 365984 w 975584"/>
              <a:gd name="connsiteY6" fmla="*/ 1794007 h 1954668"/>
              <a:gd name="connsiteX7" fmla="*/ 363675 w 975584"/>
              <a:gd name="connsiteY7" fmla="*/ 1479680 h 1954668"/>
              <a:gd name="connsiteX8" fmla="*/ 338908 w 975584"/>
              <a:gd name="connsiteY8" fmla="*/ 865989 h 1954668"/>
              <a:gd name="connsiteX9" fmla="*/ 203374 w 975584"/>
              <a:gd name="connsiteY9" fmla="*/ 463028 h 1954668"/>
              <a:gd name="connsiteX10" fmla="*/ 144608 w 975584"/>
              <a:gd name="connsiteY10" fmla="*/ 66449 h 1954668"/>
              <a:gd name="connsiteX11" fmla="*/ 0 w 975584"/>
              <a:gd name="connsiteY11" fmla="*/ 19687 h 1954668"/>
              <a:gd name="connsiteX0" fmla="*/ 0 w 975584"/>
              <a:gd name="connsiteY0" fmla="*/ 19687 h 1954668"/>
              <a:gd name="connsiteX1" fmla="*/ 232500 w 975584"/>
              <a:gd name="connsiteY1" fmla="*/ 0 h 1954668"/>
              <a:gd name="connsiteX2" fmla="*/ 421327 w 975584"/>
              <a:gd name="connsiteY2" fmla="*/ 506619 h 1954668"/>
              <a:gd name="connsiteX3" fmla="*/ 738095 w 975584"/>
              <a:gd name="connsiteY3" fmla="*/ 1047432 h 1954668"/>
              <a:gd name="connsiteX4" fmla="*/ 975584 w 975584"/>
              <a:gd name="connsiteY4" fmla="*/ 1300255 h 1954668"/>
              <a:gd name="connsiteX5" fmla="*/ 393923 w 975584"/>
              <a:gd name="connsiteY5" fmla="*/ 1954668 h 1954668"/>
              <a:gd name="connsiteX6" fmla="*/ 365984 w 975584"/>
              <a:gd name="connsiteY6" fmla="*/ 1794007 h 1954668"/>
              <a:gd name="connsiteX7" fmla="*/ 363675 w 975584"/>
              <a:gd name="connsiteY7" fmla="*/ 1479680 h 1954668"/>
              <a:gd name="connsiteX8" fmla="*/ 338908 w 975584"/>
              <a:gd name="connsiteY8" fmla="*/ 865989 h 1954668"/>
              <a:gd name="connsiteX9" fmla="*/ 203374 w 975584"/>
              <a:gd name="connsiteY9" fmla="*/ 463028 h 1954668"/>
              <a:gd name="connsiteX10" fmla="*/ 48989 w 975584"/>
              <a:gd name="connsiteY10" fmla="*/ 156443 h 1954668"/>
              <a:gd name="connsiteX11" fmla="*/ 0 w 975584"/>
              <a:gd name="connsiteY11" fmla="*/ 19687 h 1954668"/>
              <a:gd name="connsiteX0" fmla="*/ 0 w 964335"/>
              <a:gd name="connsiteY0" fmla="*/ 0 h 1957479"/>
              <a:gd name="connsiteX1" fmla="*/ 221251 w 964335"/>
              <a:gd name="connsiteY1" fmla="*/ 2811 h 1957479"/>
              <a:gd name="connsiteX2" fmla="*/ 410078 w 964335"/>
              <a:gd name="connsiteY2" fmla="*/ 509430 h 1957479"/>
              <a:gd name="connsiteX3" fmla="*/ 726846 w 964335"/>
              <a:gd name="connsiteY3" fmla="*/ 1050243 h 1957479"/>
              <a:gd name="connsiteX4" fmla="*/ 964335 w 964335"/>
              <a:gd name="connsiteY4" fmla="*/ 1303066 h 1957479"/>
              <a:gd name="connsiteX5" fmla="*/ 382674 w 964335"/>
              <a:gd name="connsiteY5" fmla="*/ 1957479 h 1957479"/>
              <a:gd name="connsiteX6" fmla="*/ 354735 w 964335"/>
              <a:gd name="connsiteY6" fmla="*/ 1796818 h 1957479"/>
              <a:gd name="connsiteX7" fmla="*/ 352426 w 964335"/>
              <a:gd name="connsiteY7" fmla="*/ 1482491 h 1957479"/>
              <a:gd name="connsiteX8" fmla="*/ 327659 w 964335"/>
              <a:gd name="connsiteY8" fmla="*/ 868800 h 1957479"/>
              <a:gd name="connsiteX9" fmla="*/ 192125 w 964335"/>
              <a:gd name="connsiteY9" fmla="*/ 465839 h 1957479"/>
              <a:gd name="connsiteX10" fmla="*/ 37740 w 964335"/>
              <a:gd name="connsiteY10" fmla="*/ 159254 h 1957479"/>
              <a:gd name="connsiteX11" fmla="*/ 0 w 964335"/>
              <a:gd name="connsiteY11" fmla="*/ 0 h 1957479"/>
              <a:gd name="connsiteX0" fmla="*/ 0 w 964335"/>
              <a:gd name="connsiteY0" fmla="*/ 0 h 1957479"/>
              <a:gd name="connsiteX1" fmla="*/ 187504 w 964335"/>
              <a:gd name="connsiteY1" fmla="*/ 14061 h 1957479"/>
              <a:gd name="connsiteX2" fmla="*/ 410078 w 964335"/>
              <a:gd name="connsiteY2" fmla="*/ 509430 h 1957479"/>
              <a:gd name="connsiteX3" fmla="*/ 726846 w 964335"/>
              <a:gd name="connsiteY3" fmla="*/ 1050243 h 1957479"/>
              <a:gd name="connsiteX4" fmla="*/ 964335 w 964335"/>
              <a:gd name="connsiteY4" fmla="*/ 1303066 h 1957479"/>
              <a:gd name="connsiteX5" fmla="*/ 382674 w 964335"/>
              <a:gd name="connsiteY5" fmla="*/ 1957479 h 1957479"/>
              <a:gd name="connsiteX6" fmla="*/ 354735 w 964335"/>
              <a:gd name="connsiteY6" fmla="*/ 1796818 h 1957479"/>
              <a:gd name="connsiteX7" fmla="*/ 352426 w 964335"/>
              <a:gd name="connsiteY7" fmla="*/ 1482491 h 1957479"/>
              <a:gd name="connsiteX8" fmla="*/ 327659 w 964335"/>
              <a:gd name="connsiteY8" fmla="*/ 868800 h 1957479"/>
              <a:gd name="connsiteX9" fmla="*/ 192125 w 964335"/>
              <a:gd name="connsiteY9" fmla="*/ 465839 h 1957479"/>
              <a:gd name="connsiteX10" fmla="*/ 37740 w 964335"/>
              <a:gd name="connsiteY10" fmla="*/ 159254 h 1957479"/>
              <a:gd name="connsiteX11" fmla="*/ 0 w 964335"/>
              <a:gd name="connsiteY11" fmla="*/ 0 h 1957479"/>
              <a:gd name="connsiteX0" fmla="*/ 0 w 964335"/>
              <a:gd name="connsiteY0" fmla="*/ 2813 h 1960292"/>
              <a:gd name="connsiteX1" fmla="*/ 204378 w 964335"/>
              <a:gd name="connsiteY1" fmla="*/ 0 h 1960292"/>
              <a:gd name="connsiteX2" fmla="*/ 410078 w 964335"/>
              <a:gd name="connsiteY2" fmla="*/ 512243 h 1960292"/>
              <a:gd name="connsiteX3" fmla="*/ 726846 w 964335"/>
              <a:gd name="connsiteY3" fmla="*/ 1053056 h 1960292"/>
              <a:gd name="connsiteX4" fmla="*/ 964335 w 964335"/>
              <a:gd name="connsiteY4" fmla="*/ 1305879 h 1960292"/>
              <a:gd name="connsiteX5" fmla="*/ 382674 w 964335"/>
              <a:gd name="connsiteY5" fmla="*/ 1960292 h 1960292"/>
              <a:gd name="connsiteX6" fmla="*/ 354735 w 964335"/>
              <a:gd name="connsiteY6" fmla="*/ 1799631 h 1960292"/>
              <a:gd name="connsiteX7" fmla="*/ 352426 w 964335"/>
              <a:gd name="connsiteY7" fmla="*/ 1485304 h 1960292"/>
              <a:gd name="connsiteX8" fmla="*/ 327659 w 964335"/>
              <a:gd name="connsiteY8" fmla="*/ 871613 h 1960292"/>
              <a:gd name="connsiteX9" fmla="*/ 192125 w 964335"/>
              <a:gd name="connsiteY9" fmla="*/ 468652 h 1960292"/>
              <a:gd name="connsiteX10" fmla="*/ 37740 w 964335"/>
              <a:gd name="connsiteY10" fmla="*/ 162067 h 1960292"/>
              <a:gd name="connsiteX11" fmla="*/ 0 w 964335"/>
              <a:gd name="connsiteY11" fmla="*/ 2813 h 1960292"/>
              <a:gd name="connsiteX0" fmla="*/ 34267 w 998602"/>
              <a:gd name="connsiteY0" fmla="*/ 2813 h 1960292"/>
              <a:gd name="connsiteX1" fmla="*/ 238645 w 998602"/>
              <a:gd name="connsiteY1" fmla="*/ 0 h 1960292"/>
              <a:gd name="connsiteX2" fmla="*/ 444345 w 998602"/>
              <a:gd name="connsiteY2" fmla="*/ 512243 h 1960292"/>
              <a:gd name="connsiteX3" fmla="*/ 761113 w 998602"/>
              <a:gd name="connsiteY3" fmla="*/ 1053056 h 1960292"/>
              <a:gd name="connsiteX4" fmla="*/ 998602 w 998602"/>
              <a:gd name="connsiteY4" fmla="*/ 1305879 h 1960292"/>
              <a:gd name="connsiteX5" fmla="*/ 416941 w 998602"/>
              <a:gd name="connsiteY5" fmla="*/ 1960292 h 1960292"/>
              <a:gd name="connsiteX6" fmla="*/ 389002 w 998602"/>
              <a:gd name="connsiteY6" fmla="*/ 1799631 h 1960292"/>
              <a:gd name="connsiteX7" fmla="*/ 386693 w 998602"/>
              <a:gd name="connsiteY7" fmla="*/ 1485304 h 1960292"/>
              <a:gd name="connsiteX8" fmla="*/ 361926 w 998602"/>
              <a:gd name="connsiteY8" fmla="*/ 871613 h 1960292"/>
              <a:gd name="connsiteX9" fmla="*/ 226392 w 998602"/>
              <a:gd name="connsiteY9" fmla="*/ 468652 h 1960292"/>
              <a:gd name="connsiteX10" fmla="*/ 72007 w 998602"/>
              <a:gd name="connsiteY10" fmla="*/ 162067 h 1960292"/>
              <a:gd name="connsiteX11" fmla="*/ 0 w 998602"/>
              <a:gd name="connsiteY11" fmla="*/ 51119 h 1960292"/>
              <a:gd name="connsiteX12" fmla="*/ 34267 w 998602"/>
              <a:gd name="connsiteY12" fmla="*/ 2813 h 1960292"/>
              <a:gd name="connsiteX0" fmla="*/ 34267 w 998602"/>
              <a:gd name="connsiteY0" fmla="*/ 2813 h 1960292"/>
              <a:gd name="connsiteX1" fmla="*/ 238645 w 998602"/>
              <a:gd name="connsiteY1" fmla="*/ 0 h 1960292"/>
              <a:gd name="connsiteX2" fmla="*/ 444345 w 998602"/>
              <a:gd name="connsiteY2" fmla="*/ 512243 h 1960292"/>
              <a:gd name="connsiteX3" fmla="*/ 761113 w 998602"/>
              <a:gd name="connsiteY3" fmla="*/ 1053056 h 1960292"/>
              <a:gd name="connsiteX4" fmla="*/ 998602 w 998602"/>
              <a:gd name="connsiteY4" fmla="*/ 1305879 h 1960292"/>
              <a:gd name="connsiteX5" fmla="*/ 416941 w 998602"/>
              <a:gd name="connsiteY5" fmla="*/ 1960292 h 1960292"/>
              <a:gd name="connsiteX6" fmla="*/ 389002 w 998602"/>
              <a:gd name="connsiteY6" fmla="*/ 1799631 h 1960292"/>
              <a:gd name="connsiteX7" fmla="*/ 386693 w 998602"/>
              <a:gd name="connsiteY7" fmla="*/ 1485304 h 1960292"/>
              <a:gd name="connsiteX8" fmla="*/ 328179 w 998602"/>
              <a:gd name="connsiteY8" fmla="*/ 899736 h 1960292"/>
              <a:gd name="connsiteX9" fmla="*/ 226392 w 998602"/>
              <a:gd name="connsiteY9" fmla="*/ 468652 h 1960292"/>
              <a:gd name="connsiteX10" fmla="*/ 72007 w 998602"/>
              <a:gd name="connsiteY10" fmla="*/ 162067 h 1960292"/>
              <a:gd name="connsiteX11" fmla="*/ 0 w 998602"/>
              <a:gd name="connsiteY11" fmla="*/ 51119 h 1960292"/>
              <a:gd name="connsiteX12" fmla="*/ 34267 w 998602"/>
              <a:gd name="connsiteY12" fmla="*/ 2813 h 1960292"/>
              <a:gd name="connsiteX0" fmla="*/ 34267 w 998602"/>
              <a:gd name="connsiteY0" fmla="*/ 2813 h 1960292"/>
              <a:gd name="connsiteX1" fmla="*/ 238645 w 998602"/>
              <a:gd name="connsiteY1" fmla="*/ 0 h 1960292"/>
              <a:gd name="connsiteX2" fmla="*/ 444345 w 998602"/>
              <a:gd name="connsiteY2" fmla="*/ 512243 h 1960292"/>
              <a:gd name="connsiteX3" fmla="*/ 761113 w 998602"/>
              <a:gd name="connsiteY3" fmla="*/ 1053056 h 1960292"/>
              <a:gd name="connsiteX4" fmla="*/ 998602 w 998602"/>
              <a:gd name="connsiteY4" fmla="*/ 1305879 h 1960292"/>
              <a:gd name="connsiteX5" fmla="*/ 416941 w 998602"/>
              <a:gd name="connsiteY5" fmla="*/ 1960292 h 1960292"/>
              <a:gd name="connsiteX6" fmla="*/ 389002 w 998602"/>
              <a:gd name="connsiteY6" fmla="*/ 1799631 h 1960292"/>
              <a:gd name="connsiteX7" fmla="*/ 386693 w 998602"/>
              <a:gd name="connsiteY7" fmla="*/ 1485304 h 1960292"/>
              <a:gd name="connsiteX8" fmla="*/ 328179 w 998602"/>
              <a:gd name="connsiteY8" fmla="*/ 899736 h 1960292"/>
              <a:gd name="connsiteX9" fmla="*/ 215142 w 998602"/>
              <a:gd name="connsiteY9" fmla="*/ 485526 h 1960292"/>
              <a:gd name="connsiteX10" fmla="*/ 72007 w 998602"/>
              <a:gd name="connsiteY10" fmla="*/ 162067 h 1960292"/>
              <a:gd name="connsiteX11" fmla="*/ 0 w 998602"/>
              <a:gd name="connsiteY11" fmla="*/ 51119 h 1960292"/>
              <a:gd name="connsiteX12" fmla="*/ 34267 w 998602"/>
              <a:gd name="connsiteY12" fmla="*/ 2813 h 1960292"/>
              <a:gd name="connsiteX0" fmla="*/ 34267 w 998602"/>
              <a:gd name="connsiteY0" fmla="*/ 2813 h 1960292"/>
              <a:gd name="connsiteX1" fmla="*/ 238645 w 998602"/>
              <a:gd name="connsiteY1" fmla="*/ 0 h 1960292"/>
              <a:gd name="connsiteX2" fmla="*/ 472468 w 998602"/>
              <a:gd name="connsiteY2" fmla="*/ 506619 h 1960292"/>
              <a:gd name="connsiteX3" fmla="*/ 761113 w 998602"/>
              <a:gd name="connsiteY3" fmla="*/ 1053056 h 1960292"/>
              <a:gd name="connsiteX4" fmla="*/ 998602 w 998602"/>
              <a:gd name="connsiteY4" fmla="*/ 1305879 h 1960292"/>
              <a:gd name="connsiteX5" fmla="*/ 416941 w 998602"/>
              <a:gd name="connsiteY5" fmla="*/ 1960292 h 1960292"/>
              <a:gd name="connsiteX6" fmla="*/ 389002 w 998602"/>
              <a:gd name="connsiteY6" fmla="*/ 1799631 h 1960292"/>
              <a:gd name="connsiteX7" fmla="*/ 386693 w 998602"/>
              <a:gd name="connsiteY7" fmla="*/ 1485304 h 1960292"/>
              <a:gd name="connsiteX8" fmla="*/ 328179 w 998602"/>
              <a:gd name="connsiteY8" fmla="*/ 899736 h 1960292"/>
              <a:gd name="connsiteX9" fmla="*/ 215142 w 998602"/>
              <a:gd name="connsiteY9" fmla="*/ 485526 h 1960292"/>
              <a:gd name="connsiteX10" fmla="*/ 72007 w 998602"/>
              <a:gd name="connsiteY10" fmla="*/ 162067 h 1960292"/>
              <a:gd name="connsiteX11" fmla="*/ 0 w 998602"/>
              <a:gd name="connsiteY11" fmla="*/ 51119 h 1960292"/>
              <a:gd name="connsiteX12" fmla="*/ 34267 w 998602"/>
              <a:gd name="connsiteY12" fmla="*/ 2813 h 1960292"/>
              <a:gd name="connsiteX0" fmla="*/ 34267 w 998756"/>
              <a:gd name="connsiteY0" fmla="*/ 2813 h 1960292"/>
              <a:gd name="connsiteX1" fmla="*/ 238645 w 998756"/>
              <a:gd name="connsiteY1" fmla="*/ 0 h 1960292"/>
              <a:gd name="connsiteX2" fmla="*/ 472468 w 998756"/>
              <a:gd name="connsiteY2" fmla="*/ 506619 h 1960292"/>
              <a:gd name="connsiteX3" fmla="*/ 998602 w 998756"/>
              <a:gd name="connsiteY3" fmla="*/ 1305879 h 1960292"/>
              <a:gd name="connsiteX4" fmla="*/ 416941 w 998756"/>
              <a:gd name="connsiteY4" fmla="*/ 1960292 h 1960292"/>
              <a:gd name="connsiteX5" fmla="*/ 389002 w 998756"/>
              <a:gd name="connsiteY5" fmla="*/ 1799631 h 1960292"/>
              <a:gd name="connsiteX6" fmla="*/ 386693 w 998756"/>
              <a:gd name="connsiteY6" fmla="*/ 1485304 h 1960292"/>
              <a:gd name="connsiteX7" fmla="*/ 328179 w 998756"/>
              <a:gd name="connsiteY7" fmla="*/ 899736 h 1960292"/>
              <a:gd name="connsiteX8" fmla="*/ 215142 w 998756"/>
              <a:gd name="connsiteY8" fmla="*/ 485526 h 1960292"/>
              <a:gd name="connsiteX9" fmla="*/ 72007 w 998756"/>
              <a:gd name="connsiteY9" fmla="*/ 162067 h 1960292"/>
              <a:gd name="connsiteX10" fmla="*/ 0 w 998756"/>
              <a:gd name="connsiteY10" fmla="*/ 51119 h 1960292"/>
              <a:gd name="connsiteX11" fmla="*/ 34267 w 998756"/>
              <a:gd name="connsiteY11" fmla="*/ 2813 h 1960292"/>
              <a:gd name="connsiteX0" fmla="*/ 34267 w 903183"/>
              <a:gd name="connsiteY0" fmla="*/ 2813 h 1960292"/>
              <a:gd name="connsiteX1" fmla="*/ 238645 w 903183"/>
              <a:gd name="connsiteY1" fmla="*/ 0 h 1960292"/>
              <a:gd name="connsiteX2" fmla="*/ 472468 w 903183"/>
              <a:gd name="connsiteY2" fmla="*/ 506619 h 1960292"/>
              <a:gd name="connsiteX3" fmla="*/ 902983 w 903183"/>
              <a:gd name="connsiteY3" fmla="*/ 1159639 h 1960292"/>
              <a:gd name="connsiteX4" fmla="*/ 416941 w 903183"/>
              <a:gd name="connsiteY4" fmla="*/ 1960292 h 1960292"/>
              <a:gd name="connsiteX5" fmla="*/ 389002 w 903183"/>
              <a:gd name="connsiteY5" fmla="*/ 1799631 h 1960292"/>
              <a:gd name="connsiteX6" fmla="*/ 386693 w 903183"/>
              <a:gd name="connsiteY6" fmla="*/ 1485304 h 1960292"/>
              <a:gd name="connsiteX7" fmla="*/ 328179 w 903183"/>
              <a:gd name="connsiteY7" fmla="*/ 899736 h 1960292"/>
              <a:gd name="connsiteX8" fmla="*/ 215142 w 903183"/>
              <a:gd name="connsiteY8" fmla="*/ 485526 h 1960292"/>
              <a:gd name="connsiteX9" fmla="*/ 72007 w 903183"/>
              <a:gd name="connsiteY9" fmla="*/ 162067 h 1960292"/>
              <a:gd name="connsiteX10" fmla="*/ 0 w 903183"/>
              <a:gd name="connsiteY10" fmla="*/ 51119 h 1960292"/>
              <a:gd name="connsiteX11" fmla="*/ 34267 w 903183"/>
              <a:gd name="connsiteY11" fmla="*/ 2813 h 1960292"/>
              <a:gd name="connsiteX0" fmla="*/ 34267 w 915153"/>
              <a:gd name="connsiteY0" fmla="*/ 2813 h 1960292"/>
              <a:gd name="connsiteX1" fmla="*/ 238645 w 915153"/>
              <a:gd name="connsiteY1" fmla="*/ 0 h 1960292"/>
              <a:gd name="connsiteX2" fmla="*/ 472468 w 915153"/>
              <a:gd name="connsiteY2" fmla="*/ 506619 h 1960292"/>
              <a:gd name="connsiteX3" fmla="*/ 714328 w 915153"/>
              <a:gd name="connsiteY3" fmla="*/ 945435 h 1960292"/>
              <a:gd name="connsiteX4" fmla="*/ 902983 w 915153"/>
              <a:gd name="connsiteY4" fmla="*/ 1159639 h 1960292"/>
              <a:gd name="connsiteX5" fmla="*/ 416941 w 915153"/>
              <a:gd name="connsiteY5" fmla="*/ 1960292 h 1960292"/>
              <a:gd name="connsiteX6" fmla="*/ 389002 w 915153"/>
              <a:gd name="connsiteY6" fmla="*/ 1799631 h 1960292"/>
              <a:gd name="connsiteX7" fmla="*/ 386693 w 915153"/>
              <a:gd name="connsiteY7" fmla="*/ 1485304 h 1960292"/>
              <a:gd name="connsiteX8" fmla="*/ 328179 w 915153"/>
              <a:gd name="connsiteY8" fmla="*/ 899736 h 1960292"/>
              <a:gd name="connsiteX9" fmla="*/ 215142 w 915153"/>
              <a:gd name="connsiteY9" fmla="*/ 485526 h 1960292"/>
              <a:gd name="connsiteX10" fmla="*/ 72007 w 915153"/>
              <a:gd name="connsiteY10" fmla="*/ 162067 h 1960292"/>
              <a:gd name="connsiteX11" fmla="*/ 0 w 915153"/>
              <a:gd name="connsiteY11" fmla="*/ 51119 h 1960292"/>
              <a:gd name="connsiteX12" fmla="*/ 34267 w 915153"/>
              <a:gd name="connsiteY12" fmla="*/ 2813 h 1960292"/>
              <a:gd name="connsiteX0" fmla="*/ 34267 w 902983"/>
              <a:gd name="connsiteY0" fmla="*/ 2813 h 1960292"/>
              <a:gd name="connsiteX1" fmla="*/ 238645 w 902983"/>
              <a:gd name="connsiteY1" fmla="*/ 0 h 1960292"/>
              <a:gd name="connsiteX2" fmla="*/ 472468 w 902983"/>
              <a:gd name="connsiteY2" fmla="*/ 506619 h 1960292"/>
              <a:gd name="connsiteX3" fmla="*/ 714328 w 902983"/>
              <a:gd name="connsiteY3" fmla="*/ 945435 h 1960292"/>
              <a:gd name="connsiteX4" fmla="*/ 902983 w 902983"/>
              <a:gd name="connsiteY4" fmla="*/ 1159639 h 1960292"/>
              <a:gd name="connsiteX5" fmla="*/ 416941 w 902983"/>
              <a:gd name="connsiteY5" fmla="*/ 1960292 h 1960292"/>
              <a:gd name="connsiteX6" fmla="*/ 389002 w 902983"/>
              <a:gd name="connsiteY6" fmla="*/ 1799631 h 1960292"/>
              <a:gd name="connsiteX7" fmla="*/ 386693 w 902983"/>
              <a:gd name="connsiteY7" fmla="*/ 1485304 h 1960292"/>
              <a:gd name="connsiteX8" fmla="*/ 328179 w 902983"/>
              <a:gd name="connsiteY8" fmla="*/ 899736 h 1960292"/>
              <a:gd name="connsiteX9" fmla="*/ 215142 w 902983"/>
              <a:gd name="connsiteY9" fmla="*/ 485526 h 1960292"/>
              <a:gd name="connsiteX10" fmla="*/ 72007 w 902983"/>
              <a:gd name="connsiteY10" fmla="*/ 162067 h 1960292"/>
              <a:gd name="connsiteX11" fmla="*/ 0 w 902983"/>
              <a:gd name="connsiteY11" fmla="*/ 51119 h 1960292"/>
              <a:gd name="connsiteX12" fmla="*/ 34267 w 902983"/>
              <a:gd name="connsiteY12" fmla="*/ 2813 h 1960292"/>
              <a:gd name="connsiteX0" fmla="*/ 34267 w 902983"/>
              <a:gd name="connsiteY0" fmla="*/ 2813 h 1799631"/>
              <a:gd name="connsiteX1" fmla="*/ 238645 w 902983"/>
              <a:gd name="connsiteY1" fmla="*/ 0 h 1799631"/>
              <a:gd name="connsiteX2" fmla="*/ 472468 w 902983"/>
              <a:gd name="connsiteY2" fmla="*/ 506619 h 1799631"/>
              <a:gd name="connsiteX3" fmla="*/ 714328 w 902983"/>
              <a:gd name="connsiteY3" fmla="*/ 945435 h 1799631"/>
              <a:gd name="connsiteX4" fmla="*/ 902983 w 902983"/>
              <a:gd name="connsiteY4" fmla="*/ 1159639 h 1799631"/>
              <a:gd name="connsiteX5" fmla="*/ 478812 w 902983"/>
              <a:gd name="connsiteY5" fmla="*/ 1707184 h 1799631"/>
              <a:gd name="connsiteX6" fmla="*/ 389002 w 902983"/>
              <a:gd name="connsiteY6" fmla="*/ 1799631 h 1799631"/>
              <a:gd name="connsiteX7" fmla="*/ 386693 w 902983"/>
              <a:gd name="connsiteY7" fmla="*/ 1485304 h 1799631"/>
              <a:gd name="connsiteX8" fmla="*/ 328179 w 902983"/>
              <a:gd name="connsiteY8" fmla="*/ 899736 h 1799631"/>
              <a:gd name="connsiteX9" fmla="*/ 215142 w 902983"/>
              <a:gd name="connsiteY9" fmla="*/ 485526 h 1799631"/>
              <a:gd name="connsiteX10" fmla="*/ 72007 w 902983"/>
              <a:gd name="connsiteY10" fmla="*/ 162067 h 1799631"/>
              <a:gd name="connsiteX11" fmla="*/ 0 w 902983"/>
              <a:gd name="connsiteY11" fmla="*/ 51119 h 1799631"/>
              <a:gd name="connsiteX12" fmla="*/ 34267 w 902983"/>
              <a:gd name="connsiteY12" fmla="*/ 2813 h 1799631"/>
              <a:gd name="connsiteX0" fmla="*/ 34267 w 902983"/>
              <a:gd name="connsiteY0" fmla="*/ 2813 h 1799631"/>
              <a:gd name="connsiteX1" fmla="*/ 238645 w 902983"/>
              <a:gd name="connsiteY1" fmla="*/ 0 h 1799631"/>
              <a:gd name="connsiteX2" fmla="*/ 472468 w 902983"/>
              <a:gd name="connsiteY2" fmla="*/ 506619 h 1799631"/>
              <a:gd name="connsiteX3" fmla="*/ 714328 w 902983"/>
              <a:gd name="connsiteY3" fmla="*/ 945435 h 1799631"/>
              <a:gd name="connsiteX4" fmla="*/ 902983 w 902983"/>
              <a:gd name="connsiteY4" fmla="*/ 1159639 h 1799631"/>
              <a:gd name="connsiteX5" fmla="*/ 478812 w 902983"/>
              <a:gd name="connsiteY5" fmla="*/ 1707184 h 1799631"/>
              <a:gd name="connsiteX6" fmla="*/ 389002 w 902983"/>
              <a:gd name="connsiteY6" fmla="*/ 1799631 h 1799631"/>
              <a:gd name="connsiteX7" fmla="*/ 352945 w 902983"/>
              <a:gd name="connsiteY7" fmla="*/ 1130952 h 1799631"/>
              <a:gd name="connsiteX8" fmla="*/ 328179 w 902983"/>
              <a:gd name="connsiteY8" fmla="*/ 899736 h 1799631"/>
              <a:gd name="connsiteX9" fmla="*/ 215142 w 902983"/>
              <a:gd name="connsiteY9" fmla="*/ 485526 h 1799631"/>
              <a:gd name="connsiteX10" fmla="*/ 72007 w 902983"/>
              <a:gd name="connsiteY10" fmla="*/ 162067 h 1799631"/>
              <a:gd name="connsiteX11" fmla="*/ 0 w 902983"/>
              <a:gd name="connsiteY11" fmla="*/ 51119 h 1799631"/>
              <a:gd name="connsiteX12" fmla="*/ 34267 w 902983"/>
              <a:gd name="connsiteY12" fmla="*/ 2813 h 1799631"/>
              <a:gd name="connsiteX0" fmla="*/ 34267 w 902983"/>
              <a:gd name="connsiteY0" fmla="*/ 2813 h 1707184"/>
              <a:gd name="connsiteX1" fmla="*/ 238645 w 902983"/>
              <a:gd name="connsiteY1" fmla="*/ 0 h 1707184"/>
              <a:gd name="connsiteX2" fmla="*/ 472468 w 902983"/>
              <a:gd name="connsiteY2" fmla="*/ 506619 h 1707184"/>
              <a:gd name="connsiteX3" fmla="*/ 714328 w 902983"/>
              <a:gd name="connsiteY3" fmla="*/ 945435 h 1707184"/>
              <a:gd name="connsiteX4" fmla="*/ 902983 w 902983"/>
              <a:gd name="connsiteY4" fmla="*/ 1159639 h 1707184"/>
              <a:gd name="connsiteX5" fmla="*/ 478812 w 902983"/>
              <a:gd name="connsiteY5" fmla="*/ 1707184 h 1707184"/>
              <a:gd name="connsiteX6" fmla="*/ 389002 w 902983"/>
              <a:gd name="connsiteY6" fmla="*/ 1692763 h 1707184"/>
              <a:gd name="connsiteX7" fmla="*/ 352945 w 902983"/>
              <a:gd name="connsiteY7" fmla="*/ 1130952 h 1707184"/>
              <a:gd name="connsiteX8" fmla="*/ 328179 w 902983"/>
              <a:gd name="connsiteY8" fmla="*/ 899736 h 1707184"/>
              <a:gd name="connsiteX9" fmla="*/ 215142 w 902983"/>
              <a:gd name="connsiteY9" fmla="*/ 485526 h 1707184"/>
              <a:gd name="connsiteX10" fmla="*/ 72007 w 902983"/>
              <a:gd name="connsiteY10" fmla="*/ 162067 h 1707184"/>
              <a:gd name="connsiteX11" fmla="*/ 0 w 902983"/>
              <a:gd name="connsiteY11" fmla="*/ 51119 h 1707184"/>
              <a:gd name="connsiteX12" fmla="*/ 34267 w 902983"/>
              <a:gd name="connsiteY12" fmla="*/ 2813 h 1707184"/>
              <a:gd name="connsiteX0" fmla="*/ 34267 w 902983"/>
              <a:gd name="connsiteY0" fmla="*/ 2813 h 1707184"/>
              <a:gd name="connsiteX1" fmla="*/ 238645 w 902983"/>
              <a:gd name="connsiteY1" fmla="*/ 0 h 1707184"/>
              <a:gd name="connsiteX2" fmla="*/ 472468 w 902983"/>
              <a:gd name="connsiteY2" fmla="*/ 506619 h 1707184"/>
              <a:gd name="connsiteX3" fmla="*/ 714328 w 902983"/>
              <a:gd name="connsiteY3" fmla="*/ 945435 h 1707184"/>
              <a:gd name="connsiteX4" fmla="*/ 902983 w 902983"/>
              <a:gd name="connsiteY4" fmla="*/ 1159639 h 1707184"/>
              <a:gd name="connsiteX5" fmla="*/ 478812 w 902983"/>
              <a:gd name="connsiteY5" fmla="*/ 1707184 h 1707184"/>
              <a:gd name="connsiteX6" fmla="*/ 389002 w 902983"/>
              <a:gd name="connsiteY6" fmla="*/ 1692763 h 1707184"/>
              <a:gd name="connsiteX7" fmla="*/ 352945 w 902983"/>
              <a:gd name="connsiteY7" fmla="*/ 1130952 h 1707184"/>
              <a:gd name="connsiteX8" fmla="*/ 328179 w 902983"/>
              <a:gd name="connsiteY8" fmla="*/ 899736 h 1707184"/>
              <a:gd name="connsiteX9" fmla="*/ 215142 w 902983"/>
              <a:gd name="connsiteY9" fmla="*/ 485526 h 1707184"/>
              <a:gd name="connsiteX10" fmla="*/ 105754 w 902983"/>
              <a:gd name="connsiteY10" fmla="*/ 240812 h 1707184"/>
              <a:gd name="connsiteX11" fmla="*/ 0 w 902983"/>
              <a:gd name="connsiteY11" fmla="*/ 51119 h 1707184"/>
              <a:gd name="connsiteX12" fmla="*/ 34267 w 902983"/>
              <a:gd name="connsiteY12" fmla="*/ 2813 h 1707184"/>
              <a:gd name="connsiteX0" fmla="*/ 34267 w 902983"/>
              <a:gd name="connsiteY0" fmla="*/ 2813 h 1707184"/>
              <a:gd name="connsiteX1" fmla="*/ 238645 w 902983"/>
              <a:gd name="connsiteY1" fmla="*/ 0 h 1707184"/>
              <a:gd name="connsiteX2" fmla="*/ 472468 w 902983"/>
              <a:gd name="connsiteY2" fmla="*/ 506619 h 1707184"/>
              <a:gd name="connsiteX3" fmla="*/ 714328 w 902983"/>
              <a:gd name="connsiteY3" fmla="*/ 945435 h 1707184"/>
              <a:gd name="connsiteX4" fmla="*/ 902983 w 902983"/>
              <a:gd name="connsiteY4" fmla="*/ 1159639 h 1707184"/>
              <a:gd name="connsiteX5" fmla="*/ 478812 w 902983"/>
              <a:gd name="connsiteY5" fmla="*/ 1707184 h 1707184"/>
              <a:gd name="connsiteX6" fmla="*/ 389002 w 902983"/>
              <a:gd name="connsiteY6" fmla="*/ 1692763 h 1707184"/>
              <a:gd name="connsiteX7" fmla="*/ 352945 w 902983"/>
              <a:gd name="connsiteY7" fmla="*/ 1130952 h 1707184"/>
              <a:gd name="connsiteX8" fmla="*/ 328179 w 902983"/>
              <a:gd name="connsiteY8" fmla="*/ 899736 h 1707184"/>
              <a:gd name="connsiteX9" fmla="*/ 215142 w 902983"/>
              <a:gd name="connsiteY9" fmla="*/ 485526 h 1707184"/>
              <a:gd name="connsiteX10" fmla="*/ 105754 w 902983"/>
              <a:gd name="connsiteY10" fmla="*/ 240812 h 1707184"/>
              <a:gd name="connsiteX11" fmla="*/ 0 w 902983"/>
              <a:gd name="connsiteY11" fmla="*/ 51119 h 1707184"/>
              <a:gd name="connsiteX12" fmla="*/ 34267 w 902983"/>
              <a:gd name="connsiteY12" fmla="*/ 2813 h 1707184"/>
              <a:gd name="connsiteX0" fmla="*/ 34267 w 902983"/>
              <a:gd name="connsiteY0" fmla="*/ 2813 h 1695935"/>
              <a:gd name="connsiteX1" fmla="*/ 238645 w 902983"/>
              <a:gd name="connsiteY1" fmla="*/ 0 h 1695935"/>
              <a:gd name="connsiteX2" fmla="*/ 472468 w 902983"/>
              <a:gd name="connsiteY2" fmla="*/ 506619 h 1695935"/>
              <a:gd name="connsiteX3" fmla="*/ 714328 w 902983"/>
              <a:gd name="connsiteY3" fmla="*/ 945435 h 1695935"/>
              <a:gd name="connsiteX4" fmla="*/ 902983 w 902983"/>
              <a:gd name="connsiteY4" fmla="*/ 1159639 h 1695935"/>
              <a:gd name="connsiteX5" fmla="*/ 450689 w 902983"/>
              <a:gd name="connsiteY5" fmla="*/ 1695935 h 1695935"/>
              <a:gd name="connsiteX6" fmla="*/ 389002 w 902983"/>
              <a:gd name="connsiteY6" fmla="*/ 1692763 h 1695935"/>
              <a:gd name="connsiteX7" fmla="*/ 352945 w 902983"/>
              <a:gd name="connsiteY7" fmla="*/ 1130952 h 1695935"/>
              <a:gd name="connsiteX8" fmla="*/ 328179 w 902983"/>
              <a:gd name="connsiteY8" fmla="*/ 899736 h 1695935"/>
              <a:gd name="connsiteX9" fmla="*/ 215142 w 902983"/>
              <a:gd name="connsiteY9" fmla="*/ 485526 h 1695935"/>
              <a:gd name="connsiteX10" fmla="*/ 105754 w 902983"/>
              <a:gd name="connsiteY10" fmla="*/ 240812 h 1695935"/>
              <a:gd name="connsiteX11" fmla="*/ 0 w 902983"/>
              <a:gd name="connsiteY11" fmla="*/ 51119 h 1695935"/>
              <a:gd name="connsiteX12" fmla="*/ 34267 w 902983"/>
              <a:gd name="connsiteY12" fmla="*/ 2813 h 1695935"/>
              <a:gd name="connsiteX0" fmla="*/ 34267 w 925481"/>
              <a:gd name="connsiteY0" fmla="*/ 2813 h 1695935"/>
              <a:gd name="connsiteX1" fmla="*/ 238645 w 925481"/>
              <a:gd name="connsiteY1" fmla="*/ 0 h 1695935"/>
              <a:gd name="connsiteX2" fmla="*/ 472468 w 925481"/>
              <a:gd name="connsiteY2" fmla="*/ 506619 h 1695935"/>
              <a:gd name="connsiteX3" fmla="*/ 714328 w 925481"/>
              <a:gd name="connsiteY3" fmla="*/ 945435 h 1695935"/>
              <a:gd name="connsiteX4" fmla="*/ 925481 w 925481"/>
              <a:gd name="connsiteY4" fmla="*/ 1165263 h 1695935"/>
              <a:gd name="connsiteX5" fmla="*/ 450689 w 925481"/>
              <a:gd name="connsiteY5" fmla="*/ 1695935 h 1695935"/>
              <a:gd name="connsiteX6" fmla="*/ 389002 w 925481"/>
              <a:gd name="connsiteY6" fmla="*/ 1692763 h 1695935"/>
              <a:gd name="connsiteX7" fmla="*/ 352945 w 925481"/>
              <a:gd name="connsiteY7" fmla="*/ 1130952 h 1695935"/>
              <a:gd name="connsiteX8" fmla="*/ 328179 w 925481"/>
              <a:gd name="connsiteY8" fmla="*/ 899736 h 1695935"/>
              <a:gd name="connsiteX9" fmla="*/ 215142 w 925481"/>
              <a:gd name="connsiteY9" fmla="*/ 485526 h 1695935"/>
              <a:gd name="connsiteX10" fmla="*/ 105754 w 925481"/>
              <a:gd name="connsiteY10" fmla="*/ 240812 h 1695935"/>
              <a:gd name="connsiteX11" fmla="*/ 0 w 925481"/>
              <a:gd name="connsiteY11" fmla="*/ 51119 h 1695935"/>
              <a:gd name="connsiteX12" fmla="*/ 34267 w 925481"/>
              <a:gd name="connsiteY12" fmla="*/ 2813 h 1695935"/>
              <a:gd name="connsiteX0" fmla="*/ 34267 w 925481"/>
              <a:gd name="connsiteY0" fmla="*/ 2813 h 1695935"/>
              <a:gd name="connsiteX1" fmla="*/ 238645 w 925481"/>
              <a:gd name="connsiteY1" fmla="*/ 0 h 1695935"/>
              <a:gd name="connsiteX2" fmla="*/ 472468 w 925481"/>
              <a:gd name="connsiteY2" fmla="*/ 506619 h 1695935"/>
              <a:gd name="connsiteX3" fmla="*/ 686205 w 925481"/>
              <a:gd name="connsiteY3" fmla="*/ 939811 h 1695935"/>
              <a:gd name="connsiteX4" fmla="*/ 925481 w 925481"/>
              <a:gd name="connsiteY4" fmla="*/ 1165263 h 1695935"/>
              <a:gd name="connsiteX5" fmla="*/ 450689 w 925481"/>
              <a:gd name="connsiteY5" fmla="*/ 1695935 h 1695935"/>
              <a:gd name="connsiteX6" fmla="*/ 389002 w 925481"/>
              <a:gd name="connsiteY6" fmla="*/ 1692763 h 1695935"/>
              <a:gd name="connsiteX7" fmla="*/ 352945 w 925481"/>
              <a:gd name="connsiteY7" fmla="*/ 1130952 h 1695935"/>
              <a:gd name="connsiteX8" fmla="*/ 328179 w 925481"/>
              <a:gd name="connsiteY8" fmla="*/ 899736 h 1695935"/>
              <a:gd name="connsiteX9" fmla="*/ 215142 w 925481"/>
              <a:gd name="connsiteY9" fmla="*/ 485526 h 1695935"/>
              <a:gd name="connsiteX10" fmla="*/ 105754 w 925481"/>
              <a:gd name="connsiteY10" fmla="*/ 240812 h 1695935"/>
              <a:gd name="connsiteX11" fmla="*/ 0 w 925481"/>
              <a:gd name="connsiteY11" fmla="*/ 51119 h 1695935"/>
              <a:gd name="connsiteX12" fmla="*/ 34267 w 925481"/>
              <a:gd name="connsiteY12" fmla="*/ 2813 h 1695935"/>
              <a:gd name="connsiteX0" fmla="*/ 34267 w 925481"/>
              <a:gd name="connsiteY0" fmla="*/ 2813 h 1695935"/>
              <a:gd name="connsiteX1" fmla="*/ 238645 w 925481"/>
              <a:gd name="connsiteY1" fmla="*/ 0 h 1695935"/>
              <a:gd name="connsiteX2" fmla="*/ 472468 w 925481"/>
              <a:gd name="connsiteY2" fmla="*/ 506619 h 1695935"/>
              <a:gd name="connsiteX3" fmla="*/ 686205 w 925481"/>
              <a:gd name="connsiteY3" fmla="*/ 939811 h 1695935"/>
              <a:gd name="connsiteX4" fmla="*/ 925481 w 925481"/>
              <a:gd name="connsiteY4" fmla="*/ 1165263 h 1695935"/>
              <a:gd name="connsiteX5" fmla="*/ 450689 w 925481"/>
              <a:gd name="connsiteY5" fmla="*/ 1695935 h 1695935"/>
              <a:gd name="connsiteX6" fmla="*/ 389002 w 925481"/>
              <a:gd name="connsiteY6" fmla="*/ 1692763 h 1695935"/>
              <a:gd name="connsiteX7" fmla="*/ 352945 w 925481"/>
              <a:gd name="connsiteY7" fmla="*/ 1130952 h 1695935"/>
              <a:gd name="connsiteX8" fmla="*/ 328179 w 925481"/>
              <a:gd name="connsiteY8" fmla="*/ 899736 h 1695935"/>
              <a:gd name="connsiteX9" fmla="*/ 215142 w 925481"/>
              <a:gd name="connsiteY9" fmla="*/ 485526 h 1695935"/>
              <a:gd name="connsiteX10" fmla="*/ 105754 w 925481"/>
              <a:gd name="connsiteY10" fmla="*/ 240812 h 1695935"/>
              <a:gd name="connsiteX11" fmla="*/ 0 w 925481"/>
              <a:gd name="connsiteY11" fmla="*/ 51119 h 1695935"/>
              <a:gd name="connsiteX12" fmla="*/ 34267 w 925481"/>
              <a:gd name="connsiteY12" fmla="*/ 2813 h 1695935"/>
              <a:gd name="connsiteX0" fmla="*/ 34267 w 925481"/>
              <a:gd name="connsiteY0" fmla="*/ 2813 h 1695935"/>
              <a:gd name="connsiteX1" fmla="*/ 238645 w 925481"/>
              <a:gd name="connsiteY1" fmla="*/ 0 h 1695935"/>
              <a:gd name="connsiteX2" fmla="*/ 472468 w 925481"/>
              <a:gd name="connsiteY2" fmla="*/ 506619 h 1695935"/>
              <a:gd name="connsiteX3" fmla="*/ 686205 w 925481"/>
              <a:gd name="connsiteY3" fmla="*/ 939811 h 1695935"/>
              <a:gd name="connsiteX4" fmla="*/ 925481 w 925481"/>
              <a:gd name="connsiteY4" fmla="*/ 1165263 h 1695935"/>
              <a:gd name="connsiteX5" fmla="*/ 450689 w 925481"/>
              <a:gd name="connsiteY5" fmla="*/ 1695935 h 1695935"/>
              <a:gd name="connsiteX6" fmla="*/ 389002 w 925481"/>
              <a:gd name="connsiteY6" fmla="*/ 1692763 h 1695935"/>
              <a:gd name="connsiteX7" fmla="*/ 352945 w 925481"/>
              <a:gd name="connsiteY7" fmla="*/ 1130952 h 1695935"/>
              <a:gd name="connsiteX8" fmla="*/ 328179 w 925481"/>
              <a:gd name="connsiteY8" fmla="*/ 899736 h 1695935"/>
              <a:gd name="connsiteX9" fmla="*/ 215142 w 925481"/>
              <a:gd name="connsiteY9" fmla="*/ 485526 h 1695935"/>
              <a:gd name="connsiteX10" fmla="*/ 105754 w 925481"/>
              <a:gd name="connsiteY10" fmla="*/ 240812 h 1695935"/>
              <a:gd name="connsiteX11" fmla="*/ 0 w 925481"/>
              <a:gd name="connsiteY11" fmla="*/ 51119 h 1695935"/>
              <a:gd name="connsiteX12" fmla="*/ 34267 w 925481"/>
              <a:gd name="connsiteY12" fmla="*/ 2813 h 1695935"/>
              <a:gd name="connsiteX0" fmla="*/ 34267 w 919856"/>
              <a:gd name="connsiteY0" fmla="*/ 2813 h 1695935"/>
              <a:gd name="connsiteX1" fmla="*/ 238645 w 919856"/>
              <a:gd name="connsiteY1" fmla="*/ 0 h 1695935"/>
              <a:gd name="connsiteX2" fmla="*/ 472468 w 919856"/>
              <a:gd name="connsiteY2" fmla="*/ 506619 h 1695935"/>
              <a:gd name="connsiteX3" fmla="*/ 686205 w 919856"/>
              <a:gd name="connsiteY3" fmla="*/ 939811 h 1695935"/>
              <a:gd name="connsiteX4" fmla="*/ 919856 w 919856"/>
              <a:gd name="connsiteY4" fmla="*/ 1148389 h 1695935"/>
              <a:gd name="connsiteX5" fmla="*/ 450689 w 919856"/>
              <a:gd name="connsiteY5" fmla="*/ 1695935 h 1695935"/>
              <a:gd name="connsiteX6" fmla="*/ 389002 w 919856"/>
              <a:gd name="connsiteY6" fmla="*/ 1692763 h 1695935"/>
              <a:gd name="connsiteX7" fmla="*/ 352945 w 919856"/>
              <a:gd name="connsiteY7" fmla="*/ 1130952 h 1695935"/>
              <a:gd name="connsiteX8" fmla="*/ 328179 w 919856"/>
              <a:gd name="connsiteY8" fmla="*/ 899736 h 1695935"/>
              <a:gd name="connsiteX9" fmla="*/ 215142 w 919856"/>
              <a:gd name="connsiteY9" fmla="*/ 485526 h 1695935"/>
              <a:gd name="connsiteX10" fmla="*/ 105754 w 919856"/>
              <a:gd name="connsiteY10" fmla="*/ 240812 h 1695935"/>
              <a:gd name="connsiteX11" fmla="*/ 0 w 919856"/>
              <a:gd name="connsiteY11" fmla="*/ 51119 h 1695935"/>
              <a:gd name="connsiteX12" fmla="*/ 34267 w 919856"/>
              <a:gd name="connsiteY12" fmla="*/ 2813 h 1695935"/>
              <a:gd name="connsiteX0" fmla="*/ 34267 w 919856"/>
              <a:gd name="connsiteY0" fmla="*/ 2813 h 1695935"/>
              <a:gd name="connsiteX1" fmla="*/ 238645 w 919856"/>
              <a:gd name="connsiteY1" fmla="*/ 0 h 1695935"/>
              <a:gd name="connsiteX2" fmla="*/ 472468 w 919856"/>
              <a:gd name="connsiteY2" fmla="*/ 506619 h 1695935"/>
              <a:gd name="connsiteX3" fmla="*/ 686205 w 919856"/>
              <a:gd name="connsiteY3" fmla="*/ 939811 h 1695935"/>
              <a:gd name="connsiteX4" fmla="*/ 919856 w 919856"/>
              <a:gd name="connsiteY4" fmla="*/ 1148389 h 1695935"/>
              <a:gd name="connsiteX5" fmla="*/ 450689 w 919856"/>
              <a:gd name="connsiteY5" fmla="*/ 1695935 h 1695935"/>
              <a:gd name="connsiteX6" fmla="*/ 389002 w 919856"/>
              <a:gd name="connsiteY6" fmla="*/ 1692763 h 1695935"/>
              <a:gd name="connsiteX7" fmla="*/ 352945 w 919856"/>
              <a:gd name="connsiteY7" fmla="*/ 1130952 h 1695935"/>
              <a:gd name="connsiteX8" fmla="*/ 328179 w 919856"/>
              <a:gd name="connsiteY8" fmla="*/ 899736 h 1695935"/>
              <a:gd name="connsiteX9" fmla="*/ 215142 w 919856"/>
              <a:gd name="connsiteY9" fmla="*/ 485526 h 1695935"/>
              <a:gd name="connsiteX10" fmla="*/ 105754 w 919856"/>
              <a:gd name="connsiteY10" fmla="*/ 240812 h 1695935"/>
              <a:gd name="connsiteX11" fmla="*/ 0 w 919856"/>
              <a:gd name="connsiteY11" fmla="*/ 51119 h 1695935"/>
              <a:gd name="connsiteX12" fmla="*/ 34267 w 919856"/>
              <a:gd name="connsiteY12" fmla="*/ 2813 h 1695935"/>
              <a:gd name="connsiteX0" fmla="*/ 16587 w 902176"/>
              <a:gd name="connsiteY0" fmla="*/ 2813 h 1695935"/>
              <a:gd name="connsiteX1" fmla="*/ 220965 w 902176"/>
              <a:gd name="connsiteY1" fmla="*/ 0 h 1695935"/>
              <a:gd name="connsiteX2" fmla="*/ 454788 w 902176"/>
              <a:gd name="connsiteY2" fmla="*/ 506619 h 1695935"/>
              <a:gd name="connsiteX3" fmla="*/ 668525 w 902176"/>
              <a:gd name="connsiteY3" fmla="*/ 939811 h 1695935"/>
              <a:gd name="connsiteX4" fmla="*/ 902176 w 902176"/>
              <a:gd name="connsiteY4" fmla="*/ 1148389 h 1695935"/>
              <a:gd name="connsiteX5" fmla="*/ 433009 w 902176"/>
              <a:gd name="connsiteY5" fmla="*/ 1695935 h 1695935"/>
              <a:gd name="connsiteX6" fmla="*/ 371322 w 902176"/>
              <a:gd name="connsiteY6" fmla="*/ 1692763 h 1695935"/>
              <a:gd name="connsiteX7" fmla="*/ 335265 w 902176"/>
              <a:gd name="connsiteY7" fmla="*/ 1130952 h 1695935"/>
              <a:gd name="connsiteX8" fmla="*/ 310499 w 902176"/>
              <a:gd name="connsiteY8" fmla="*/ 899736 h 1695935"/>
              <a:gd name="connsiteX9" fmla="*/ 197462 w 902176"/>
              <a:gd name="connsiteY9" fmla="*/ 485526 h 1695935"/>
              <a:gd name="connsiteX10" fmla="*/ 88074 w 902176"/>
              <a:gd name="connsiteY10" fmla="*/ 240812 h 1695935"/>
              <a:gd name="connsiteX11" fmla="*/ 0 w 902176"/>
              <a:gd name="connsiteY11" fmla="*/ 41073 h 1695935"/>
              <a:gd name="connsiteX12" fmla="*/ 16587 w 902176"/>
              <a:gd name="connsiteY12" fmla="*/ 2813 h 1695935"/>
              <a:gd name="connsiteX0" fmla="*/ 16587 w 902176"/>
              <a:gd name="connsiteY0" fmla="*/ 0 h 1703168"/>
              <a:gd name="connsiteX1" fmla="*/ 220965 w 902176"/>
              <a:gd name="connsiteY1" fmla="*/ 7233 h 1703168"/>
              <a:gd name="connsiteX2" fmla="*/ 454788 w 902176"/>
              <a:gd name="connsiteY2" fmla="*/ 513852 h 1703168"/>
              <a:gd name="connsiteX3" fmla="*/ 668525 w 902176"/>
              <a:gd name="connsiteY3" fmla="*/ 947044 h 1703168"/>
              <a:gd name="connsiteX4" fmla="*/ 902176 w 902176"/>
              <a:gd name="connsiteY4" fmla="*/ 1155622 h 1703168"/>
              <a:gd name="connsiteX5" fmla="*/ 433009 w 902176"/>
              <a:gd name="connsiteY5" fmla="*/ 1703168 h 1703168"/>
              <a:gd name="connsiteX6" fmla="*/ 371322 w 902176"/>
              <a:gd name="connsiteY6" fmla="*/ 1699996 h 1703168"/>
              <a:gd name="connsiteX7" fmla="*/ 335265 w 902176"/>
              <a:gd name="connsiteY7" fmla="*/ 1138185 h 1703168"/>
              <a:gd name="connsiteX8" fmla="*/ 310499 w 902176"/>
              <a:gd name="connsiteY8" fmla="*/ 906969 h 1703168"/>
              <a:gd name="connsiteX9" fmla="*/ 197462 w 902176"/>
              <a:gd name="connsiteY9" fmla="*/ 492759 h 1703168"/>
              <a:gd name="connsiteX10" fmla="*/ 88074 w 902176"/>
              <a:gd name="connsiteY10" fmla="*/ 248045 h 1703168"/>
              <a:gd name="connsiteX11" fmla="*/ 0 w 902176"/>
              <a:gd name="connsiteY11" fmla="*/ 48306 h 1703168"/>
              <a:gd name="connsiteX12" fmla="*/ 16587 w 902176"/>
              <a:gd name="connsiteY12" fmla="*/ 0 h 1703168"/>
              <a:gd name="connsiteX0" fmla="*/ 16587 w 902176"/>
              <a:gd name="connsiteY0" fmla="*/ 2813 h 1705981"/>
              <a:gd name="connsiteX1" fmla="*/ 215072 w 902176"/>
              <a:gd name="connsiteY1" fmla="*/ 0 h 1705981"/>
              <a:gd name="connsiteX2" fmla="*/ 454788 w 902176"/>
              <a:gd name="connsiteY2" fmla="*/ 516665 h 1705981"/>
              <a:gd name="connsiteX3" fmla="*/ 668525 w 902176"/>
              <a:gd name="connsiteY3" fmla="*/ 949857 h 1705981"/>
              <a:gd name="connsiteX4" fmla="*/ 902176 w 902176"/>
              <a:gd name="connsiteY4" fmla="*/ 1158435 h 1705981"/>
              <a:gd name="connsiteX5" fmla="*/ 433009 w 902176"/>
              <a:gd name="connsiteY5" fmla="*/ 1705981 h 1705981"/>
              <a:gd name="connsiteX6" fmla="*/ 371322 w 902176"/>
              <a:gd name="connsiteY6" fmla="*/ 1702809 h 1705981"/>
              <a:gd name="connsiteX7" fmla="*/ 335265 w 902176"/>
              <a:gd name="connsiteY7" fmla="*/ 1140998 h 1705981"/>
              <a:gd name="connsiteX8" fmla="*/ 310499 w 902176"/>
              <a:gd name="connsiteY8" fmla="*/ 909782 h 1705981"/>
              <a:gd name="connsiteX9" fmla="*/ 197462 w 902176"/>
              <a:gd name="connsiteY9" fmla="*/ 495572 h 1705981"/>
              <a:gd name="connsiteX10" fmla="*/ 88074 w 902176"/>
              <a:gd name="connsiteY10" fmla="*/ 250858 h 1705981"/>
              <a:gd name="connsiteX11" fmla="*/ 0 w 902176"/>
              <a:gd name="connsiteY11" fmla="*/ 51119 h 1705981"/>
              <a:gd name="connsiteX12" fmla="*/ 16587 w 902176"/>
              <a:gd name="connsiteY12" fmla="*/ 2813 h 1705981"/>
              <a:gd name="connsiteX0" fmla="*/ 16587 w 902176"/>
              <a:gd name="connsiteY0" fmla="*/ 2813 h 1705981"/>
              <a:gd name="connsiteX1" fmla="*/ 215072 w 902176"/>
              <a:gd name="connsiteY1" fmla="*/ 0 h 1705981"/>
              <a:gd name="connsiteX2" fmla="*/ 454788 w 902176"/>
              <a:gd name="connsiteY2" fmla="*/ 516665 h 1705981"/>
              <a:gd name="connsiteX3" fmla="*/ 668525 w 902176"/>
              <a:gd name="connsiteY3" fmla="*/ 949857 h 1705981"/>
              <a:gd name="connsiteX4" fmla="*/ 902176 w 902176"/>
              <a:gd name="connsiteY4" fmla="*/ 1158435 h 1705981"/>
              <a:gd name="connsiteX5" fmla="*/ 433009 w 902176"/>
              <a:gd name="connsiteY5" fmla="*/ 1705981 h 1705981"/>
              <a:gd name="connsiteX6" fmla="*/ 371322 w 902176"/>
              <a:gd name="connsiteY6" fmla="*/ 1702809 h 1705981"/>
              <a:gd name="connsiteX7" fmla="*/ 335265 w 902176"/>
              <a:gd name="connsiteY7" fmla="*/ 1140998 h 1705981"/>
              <a:gd name="connsiteX8" fmla="*/ 310499 w 902176"/>
              <a:gd name="connsiteY8" fmla="*/ 909782 h 1705981"/>
              <a:gd name="connsiteX9" fmla="*/ 197462 w 902176"/>
              <a:gd name="connsiteY9" fmla="*/ 495572 h 1705981"/>
              <a:gd name="connsiteX10" fmla="*/ 76287 w 902176"/>
              <a:gd name="connsiteY10" fmla="*/ 351319 h 1705981"/>
              <a:gd name="connsiteX11" fmla="*/ 0 w 902176"/>
              <a:gd name="connsiteY11" fmla="*/ 51119 h 1705981"/>
              <a:gd name="connsiteX12" fmla="*/ 16587 w 902176"/>
              <a:gd name="connsiteY12" fmla="*/ 2813 h 1705981"/>
              <a:gd name="connsiteX0" fmla="*/ 16587 w 902176"/>
              <a:gd name="connsiteY0" fmla="*/ 2813 h 1705981"/>
              <a:gd name="connsiteX1" fmla="*/ 215072 w 902176"/>
              <a:gd name="connsiteY1" fmla="*/ 0 h 1705981"/>
              <a:gd name="connsiteX2" fmla="*/ 454788 w 902176"/>
              <a:gd name="connsiteY2" fmla="*/ 516665 h 1705981"/>
              <a:gd name="connsiteX3" fmla="*/ 668525 w 902176"/>
              <a:gd name="connsiteY3" fmla="*/ 949857 h 1705981"/>
              <a:gd name="connsiteX4" fmla="*/ 902176 w 902176"/>
              <a:gd name="connsiteY4" fmla="*/ 1158435 h 1705981"/>
              <a:gd name="connsiteX5" fmla="*/ 433009 w 902176"/>
              <a:gd name="connsiteY5" fmla="*/ 1705981 h 1705981"/>
              <a:gd name="connsiteX6" fmla="*/ 371322 w 902176"/>
              <a:gd name="connsiteY6" fmla="*/ 1702809 h 1705981"/>
              <a:gd name="connsiteX7" fmla="*/ 335265 w 902176"/>
              <a:gd name="connsiteY7" fmla="*/ 1140998 h 1705981"/>
              <a:gd name="connsiteX8" fmla="*/ 310499 w 902176"/>
              <a:gd name="connsiteY8" fmla="*/ 909782 h 1705981"/>
              <a:gd name="connsiteX9" fmla="*/ 150316 w 902176"/>
              <a:gd name="connsiteY9" fmla="*/ 585987 h 1705981"/>
              <a:gd name="connsiteX10" fmla="*/ 76287 w 902176"/>
              <a:gd name="connsiteY10" fmla="*/ 351319 h 1705981"/>
              <a:gd name="connsiteX11" fmla="*/ 0 w 902176"/>
              <a:gd name="connsiteY11" fmla="*/ 51119 h 1705981"/>
              <a:gd name="connsiteX12" fmla="*/ 16587 w 902176"/>
              <a:gd name="connsiteY12" fmla="*/ 2813 h 1705981"/>
              <a:gd name="connsiteX0" fmla="*/ 16587 w 902176"/>
              <a:gd name="connsiteY0" fmla="*/ 2813 h 1705981"/>
              <a:gd name="connsiteX1" fmla="*/ 215072 w 902176"/>
              <a:gd name="connsiteY1" fmla="*/ 0 h 1705981"/>
              <a:gd name="connsiteX2" fmla="*/ 454788 w 902176"/>
              <a:gd name="connsiteY2" fmla="*/ 516665 h 1705981"/>
              <a:gd name="connsiteX3" fmla="*/ 668525 w 902176"/>
              <a:gd name="connsiteY3" fmla="*/ 949857 h 1705981"/>
              <a:gd name="connsiteX4" fmla="*/ 902176 w 902176"/>
              <a:gd name="connsiteY4" fmla="*/ 1158435 h 1705981"/>
              <a:gd name="connsiteX5" fmla="*/ 433009 w 902176"/>
              <a:gd name="connsiteY5" fmla="*/ 1705981 h 1705981"/>
              <a:gd name="connsiteX6" fmla="*/ 371322 w 902176"/>
              <a:gd name="connsiteY6" fmla="*/ 1702809 h 1705981"/>
              <a:gd name="connsiteX7" fmla="*/ 335265 w 902176"/>
              <a:gd name="connsiteY7" fmla="*/ 1140998 h 1705981"/>
              <a:gd name="connsiteX8" fmla="*/ 269246 w 902176"/>
              <a:gd name="connsiteY8" fmla="*/ 944944 h 1705981"/>
              <a:gd name="connsiteX9" fmla="*/ 150316 w 902176"/>
              <a:gd name="connsiteY9" fmla="*/ 585987 h 1705981"/>
              <a:gd name="connsiteX10" fmla="*/ 76287 w 902176"/>
              <a:gd name="connsiteY10" fmla="*/ 351319 h 1705981"/>
              <a:gd name="connsiteX11" fmla="*/ 0 w 902176"/>
              <a:gd name="connsiteY11" fmla="*/ 51119 h 1705981"/>
              <a:gd name="connsiteX12" fmla="*/ 16587 w 902176"/>
              <a:gd name="connsiteY12" fmla="*/ 2813 h 1705981"/>
              <a:gd name="connsiteX0" fmla="*/ 16587 w 902176"/>
              <a:gd name="connsiteY0" fmla="*/ 2813 h 1705981"/>
              <a:gd name="connsiteX1" fmla="*/ 215072 w 902176"/>
              <a:gd name="connsiteY1" fmla="*/ 0 h 1705981"/>
              <a:gd name="connsiteX2" fmla="*/ 454788 w 902176"/>
              <a:gd name="connsiteY2" fmla="*/ 516665 h 1705981"/>
              <a:gd name="connsiteX3" fmla="*/ 668525 w 902176"/>
              <a:gd name="connsiteY3" fmla="*/ 949857 h 1705981"/>
              <a:gd name="connsiteX4" fmla="*/ 902176 w 902176"/>
              <a:gd name="connsiteY4" fmla="*/ 1158435 h 1705981"/>
              <a:gd name="connsiteX5" fmla="*/ 433009 w 902176"/>
              <a:gd name="connsiteY5" fmla="*/ 1705981 h 1705981"/>
              <a:gd name="connsiteX6" fmla="*/ 371322 w 902176"/>
              <a:gd name="connsiteY6" fmla="*/ 1702809 h 1705981"/>
              <a:gd name="connsiteX7" fmla="*/ 252760 w 902176"/>
              <a:gd name="connsiteY7" fmla="*/ 1130952 h 1705981"/>
              <a:gd name="connsiteX8" fmla="*/ 269246 w 902176"/>
              <a:gd name="connsiteY8" fmla="*/ 944944 h 1705981"/>
              <a:gd name="connsiteX9" fmla="*/ 150316 w 902176"/>
              <a:gd name="connsiteY9" fmla="*/ 585987 h 1705981"/>
              <a:gd name="connsiteX10" fmla="*/ 76287 w 902176"/>
              <a:gd name="connsiteY10" fmla="*/ 351319 h 1705981"/>
              <a:gd name="connsiteX11" fmla="*/ 0 w 902176"/>
              <a:gd name="connsiteY11" fmla="*/ 51119 h 1705981"/>
              <a:gd name="connsiteX12" fmla="*/ 16587 w 902176"/>
              <a:gd name="connsiteY12" fmla="*/ 2813 h 1705981"/>
              <a:gd name="connsiteX0" fmla="*/ 16587 w 902176"/>
              <a:gd name="connsiteY0" fmla="*/ 2813 h 1705981"/>
              <a:gd name="connsiteX1" fmla="*/ 215072 w 902176"/>
              <a:gd name="connsiteY1" fmla="*/ 0 h 1705981"/>
              <a:gd name="connsiteX2" fmla="*/ 454788 w 902176"/>
              <a:gd name="connsiteY2" fmla="*/ 516665 h 1705981"/>
              <a:gd name="connsiteX3" fmla="*/ 668525 w 902176"/>
              <a:gd name="connsiteY3" fmla="*/ 949857 h 1705981"/>
              <a:gd name="connsiteX4" fmla="*/ 902176 w 902176"/>
              <a:gd name="connsiteY4" fmla="*/ 1158435 h 1705981"/>
              <a:gd name="connsiteX5" fmla="*/ 433009 w 902176"/>
              <a:gd name="connsiteY5" fmla="*/ 1705981 h 1705981"/>
              <a:gd name="connsiteX6" fmla="*/ 265243 w 902176"/>
              <a:gd name="connsiteY6" fmla="*/ 1682717 h 1705981"/>
              <a:gd name="connsiteX7" fmla="*/ 252760 w 902176"/>
              <a:gd name="connsiteY7" fmla="*/ 1130952 h 1705981"/>
              <a:gd name="connsiteX8" fmla="*/ 269246 w 902176"/>
              <a:gd name="connsiteY8" fmla="*/ 944944 h 1705981"/>
              <a:gd name="connsiteX9" fmla="*/ 150316 w 902176"/>
              <a:gd name="connsiteY9" fmla="*/ 585987 h 1705981"/>
              <a:gd name="connsiteX10" fmla="*/ 76287 w 902176"/>
              <a:gd name="connsiteY10" fmla="*/ 351319 h 1705981"/>
              <a:gd name="connsiteX11" fmla="*/ 0 w 902176"/>
              <a:gd name="connsiteY11" fmla="*/ 51119 h 1705981"/>
              <a:gd name="connsiteX12" fmla="*/ 16587 w 902176"/>
              <a:gd name="connsiteY12" fmla="*/ 2813 h 1705981"/>
              <a:gd name="connsiteX0" fmla="*/ 16587 w 902176"/>
              <a:gd name="connsiteY0" fmla="*/ 2813 h 1751189"/>
              <a:gd name="connsiteX1" fmla="*/ 215072 w 902176"/>
              <a:gd name="connsiteY1" fmla="*/ 0 h 1751189"/>
              <a:gd name="connsiteX2" fmla="*/ 454788 w 902176"/>
              <a:gd name="connsiteY2" fmla="*/ 516665 h 1751189"/>
              <a:gd name="connsiteX3" fmla="*/ 668525 w 902176"/>
              <a:gd name="connsiteY3" fmla="*/ 949857 h 1751189"/>
              <a:gd name="connsiteX4" fmla="*/ 902176 w 902176"/>
              <a:gd name="connsiteY4" fmla="*/ 1158435 h 1751189"/>
              <a:gd name="connsiteX5" fmla="*/ 309251 w 902176"/>
              <a:gd name="connsiteY5" fmla="*/ 1751189 h 1751189"/>
              <a:gd name="connsiteX6" fmla="*/ 265243 w 902176"/>
              <a:gd name="connsiteY6" fmla="*/ 1682717 h 1751189"/>
              <a:gd name="connsiteX7" fmla="*/ 252760 w 902176"/>
              <a:gd name="connsiteY7" fmla="*/ 1130952 h 1751189"/>
              <a:gd name="connsiteX8" fmla="*/ 269246 w 902176"/>
              <a:gd name="connsiteY8" fmla="*/ 944944 h 1751189"/>
              <a:gd name="connsiteX9" fmla="*/ 150316 w 902176"/>
              <a:gd name="connsiteY9" fmla="*/ 585987 h 1751189"/>
              <a:gd name="connsiteX10" fmla="*/ 76287 w 902176"/>
              <a:gd name="connsiteY10" fmla="*/ 351319 h 1751189"/>
              <a:gd name="connsiteX11" fmla="*/ 0 w 902176"/>
              <a:gd name="connsiteY11" fmla="*/ 51119 h 1751189"/>
              <a:gd name="connsiteX12" fmla="*/ 16587 w 902176"/>
              <a:gd name="connsiteY12" fmla="*/ 2813 h 1751189"/>
              <a:gd name="connsiteX0" fmla="*/ 16587 w 902176"/>
              <a:gd name="connsiteY0" fmla="*/ 2813 h 1751189"/>
              <a:gd name="connsiteX1" fmla="*/ 215072 w 902176"/>
              <a:gd name="connsiteY1" fmla="*/ 0 h 1751189"/>
              <a:gd name="connsiteX2" fmla="*/ 454788 w 902176"/>
              <a:gd name="connsiteY2" fmla="*/ 516665 h 1751189"/>
              <a:gd name="connsiteX3" fmla="*/ 668525 w 902176"/>
              <a:gd name="connsiteY3" fmla="*/ 949857 h 1751189"/>
              <a:gd name="connsiteX4" fmla="*/ 902176 w 902176"/>
              <a:gd name="connsiteY4" fmla="*/ 1158435 h 1751189"/>
              <a:gd name="connsiteX5" fmla="*/ 309251 w 902176"/>
              <a:gd name="connsiteY5" fmla="*/ 1751189 h 1751189"/>
              <a:gd name="connsiteX6" fmla="*/ 253457 w 902176"/>
              <a:gd name="connsiteY6" fmla="*/ 1461703 h 1751189"/>
              <a:gd name="connsiteX7" fmla="*/ 252760 w 902176"/>
              <a:gd name="connsiteY7" fmla="*/ 1130952 h 1751189"/>
              <a:gd name="connsiteX8" fmla="*/ 269246 w 902176"/>
              <a:gd name="connsiteY8" fmla="*/ 944944 h 1751189"/>
              <a:gd name="connsiteX9" fmla="*/ 150316 w 902176"/>
              <a:gd name="connsiteY9" fmla="*/ 585987 h 1751189"/>
              <a:gd name="connsiteX10" fmla="*/ 76287 w 902176"/>
              <a:gd name="connsiteY10" fmla="*/ 351319 h 1751189"/>
              <a:gd name="connsiteX11" fmla="*/ 0 w 902176"/>
              <a:gd name="connsiteY11" fmla="*/ 51119 h 1751189"/>
              <a:gd name="connsiteX12" fmla="*/ 16587 w 902176"/>
              <a:gd name="connsiteY12" fmla="*/ 2813 h 1751189"/>
              <a:gd name="connsiteX0" fmla="*/ 16587 w 902176"/>
              <a:gd name="connsiteY0" fmla="*/ 2813 h 1751189"/>
              <a:gd name="connsiteX1" fmla="*/ 215072 w 902176"/>
              <a:gd name="connsiteY1" fmla="*/ 0 h 1751189"/>
              <a:gd name="connsiteX2" fmla="*/ 454788 w 902176"/>
              <a:gd name="connsiteY2" fmla="*/ 516665 h 1751189"/>
              <a:gd name="connsiteX3" fmla="*/ 668525 w 902176"/>
              <a:gd name="connsiteY3" fmla="*/ 949857 h 1751189"/>
              <a:gd name="connsiteX4" fmla="*/ 902176 w 902176"/>
              <a:gd name="connsiteY4" fmla="*/ 1158435 h 1751189"/>
              <a:gd name="connsiteX5" fmla="*/ 285678 w 902176"/>
              <a:gd name="connsiteY5" fmla="*/ 1751189 h 1751189"/>
              <a:gd name="connsiteX6" fmla="*/ 253457 w 902176"/>
              <a:gd name="connsiteY6" fmla="*/ 1461703 h 1751189"/>
              <a:gd name="connsiteX7" fmla="*/ 252760 w 902176"/>
              <a:gd name="connsiteY7" fmla="*/ 1130952 h 1751189"/>
              <a:gd name="connsiteX8" fmla="*/ 269246 w 902176"/>
              <a:gd name="connsiteY8" fmla="*/ 944944 h 1751189"/>
              <a:gd name="connsiteX9" fmla="*/ 150316 w 902176"/>
              <a:gd name="connsiteY9" fmla="*/ 585987 h 1751189"/>
              <a:gd name="connsiteX10" fmla="*/ 76287 w 902176"/>
              <a:gd name="connsiteY10" fmla="*/ 351319 h 1751189"/>
              <a:gd name="connsiteX11" fmla="*/ 0 w 902176"/>
              <a:gd name="connsiteY11" fmla="*/ 51119 h 1751189"/>
              <a:gd name="connsiteX12" fmla="*/ 16587 w 902176"/>
              <a:gd name="connsiteY12" fmla="*/ 2813 h 1751189"/>
              <a:gd name="connsiteX0" fmla="*/ 16587 w 902176"/>
              <a:gd name="connsiteY0" fmla="*/ 2813 h 1751189"/>
              <a:gd name="connsiteX1" fmla="*/ 215072 w 902176"/>
              <a:gd name="connsiteY1" fmla="*/ 0 h 1751189"/>
              <a:gd name="connsiteX2" fmla="*/ 454788 w 902176"/>
              <a:gd name="connsiteY2" fmla="*/ 516665 h 1751189"/>
              <a:gd name="connsiteX3" fmla="*/ 668525 w 902176"/>
              <a:gd name="connsiteY3" fmla="*/ 949857 h 1751189"/>
              <a:gd name="connsiteX4" fmla="*/ 902176 w 902176"/>
              <a:gd name="connsiteY4" fmla="*/ 1158435 h 1751189"/>
              <a:gd name="connsiteX5" fmla="*/ 285678 w 902176"/>
              <a:gd name="connsiteY5" fmla="*/ 1751189 h 1751189"/>
              <a:gd name="connsiteX6" fmla="*/ 253457 w 902176"/>
              <a:gd name="connsiteY6" fmla="*/ 1461703 h 1751189"/>
              <a:gd name="connsiteX7" fmla="*/ 269246 w 902176"/>
              <a:gd name="connsiteY7" fmla="*/ 944944 h 1751189"/>
              <a:gd name="connsiteX8" fmla="*/ 150316 w 902176"/>
              <a:gd name="connsiteY8" fmla="*/ 585987 h 1751189"/>
              <a:gd name="connsiteX9" fmla="*/ 76287 w 902176"/>
              <a:gd name="connsiteY9" fmla="*/ 351319 h 1751189"/>
              <a:gd name="connsiteX10" fmla="*/ 0 w 902176"/>
              <a:gd name="connsiteY10" fmla="*/ 51119 h 1751189"/>
              <a:gd name="connsiteX11" fmla="*/ 16587 w 902176"/>
              <a:gd name="connsiteY11" fmla="*/ 2813 h 1751189"/>
              <a:gd name="connsiteX0" fmla="*/ 16587 w 902176"/>
              <a:gd name="connsiteY0" fmla="*/ 2813 h 1751189"/>
              <a:gd name="connsiteX1" fmla="*/ 215072 w 902176"/>
              <a:gd name="connsiteY1" fmla="*/ 0 h 1751189"/>
              <a:gd name="connsiteX2" fmla="*/ 454788 w 902176"/>
              <a:gd name="connsiteY2" fmla="*/ 516665 h 1751189"/>
              <a:gd name="connsiteX3" fmla="*/ 668525 w 902176"/>
              <a:gd name="connsiteY3" fmla="*/ 949857 h 1751189"/>
              <a:gd name="connsiteX4" fmla="*/ 902176 w 902176"/>
              <a:gd name="connsiteY4" fmla="*/ 1158435 h 1751189"/>
              <a:gd name="connsiteX5" fmla="*/ 285678 w 902176"/>
              <a:gd name="connsiteY5" fmla="*/ 1751189 h 1751189"/>
              <a:gd name="connsiteX6" fmla="*/ 253457 w 902176"/>
              <a:gd name="connsiteY6" fmla="*/ 1461703 h 1751189"/>
              <a:gd name="connsiteX7" fmla="*/ 263353 w 902176"/>
              <a:gd name="connsiteY7" fmla="*/ 995175 h 1751189"/>
              <a:gd name="connsiteX8" fmla="*/ 150316 w 902176"/>
              <a:gd name="connsiteY8" fmla="*/ 585987 h 1751189"/>
              <a:gd name="connsiteX9" fmla="*/ 76287 w 902176"/>
              <a:gd name="connsiteY9" fmla="*/ 351319 h 1751189"/>
              <a:gd name="connsiteX10" fmla="*/ 0 w 902176"/>
              <a:gd name="connsiteY10" fmla="*/ 51119 h 1751189"/>
              <a:gd name="connsiteX11" fmla="*/ 16587 w 902176"/>
              <a:gd name="connsiteY11" fmla="*/ 2813 h 1751189"/>
              <a:gd name="connsiteX0" fmla="*/ 16587 w 902176"/>
              <a:gd name="connsiteY0" fmla="*/ 2813 h 1751189"/>
              <a:gd name="connsiteX1" fmla="*/ 215072 w 902176"/>
              <a:gd name="connsiteY1" fmla="*/ 0 h 1751189"/>
              <a:gd name="connsiteX2" fmla="*/ 454788 w 902176"/>
              <a:gd name="connsiteY2" fmla="*/ 516665 h 1751189"/>
              <a:gd name="connsiteX3" fmla="*/ 668525 w 902176"/>
              <a:gd name="connsiteY3" fmla="*/ 949857 h 1751189"/>
              <a:gd name="connsiteX4" fmla="*/ 902176 w 902176"/>
              <a:gd name="connsiteY4" fmla="*/ 1158435 h 1751189"/>
              <a:gd name="connsiteX5" fmla="*/ 285678 w 902176"/>
              <a:gd name="connsiteY5" fmla="*/ 1751189 h 1751189"/>
              <a:gd name="connsiteX6" fmla="*/ 253457 w 902176"/>
              <a:gd name="connsiteY6" fmla="*/ 1461703 h 1751189"/>
              <a:gd name="connsiteX7" fmla="*/ 263353 w 902176"/>
              <a:gd name="connsiteY7" fmla="*/ 995175 h 1751189"/>
              <a:gd name="connsiteX8" fmla="*/ 220599 w 902176"/>
              <a:gd name="connsiteY8" fmla="*/ 799816 h 1751189"/>
              <a:gd name="connsiteX9" fmla="*/ 150316 w 902176"/>
              <a:gd name="connsiteY9" fmla="*/ 585987 h 1751189"/>
              <a:gd name="connsiteX10" fmla="*/ 76287 w 902176"/>
              <a:gd name="connsiteY10" fmla="*/ 351319 h 1751189"/>
              <a:gd name="connsiteX11" fmla="*/ 0 w 902176"/>
              <a:gd name="connsiteY11" fmla="*/ 51119 h 1751189"/>
              <a:gd name="connsiteX12" fmla="*/ 16587 w 902176"/>
              <a:gd name="connsiteY12" fmla="*/ 2813 h 1751189"/>
              <a:gd name="connsiteX0" fmla="*/ 16587 w 902176"/>
              <a:gd name="connsiteY0" fmla="*/ 7836 h 1756212"/>
              <a:gd name="connsiteX1" fmla="*/ 162033 w 902176"/>
              <a:gd name="connsiteY1" fmla="*/ 0 h 1756212"/>
              <a:gd name="connsiteX2" fmla="*/ 454788 w 902176"/>
              <a:gd name="connsiteY2" fmla="*/ 521688 h 1756212"/>
              <a:gd name="connsiteX3" fmla="*/ 668525 w 902176"/>
              <a:gd name="connsiteY3" fmla="*/ 954880 h 1756212"/>
              <a:gd name="connsiteX4" fmla="*/ 902176 w 902176"/>
              <a:gd name="connsiteY4" fmla="*/ 1163458 h 1756212"/>
              <a:gd name="connsiteX5" fmla="*/ 285678 w 902176"/>
              <a:gd name="connsiteY5" fmla="*/ 1756212 h 1756212"/>
              <a:gd name="connsiteX6" fmla="*/ 253457 w 902176"/>
              <a:gd name="connsiteY6" fmla="*/ 1466726 h 1756212"/>
              <a:gd name="connsiteX7" fmla="*/ 263353 w 902176"/>
              <a:gd name="connsiteY7" fmla="*/ 1000198 h 1756212"/>
              <a:gd name="connsiteX8" fmla="*/ 220599 w 902176"/>
              <a:gd name="connsiteY8" fmla="*/ 804839 h 1756212"/>
              <a:gd name="connsiteX9" fmla="*/ 150316 w 902176"/>
              <a:gd name="connsiteY9" fmla="*/ 591010 h 1756212"/>
              <a:gd name="connsiteX10" fmla="*/ 76287 w 902176"/>
              <a:gd name="connsiteY10" fmla="*/ 356342 h 1756212"/>
              <a:gd name="connsiteX11" fmla="*/ 0 w 902176"/>
              <a:gd name="connsiteY11" fmla="*/ 56142 h 1756212"/>
              <a:gd name="connsiteX12" fmla="*/ 16587 w 902176"/>
              <a:gd name="connsiteY12" fmla="*/ 7836 h 1756212"/>
              <a:gd name="connsiteX0" fmla="*/ 16587 w 902176"/>
              <a:gd name="connsiteY0" fmla="*/ 7836 h 1756212"/>
              <a:gd name="connsiteX1" fmla="*/ 162033 w 902176"/>
              <a:gd name="connsiteY1" fmla="*/ 0 h 1756212"/>
              <a:gd name="connsiteX2" fmla="*/ 454788 w 902176"/>
              <a:gd name="connsiteY2" fmla="*/ 521688 h 1756212"/>
              <a:gd name="connsiteX3" fmla="*/ 668525 w 902176"/>
              <a:gd name="connsiteY3" fmla="*/ 954880 h 1756212"/>
              <a:gd name="connsiteX4" fmla="*/ 902176 w 902176"/>
              <a:gd name="connsiteY4" fmla="*/ 1163458 h 1756212"/>
              <a:gd name="connsiteX5" fmla="*/ 285678 w 902176"/>
              <a:gd name="connsiteY5" fmla="*/ 1756212 h 1756212"/>
              <a:gd name="connsiteX6" fmla="*/ 253457 w 902176"/>
              <a:gd name="connsiteY6" fmla="*/ 1466726 h 1756212"/>
              <a:gd name="connsiteX7" fmla="*/ 263353 w 902176"/>
              <a:gd name="connsiteY7" fmla="*/ 1000198 h 1756212"/>
              <a:gd name="connsiteX8" fmla="*/ 303104 w 902176"/>
              <a:gd name="connsiteY8" fmla="*/ 784747 h 1756212"/>
              <a:gd name="connsiteX9" fmla="*/ 150316 w 902176"/>
              <a:gd name="connsiteY9" fmla="*/ 591010 h 1756212"/>
              <a:gd name="connsiteX10" fmla="*/ 76287 w 902176"/>
              <a:gd name="connsiteY10" fmla="*/ 356342 h 1756212"/>
              <a:gd name="connsiteX11" fmla="*/ 0 w 902176"/>
              <a:gd name="connsiteY11" fmla="*/ 56142 h 1756212"/>
              <a:gd name="connsiteX12" fmla="*/ 16587 w 902176"/>
              <a:gd name="connsiteY12" fmla="*/ 7836 h 1756212"/>
              <a:gd name="connsiteX0" fmla="*/ 16587 w 902176"/>
              <a:gd name="connsiteY0" fmla="*/ 7836 h 1756212"/>
              <a:gd name="connsiteX1" fmla="*/ 162033 w 902176"/>
              <a:gd name="connsiteY1" fmla="*/ 0 h 1756212"/>
              <a:gd name="connsiteX2" fmla="*/ 454788 w 902176"/>
              <a:gd name="connsiteY2" fmla="*/ 521688 h 1756212"/>
              <a:gd name="connsiteX3" fmla="*/ 668525 w 902176"/>
              <a:gd name="connsiteY3" fmla="*/ 954880 h 1756212"/>
              <a:gd name="connsiteX4" fmla="*/ 902176 w 902176"/>
              <a:gd name="connsiteY4" fmla="*/ 1163458 h 1756212"/>
              <a:gd name="connsiteX5" fmla="*/ 285678 w 902176"/>
              <a:gd name="connsiteY5" fmla="*/ 1756212 h 1756212"/>
              <a:gd name="connsiteX6" fmla="*/ 253457 w 902176"/>
              <a:gd name="connsiteY6" fmla="*/ 1466726 h 1756212"/>
              <a:gd name="connsiteX7" fmla="*/ 263353 w 902176"/>
              <a:gd name="connsiteY7" fmla="*/ 1000198 h 1756212"/>
              <a:gd name="connsiteX8" fmla="*/ 303104 w 902176"/>
              <a:gd name="connsiteY8" fmla="*/ 784747 h 1756212"/>
              <a:gd name="connsiteX9" fmla="*/ 150316 w 902176"/>
              <a:gd name="connsiteY9" fmla="*/ 530734 h 1756212"/>
              <a:gd name="connsiteX10" fmla="*/ 76287 w 902176"/>
              <a:gd name="connsiteY10" fmla="*/ 356342 h 1756212"/>
              <a:gd name="connsiteX11" fmla="*/ 0 w 902176"/>
              <a:gd name="connsiteY11" fmla="*/ 56142 h 1756212"/>
              <a:gd name="connsiteX12" fmla="*/ 16587 w 902176"/>
              <a:gd name="connsiteY12" fmla="*/ 7836 h 1756212"/>
              <a:gd name="connsiteX0" fmla="*/ 16587 w 902176"/>
              <a:gd name="connsiteY0" fmla="*/ 7836 h 1756212"/>
              <a:gd name="connsiteX1" fmla="*/ 162033 w 902176"/>
              <a:gd name="connsiteY1" fmla="*/ 0 h 1756212"/>
              <a:gd name="connsiteX2" fmla="*/ 454788 w 902176"/>
              <a:gd name="connsiteY2" fmla="*/ 521688 h 1756212"/>
              <a:gd name="connsiteX3" fmla="*/ 668525 w 902176"/>
              <a:gd name="connsiteY3" fmla="*/ 954880 h 1756212"/>
              <a:gd name="connsiteX4" fmla="*/ 902176 w 902176"/>
              <a:gd name="connsiteY4" fmla="*/ 1163458 h 1756212"/>
              <a:gd name="connsiteX5" fmla="*/ 285678 w 902176"/>
              <a:gd name="connsiteY5" fmla="*/ 1756212 h 1756212"/>
              <a:gd name="connsiteX6" fmla="*/ 253457 w 902176"/>
              <a:gd name="connsiteY6" fmla="*/ 1466726 h 1756212"/>
              <a:gd name="connsiteX7" fmla="*/ 263353 w 902176"/>
              <a:gd name="connsiteY7" fmla="*/ 1000198 h 1756212"/>
              <a:gd name="connsiteX8" fmla="*/ 255958 w 902176"/>
              <a:gd name="connsiteY8" fmla="*/ 784747 h 1756212"/>
              <a:gd name="connsiteX9" fmla="*/ 150316 w 902176"/>
              <a:gd name="connsiteY9" fmla="*/ 530734 h 1756212"/>
              <a:gd name="connsiteX10" fmla="*/ 76287 w 902176"/>
              <a:gd name="connsiteY10" fmla="*/ 356342 h 1756212"/>
              <a:gd name="connsiteX11" fmla="*/ 0 w 902176"/>
              <a:gd name="connsiteY11" fmla="*/ 56142 h 1756212"/>
              <a:gd name="connsiteX12" fmla="*/ 16587 w 902176"/>
              <a:gd name="connsiteY12" fmla="*/ 7836 h 1756212"/>
              <a:gd name="connsiteX0" fmla="*/ 0 w 885589"/>
              <a:gd name="connsiteY0" fmla="*/ 7836 h 1756212"/>
              <a:gd name="connsiteX1" fmla="*/ 145446 w 885589"/>
              <a:gd name="connsiteY1" fmla="*/ 0 h 1756212"/>
              <a:gd name="connsiteX2" fmla="*/ 438201 w 885589"/>
              <a:gd name="connsiteY2" fmla="*/ 521688 h 1756212"/>
              <a:gd name="connsiteX3" fmla="*/ 651938 w 885589"/>
              <a:gd name="connsiteY3" fmla="*/ 954880 h 1756212"/>
              <a:gd name="connsiteX4" fmla="*/ 885589 w 885589"/>
              <a:gd name="connsiteY4" fmla="*/ 1163458 h 1756212"/>
              <a:gd name="connsiteX5" fmla="*/ 269091 w 885589"/>
              <a:gd name="connsiteY5" fmla="*/ 1756212 h 1756212"/>
              <a:gd name="connsiteX6" fmla="*/ 236870 w 885589"/>
              <a:gd name="connsiteY6" fmla="*/ 1466726 h 1756212"/>
              <a:gd name="connsiteX7" fmla="*/ 246766 w 885589"/>
              <a:gd name="connsiteY7" fmla="*/ 1000198 h 1756212"/>
              <a:gd name="connsiteX8" fmla="*/ 239371 w 885589"/>
              <a:gd name="connsiteY8" fmla="*/ 784747 h 1756212"/>
              <a:gd name="connsiteX9" fmla="*/ 133729 w 885589"/>
              <a:gd name="connsiteY9" fmla="*/ 530734 h 1756212"/>
              <a:gd name="connsiteX10" fmla="*/ 59700 w 885589"/>
              <a:gd name="connsiteY10" fmla="*/ 356342 h 1756212"/>
              <a:gd name="connsiteX11" fmla="*/ 1093 w 885589"/>
              <a:gd name="connsiteY11" fmla="*/ 56142 h 1756212"/>
              <a:gd name="connsiteX12" fmla="*/ 0 w 885589"/>
              <a:gd name="connsiteY12" fmla="*/ 7836 h 1756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885589" h="1756212">
                <a:moveTo>
                  <a:pt x="0" y="7836"/>
                </a:moveTo>
                <a:lnTo>
                  <a:pt x="145446" y="0"/>
                </a:lnTo>
                <a:lnTo>
                  <a:pt x="438201" y="521688"/>
                </a:lnTo>
                <a:lnTo>
                  <a:pt x="651938" y="954880"/>
                </a:lnTo>
                <a:lnTo>
                  <a:pt x="885589" y="1163458"/>
                </a:lnTo>
                <a:lnTo>
                  <a:pt x="269091" y="1756212"/>
                </a:lnTo>
                <a:lnTo>
                  <a:pt x="236870" y="1466726"/>
                </a:lnTo>
                <a:cubicBezTo>
                  <a:pt x="234131" y="1332352"/>
                  <a:pt x="263956" y="1146151"/>
                  <a:pt x="246766" y="1000198"/>
                </a:cubicBezTo>
                <a:cubicBezTo>
                  <a:pt x="230550" y="941776"/>
                  <a:pt x="255587" y="843169"/>
                  <a:pt x="239371" y="784747"/>
                </a:cubicBezTo>
                <a:lnTo>
                  <a:pt x="133729" y="530734"/>
                </a:lnTo>
                <a:lnTo>
                  <a:pt x="59700" y="356342"/>
                </a:lnTo>
                <a:cubicBezTo>
                  <a:pt x="48822" y="317485"/>
                  <a:pt x="11971" y="94999"/>
                  <a:pt x="1093" y="56142"/>
                </a:cubicBezTo>
                <a:cubicBezTo>
                  <a:pt x="729" y="40040"/>
                  <a:pt x="364" y="23938"/>
                  <a:pt x="0" y="7836"/>
                </a:cubicBezTo>
                <a:close/>
              </a:path>
            </a:pathLst>
          </a:custGeom>
          <a:noFill/>
          <a:ln w="19050">
            <a:solidFill>
              <a:srgbClr val="C495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9" name="Овал 178"/>
          <p:cNvSpPr/>
          <p:nvPr/>
        </p:nvSpPr>
        <p:spPr>
          <a:xfrm>
            <a:off x="4496952" y="1895887"/>
            <a:ext cx="180000" cy="1800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F84AA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E90979"/>
                </a:solidFill>
              </a:rPr>
              <a:t>11</a:t>
            </a:r>
            <a:endParaRPr lang="ru-RU" sz="1050" b="1" dirty="0">
              <a:solidFill>
                <a:srgbClr val="E90979"/>
              </a:solidFill>
            </a:endParaRPr>
          </a:p>
        </p:txBody>
      </p:sp>
      <p:sp>
        <p:nvSpPr>
          <p:cNvPr id="180" name="Овал 179"/>
          <p:cNvSpPr/>
          <p:nvPr/>
        </p:nvSpPr>
        <p:spPr>
          <a:xfrm>
            <a:off x="4122687" y="2372168"/>
            <a:ext cx="180000" cy="1800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F84AA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E90979"/>
                </a:solidFill>
              </a:rPr>
              <a:t>14</a:t>
            </a:r>
            <a:endParaRPr lang="ru-RU" sz="1050" b="1" dirty="0">
              <a:solidFill>
                <a:srgbClr val="E90979"/>
              </a:solidFill>
            </a:endParaRPr>
          </a:p>
        </p:txBody>
      </p:sp>
      <p:sp>
        <p:nvSpPr>
          <p:cNvPr id="181" name="Овал 180"/>
          <p:cNvSpPr/>
          <p:nvPr/>
        </p:nvSpPr>
        <p:spPr>
          <a:xfrm>
            <a:off x="4769992" y="3162814"/>
            <a:ext cx="180000" cy="1800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F84AA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E90979"/>
                </a:solidFill>
              </a:rPr>
              <a:t>12</a:t>
            </a:r>
            <a:endParaRPr lang="ru-RU" sz="1050" b="1" dirty="0">
              <a:solidFill>
                <a:srgbClr val="E90979"/>
              </a:solidFill>
            </a:endParaRPr>
          </a:p>
        </p:txBody>
      </p:sp>
      <p:sp>
        <p:nvSpPr>
          <p:cNvPr id="182" name="Овал 181"/>
          <p:cNvSpPr/>
          <p:nvPr/>
        </p:nvSpPr>
        <p:spPr>
          <a:xfrm>
            <a:off x="4323358" y="3676952"/>
            <a:ext cx="180000" cy="1800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F84AA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E90979"/>
                </a:solidFill>
              </a:rPr>
              <a:t>13</a:t>
            </a:r>
            <a:endParaRPr lang="ru-RU" sz="1050" b="1" dirty="0">
              <a:solidFill>
                <a:srgbClr val="E90979"/>
              </a:solidFill>
            </a:endParaRPr>
          </a:p>
        </p:txBody>
      </p:sp>
      <p:sp>
        <p:nvSpPr>
          <p:cNvPr id="183" name="TextBox 182"/>
          <p:cNvSpPr txBox="1"/>
          <p:nvPr/>
        </p:nvSpPr>
        <p:spPr>
          <a:xfrm>
            <a:off x="5094534" y="1782646"/>
            <a:ext cx="45233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>
                <a:solidFill>
                  <a:schemeClr val="accent6">
                    <a:lumMod val="50000"/>
                  </a:schemeClr>
                </a:solidFill>
              </a:rPr>
              <a:t>10B</a:t>
            </a:r>
            <a:endParaRPr lang="ru-RU" sz="1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84" name="TextBox 183"/>
          <p:cNvSpPr txBox="1"/>
          <p:nvPr/>
        </p:nvSpPr>
        <p:spPr>
          <a:xfrm>
            <a:off x="5486181" y="2132876"/>
            <a:ext cx="41341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>
                <a:solidFill>
                  <a:schemeClr val="accent6">
                    <a:lumMod val="50000"/>
                  </a:schemeClr>
                </a:solidFill>
              </a:rPr>
              <a:t>10C</a:t>
            </a:r>
            <a:endParaRPr lang="ru-RU" sz="1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85" name="TextBox 184"/>
          <p:cNvSpPr txBox="1"/>
          <p:nvPr/>
        </p:nvSpPr>
        <p:spPr>
          <a:xfrm>
            <a:off x="4741111" y="2446550"/>
            <a:ext cx="41776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>
                <a:solidFill>
                  <a:schemeClr val="accent6">
                    <a:lumMod val="50000"/>
                  </a:schemeClr>
                </a:solidFill>
              </a:rPr>
              <a:t>10E</a:t>
            </a:r>
            <a:endParaRPr lang="ru-RU" sz="1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86" name="TextBox 185"/>
          <p:cNvSpPr txBox="1"/>
          <p:nvPr/>
        </p:nvSpPr>
        <p:spPr>
          <a:xfrm>
            <a:off x="4400022" y="2048703"/>
            <a:ext cx="45233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dirty="0">
                <a:solidFill>
                  <a:schemeClr val="accent6">
                    <a:lumMod val="50000"/>
                  </a:schemeClr>
                </a:solidFill>
              </a:rPr>
              <a:t>10</a:t>
            </a:r>
            <a:r>
              <a:rPr lang="en-US" sz="1000" b="1" dirty="0">
                <a:solidFill>
                  <a:schemeClr val="accent6">
                    <a:lumMod val="50000"/>
                  </a:schemeClr>
                </a:solidFill>
              </a:rPr>
              <a:t>F</a:t>
            </a:r>
            <a:endParaRPr lang="ru-RU" sz="1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87" name="TextBox 186"/>
          <p:cNvSpPr txBox="1"/>
          <p:nvPr/>
        </p:nvSpPr>
        <p:spPr>
          <a:xfrm>
            <a:off x="4717651" y="3324322"/>
            <a:ext cx="45233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dirty="0">
                <a:solidFill>
                  <a:schemeClr val="accent6">
                    <a:lumMod val="50000"/>
                  </a:schemeClr>
                </a:solidFill>
              </a:rPr>
              <a:t>11</a:t>
            </a:r>
            <a:r>
              <a:rPr lang="en-US" sz="1000" b="1" dirty="0" smtClean="0">
                <a:solidFill>
                  <a:schemeClr val="accent6">
                    <a:lumMod val="50000"/>
                  </a:schemeClr>
                </a:solidFill>
              </a:rPr>
              <a:t>A</a:t>
            </a:r>
            <a:endParaRPr lang="ru-RU" sz="1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88" name="TextBox 187"/>
          <p:cNvSpPr txBox="1"/>
          <p:nvPr/>
        </p:nvSpPr>
        <p:spPr>
          <a:xfrm>
            <a:off x="4066716" y="2707096"/>
            <a:ext cx="4888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dirty="0">
                <a:solidFill>
                  <a:schemeClr val="accent6">
                    <a:lumMod val="50000"/>
                  </a:schemeClr>
                </a:solidFill>
              </a:rPr>
              <a:t>12</a:t>
            </a:r>
            <a:r>
              <a:rPr lang="en-US" sz="1000" b="1" dirty="0">
                <a:solidFill>
                  <a:schemeClr val="accent6">
                    <a:lumMod val="50000"/>
                  </a:schemeClr>
                </a:solidFill>
              </a:rPr>
              <a:t>A’ 12A”</a:t>
            </a:r>
            <a:endParaRPr lang="ru-RU" sz="1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89" name="TextBox 188"/>
          <p:cNvSpPr txBox="1"/>
          <p:nvPr/>
        </p:nvSpPr>
        <p:spPr>
          <a:xfrm>
            <a:off x="3930364" y="2066367"/>
            <a:ext cx="48889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dirty="0">
                <a:solidFill>
                  <a:schemeClr val="accent6">
                    <a:lumMod val="50000"/>
                  </a:schemeClr>
                </a:solidFill>
              </a:rPr>
              <a:t>12</a:t>
            </a:r>
            <a:r>
              <a:rPr lang="en-US" sz="1000" b="1" dirty="0">
                <a:solidFill>
                  <a:schemeClr val="accent6">
                    <a:lumMod val="50000"/>
                  </a:schemeClr>
                </a:solidFill>
              </a:rPr>
              <a:t>B</a:t>
            </a:r>
            <a:endParaRPr lang="ru-RU" sz="1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90" name="TextBox 189"/>
          <p:cNvSpPr txBox="1"/>
          <p:nvPr/>
        </p:nvSpPr>
        <p:spPr>
          <a:xfrm>
            <a:off x="3745589" y="1602069"/>
            <a:ext cx="48889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dirty="0">
                <a:solidFill>
                  <a:schemeClr val="accent6">
                    <a:lumMod val="50000"/>
                  </a:schemeClr>
                </a:solidFill>
              </a:rPr>
              <a:t>12</a:t>
            </a:r>
            <a:r>
              <a:rPr lang="en-US" sz="1000" b="1" dirty="0">
                <a:solidFill>
                  <a:schemeClr val="accent6">
                    <a:lumMod val="50000"/>
                  </a:schemeClr>
                </a:solidFill>
              </a:rPr>
              <a:t>C</a:t>
            </a:r>
            <a:endParaRPr lang="ru-RU" sz="1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91" name="TextBox 190"/>
          <p:cNvSpPr txBox="1"/>
          <p:nvPr/>
        </p:nvSpPr>
        <p:spPr>
          <a:xfrm>
            <a:off x="4256849" y="3832078"/>
            <a:ext cx="45233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 smtClean="0">
                <a:solidFill>
                  <a:schemeClr val="accent6">
                    <a:lumMod val="50000"/>
                  </a:schemeClr>
                </a:solidFill>
              </a:rPr>
              <a:t>11C</a:t>
            </a:r>
            <a:endParaRPr lang="ru-RU" sz="1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92" name="Овал 191">
            <a:extLst>
              <a:ext uri="{FF2B5EF4-FFF2-40B4-BE49-F238E27FC236}">
                <a16:creationId xmlns="" xmlns:a16="http://schemas.microsoft.com/office/drawing/2014/main" id="{B13B8D31-B8D9-4C5A-A243-075D6C4B69E3}"/>
              </a:ext>
            </a:extLst>
          </p:cNvPr>
          <p:cNvSpPr/>
          <p:nvPr/>
        </p:nvSpPr>
        <p:spPr>
          <a:xfrm>
            <a:off x="5293130" y="2730609"/>
            <a:ext cx="209428" cy="209428"/>
          </a:xfrm>
          <a:prstGeom prst="ellipse">
            <a:avLst/>
          </a:prstGeom>
          <a:solidFill>
            <a:schemeClr val="bg1"/>
          </a:solidFill>
          <a:ln w="19050"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006F77"/>
                </a:solidFill>
              </a:rPr>
              <a:t>41</a:t>
            </a:r>
            <a:endParaRPr lang="ru-RU" sz="1050" b="1" dirty="0">
              <a:solidFill>
                <a:srgbClr val="006F77"/>
              </a:solidFill>
            </a:endParaRPr>
          </a:p>
        </p:txBody>
      </p:sp>
      <p:sp>
        <p:nvSpPr>
          <p:cNvPr id="193" name="Овал 192">
            <a:extLst>
              <a:ext uri="{FF2B5EF4-FFF2-40B4-BE49-F238E27FC236}">
                <a16:creationId xmlns="" xmlns:a16="http://schemas.microsoft.com/office/drawing/2014/main" id="{B13B8D31-B8D9-4C5A-A243-075D6C4B69E3}"/>
              </a:ext>
            </a:extLst>
          </p:cNvPr>
          <p:cNvSpPr/>
          <p:nvPr/>
        </p:nvSpPr>
        <p:spPr>
          <a:xfrm>
            <a:off x="4295308" y="1535432"/>
            <a:ext cx="209428" cy="209428"/>
          </a:xfrm>
          <a:prstGeom prst="ellipse">
            <a:avLst/>
          </a:prstGeom>
          <a:solidFill>
            <a:schemeClr val="bg1"/>
          </a:solidFill>
          <a:ln w="19050"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006F77"/>
                </a:solidFill>
              </a:rPr>
              <a:t>42</a:t>
            </a:r>
            <a:endParaRPr lang="ru-RU" sz="1050" b="1" dirty="0">
              <a:solidFill>
                <a:srgbClr val="006F77"/>
              </a:solidFill>
            </a:endParaRPr>
          </a:p>
        </p:txBody>
      </p:sp>
      <p:sp>
        <p:nvSpPr>
          <p:cNvPr id="194" name="Овал 193">
            <a:extLst>
              <a:ext uri="{FF2B5EF4-FFF2-40B4-BE49-F238E27FC236}">
                <a16:creationId xmlns="" xmlns:a16="http://schemas.microsoft.com/office/drawing/2014/main" id="{B13B8D31-B8D9-4C5A-A243-075D6C4B69E3}"/>
              </a:ext>
            </a:extLst>
          </p:cNvPr>
          <p:cNvSpPr/>
          <p:nvPr/>
        </p:nvSpPr>
        <p:spPr>
          <a:xfrm>
            <a:off x="4503358" y="3434989"/>
            <a:ext cx="209428" cy="209428"/>
          </a:xfrm>
          <a:prstGeom prst="ellipse">
            <a:avLst/>
          </a:prstGeom>
          <a:solidFill>
            <a:schemeClr val="bg1"/>
          </a:solidFill>
          <a:ln w="19050">
            <a:solidFill>
              <a:srgbClr val="5EB8B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006F77"/>
                </a:solidFill>
              </a:rPr>
              <a:t>32</a:t>
            </a:r>
            <a:endParaRPr lang="ru-RU" sz="1050" b="1" dirty="0">
              <a:solidFill>
                <a:srgbClr val="006F77"/>
              </a:solidFill>
            </a:endParaRPr>
          </a:p>
        </p:txBody>
      </p:sp>
      <p:sp>
        <p:nvSpPr>
          <p:cNvPr id="195" name="Овал 194">
            <a:extLst>
              <a:ext uri="{FF2B5EF4-FFF2-40B4-BE49-F238E27FC236}">
                <a16:creationId xmlns="" xmlns:a16="http://schemas.microsoft.com/office/drawing/2014/main" id="{B13B8D31-B8D9-4C5A-A243-075D6C4B69E3}"/>
              </a:ext>
            </a:extLst>
          </p:cNvPr>
          <p:cNvSpPr/>
          <p:nvPr/>
        </p:nvSpPr>
        <p:spPr>
          <a:xfrm>
            <a:off x="4967583" y="1575898"/>
            <a:ext cx="209428" cy="209428"/>
          </a:xfrm>
          <a:prstGeom prst="ellipse">
            <a:avLst/>
          </a:prstGeom>
          <a:solidFill>
            <a:schemeClr val="bg1"/>
          </a:solidFill>
          <a:ln w="19050">
            <a:solidFill>
              <a:srgbClr val="5EB8B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006F77"/>
                </a:solidFill>
              </a:rPr>
              <a:t>31</a:t>
            </a:r>
            <a:endParaRPr lang="ru-RU" sz="1050" b="1" dirty="0">
              <a:solidFill>
                <a:srgbClr val="006F77"/>
              </a:solidFill>
            </a:endParaRPr>
          </a:p>
        </p:txBody>
      </p:sp>
      <p:sp>
        <p:nvSpPr>
          <p:cNvPr id="196" name="Овал 195">
            <a:extLst>
              <a:ext uri="{FF2B5EF4-FFF2-40B4-BE49-F238E27FC236}">
                <a16:creationId xmlns="" xmlns:a16="http://schemas.microsoft.com/office/drawing/2014/main" id="{B13B8D31-B8D9-4C5A-A243-075D6C4B69E3}"/>
              </a:ext>
            </a:extLst>
          </p:cNvPr>
          <p:cNvSpPr/>
          <p:nvPr/>
        </p:nvSpPr>
        <p:spPr>
          <a:xfrm>
            <a:off x="4466190" y="1182023"/>
            <a:ext cx="209428" cy="209428"/>
          </a:xfrm>
          <a:prstGeom prst="ellipse">
            <a:avLst/>
          </a:prstGeom>
          <a:solidFill>
            <a:schemeClr val="bg1"/>
          </a:solidFill>
          <a:ln w="19050">
            <a:solidFill>
              <a:srgbClr val="489FD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006F77"/>
                </a:solidFill>
              </a:rPr>
              <a:t>47</a:t>
            </a:r>
            <a:endParaRPr lang="ru-RU" sz="1050" b="1" dirty="0">
              <a:solidFill>
                <a:srgbClr val="006F77"/>
              </a:solidFill>
            </a:endParaRPr>
          </a:p>
        </p:txBody>
      </p:sp>
      <p:sp>
        <p:nvSpPr>
          <p:cNvPr id="198" name="TextBox 197"/>
          <p:cNvSpPr txBox="1"/>
          <p:nvPr/>
        </p:nvSpPr>
        <p:spPr>
          <a:xfrm>
            <a:off x="7658320" y="3060474"/>
            <a:ext cx="78923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FF0000"/>
                </a:solidFill>
              </a:rPr>
              <a:t>Спартак</a:t>
            </a:r>
            <a:endParaRPr lang="ru-RU" sz="1200" b="1" dirty="0">
              <a:solidFill>
                <a:srgbClr val="FF0000"/>
              </a:solidFill>
            </a:endParaRPr>
          </a:p>
        </p:txBody>
      </p:sp>
      <p:sp>
        <p:nvSpPr>
          <p:cNvPr id="199" name="Овал 198">
            <a:extLst>
              <a:ext uri="{FF2B5EF4-FFF2-40B4-BE49-F238E27FC236}">
                <a16:creationId xmlns="" xmlns:a16="http://schemas.microsoft.com/office/drawing/2014/main" id="{B13B8D31-B8D9-4C5A-A243-075D6C4B69E3}"/>
              </a:ext>
            </a:extLst>
          </p:cNvPr>
          <p:cNvSpPr/>
          <p:nvPr/>
        </p:nvSpPr>
        <p:spPr>
          <a:xfrm>
            <a:off x="7939820" y="2867954"/>
            <a:ext cx="252000" cy="2520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600" b="1" dirty="0" smtClean="0">
                <a:solidFill>
                  <a:srgbClr val="FF0000"/>
                </a:solidFill>
              </a:rPr>
              <a:t>М</a:t>
            </a:r>
            <a:endParaRPr lang="ru-RU" sz="1600" b="1" dirty="0">
              <a:solidFill>
                <a:srgbClr val="FF0000"/>
              </a:solidFill>
            </a:endParaRPr>
          </a:p>
        </p:txBody>
      </p:sp>
      <p:grpSp>
        <p:nvGrpSpPr>
          <p:cNvPr id="221" name="Группа 220"/>
          <p:cNvGrpSpPr/>
          <p:nvPr/>
        </p:nvGrpSpPr>
        <p:grpSpPr>
          <a:xfrm>
            <a:off x="3620398" y="6031647"/>
            <a:ext cx="6584013" cy="905335"/>
            <a:chOff x="-1345633" y="5496954"/>
            <a:chExt cx="6584013" cy="905335"/>
          </a:xfrm>
        </p:grpSpPr>
        <p:sp>
          <p:nvSpPr>
            <p:cNvPr id="222" name="TextBox 221">
              <a:extLst>
                <a:ext uri="{FF2B5EF4-FFF2-40B4-BE49-F238E27FC236}">
                  <a16:creationId xmlns="" xmlns:a16="http://schemas.microsoft.com/office/drawing/2014/main" id="{BF3C3F83-E1B4-45F8-BAB8-8BA685733F3C}"/>
                </a:ext>
              </a:extLst>
            </p:cNvPr>
            <p:cNvSpPr txBox="1"/>
            <p:nvPr/>
          </p:nvSpPr>
          <p:spPr>
            <a:xfrm>
              <a:off x="-1124884" y="5691052"/>
              <a:ext cx="987771" cy="26161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ru-RU" sz="1100" dirty="0" smtClean="0"/>
                <a:t>Стрит-ритейл</a:t>
              </a:r>
              <a:endParaRPr lang="ru-RU" sz="1100" dirty="0"/>
            </a:p>
          </p:txBody>
        </p:sp>
        <p:sp>
          <p:nvSpPr>
            <p:cNvPr id="223" name="TextBox 222">
              <a:extLst>
                <a:ext uri="{FF2B5EF4-FFF2-40B4-BE49-F238E27FC236}">
                  <a16:creationId xmlns="" xmlns:a16="http://schemas.microsoft.com/office/drawing/2014/main" id="{7938C208-9B35-4362-8CDB-8E6288BD67E5}"/>
                </a:ext>
              </a:extLst>
            </p:cNvPr>
            <p:cNvSpPr txBox="1"/>
            <p:nvPr/>
          </p:nvSpPr>
          <p:spPr>
            <a:xfrm>
              <a:off x="-1124884" y="5926075"/>
              <a:ext cx="1005403" cy="26161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ru-RU" sz="1100" dirty="0" smtClean="0"/>
                <a:t>Детские сады</a:t>
              </a:r>
              <a:endParaRPr lang="ru-RU" sz="1100" dirty="0"/>
            </a:p>
          </p:txBody>
        </p:sp>
        <p:sp>
          <p:nvSpPr>
            <p:cNvPr id="224" name="TextBox 223">
              <a:extLst>
                <a:ext uri="{FF2B5EF4-FFF2-40B4-BE49-F238E27FC236}">
                  <a16:creationId xmlns="" xmlns:a16="http://schemas.microsoft.com/office/drawing/2014/main" id="{7A289F7E-0F4B-4F56-ADF8-4C009C182FD3}"/>
                </a:ext>
              </a:extLst>
            </p:cNvPr>
            <p:cNvSpPr txBox="1"/>
            <p:nvPr/>
          </p:nvSpPr>
          <p:spPr>
            <a:xfrm>
              <a:off x="3663910" y="5953599"/>
              <a:ext cx="1462260" cy="26161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ru-RU" sz="1100" dirty="0" smtClean="0"/>
                <a:t>Спортивные объекты</a:t>
              </a:r>
              <a:endParaRPr lang="ru-RU" sz="1100" dirty="0"/>
            </a:p>
          </p:txBody>
        </p:sp>
        <p:sp>
          <p:nvSpPr>
            <p:cNvPr id="225" name="TextBox 224">
              <a:extLst>
                <a:ext uri="{FF2B5EF4-FFF2-40B4-BE49-F238E27FC236}">
                  <a16:creationId xmlns="" xmlns:a16="http://schemas.microsoft.com/office/drawing/2014/main" id="{AA90E520-2B5E-4D91-B958-B31CB8995AFF}"/>
                </a:ext>
              </a:extLst>
            </p:cNvPr>
            <p:cNvSpPr txBox="1"/>
            <p:nvPr/>
          </p:nvSpPr>
          <p:spPr>
            <a:xfrm>
              <a:off x="-1124884" y="6138238"/>
              <a:ext cx="1462260" cy="26161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ru-RU" sz="1100" dirty="0" smtClean="0"/>
                <a:t>Спортивные объекты</a:t>
              </a:r>
              <a:endParaRPr lang="ru-RU" sz="1100" dirty="0"/>
            </a:p>
          </p:txBody>
        </p:sp>
        <p:sp>
          <p:nvSpPr>
            <p:cNvPr id="226" name="TextBox 225">
              <a:extLst>
                <a:ext uri="{FF2B5EF4-FFF2-40B4-BE49-F238E27FC236}">
                  <a16:creationId xmlns="" xmlns:a16="http://schemas.microsoft.com/office/drawing/2014/main" id="{6B992658-3B61-42C9-A418-BA43A2494FE4}"/>
                </a:ext>
              </a:extLst>
            </p:cNvPr>
            <p:cNvSpPr txBox="1"/>
            <p:nvPr/>
          </p:nvSpPr>
          <p:spPr>
            <a:xfrm>
              <a:off x="3663910" y="5743976"/>
              <a:ext cx="612668" cy="26161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ru-RU" sz="1100" dirty="0" smtClean="0"/>
                <a:t>Школы</a:t>
              </a:r>
              <a:endParaRPr lang="ru-RU" sz="1100" dirty="0"/>
            </a:p>
          </p:txBody>
        </p:sp>
        <p:sp>
          <p:nvSpPr>
            <p:cNvPr id="227" name="Овал 226"/>
            <p:cNvSpPr/>
            <p:nvPr/>
          </p:nvSpPr>
          <p:spPr>
            <a:xfrm>
              <a:off x="-1276794" y="5753117"/>
              <a:ext cx="144000" cy="144000"/>
            </a:xfrm>
            <a:prstGeom prst="ellipse">
              <a:avLst/>
            </a:prstGeom>
            <a:solidFill>
              <a:srgbClr val="F84AA1"/>
            </a:solidFill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sz="1050" b="1">
                <a:solidFill>
                  <a:schemeClr val="bg1"/>
                </a:solidFill>
              </a:endParaRPr>
            </a:p>
          </p:txBody>
        </p:sp>
        <p:sp>
          <p:nvSpPr>
            <p:cNvPr id="228" name="Овал 227"/>
            <p:cNvSpPr/>
            <p:nvPr/>
          </p:nvSpPr>
          <p:spPr>
            <a:xfrm>
              <a:off x="-1276794" y="5987244"/>
              <a:ext cx="144000" cy="144000"/>
            </a:xfrm>
            <a:prstGeom prst="ellipse">
              <a:avLst/>
            </a:prstGeom>
            <a:solidFill>
              <a:srgbClr val="006F77"/>
            </a:solidFill>
            <a:ln w="19050">
              <a:solidFill>
                <a:srgbClr val="5EB8B2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sz="1050" b="1"/>
            </a:p>
          </p:txBody>
        </p:sp>
        <p:sp>
          <p:nvSpPr>
            <p:cNvPr id="229" name="Овал 228"/>
            <p:cNvSpPr/>
            <p:nvPr/>
          </p:nvSpPr>
          <p:spPr>
            <a:xfrm>
              <a:off x="-1276794" y="6198511"/>
              <a:ext cx="144000" cy="144000"/>
            </a:xfrm>
            <a:prstGeom prst="ellipse">
              <a:avLst/>
            </a:prstGeom>
            <a:solidFill>
              <a:srgbClr val="440099"/>
            </a:solidFill>
            <a:ln w="19050">
              <a:solidFill>
                <a:srgbClr val="7474C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sz="1050" b="1"/>
            </a:p>
          </p:txBody>
        </p:sp>
        <p:sp>
          <p:nvSpPr>
            <p:cNvPr id="230" name="Овал 229"/>
            <p:cNvSpPr/>
            <p:nvPr/>
          </p:nvSpPr>
          <p:spPr>
            <a:xfrm>
              <a:off x="3512000" y="5803353"/>
              <a:ext cx="144000" cy="1440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006F77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sz="1050" b="1"/>
            </a:p>
          </p:txBody>
        </p:sp>
        <p:sp>
          <p:nvSpPr>
            <p:cNvPr id="231" name="Овал 230"/>
            <p:cNvSpPr/>
            <p:nvPr/>
          </p:nvSpPr>
          <p:spPr>
            <a:xfrm>
              <a:off x="3512000" y="6012080"/>
              <a:ext cx="144000" cy="1440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7474C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sz="1050" b="1">
                <a:solidFill>
                  <a:srgbClr val="440099"/>
                </a:solidFill>
              </a:endParaRPr>
            </a:p>
          </p:txBody>
        </p:sp>
        <p:sp>
          <p:nvSpPr>
            <p:cNvPr id="232" name="TextBox 231">
              <a:extLst>
                <a:ext uri="{FF2B5EF4-FFF2-40B4-BE49-F238E27FC236}">
                  <a16:creationId xmlns="" xmlns:a16="http://schemas.microsoft.com/office/drawing/2014/main" id="{7A289F7E-0F4B-4F56-ADF8-4C009C182FD3}"/>
                </a:ext>
              </a:extLst>
            </p:cNvPr>
            <p:cNvSpPr txBox="1"/>
            <p:nvPr/>
          </p:nvSpPr>
          <p:spPr>
            <a:xfrm>
              <a:off x="2012032" y="5719928"/>
              <a:ext cx="987771" cy="26161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ru-RU" sz="1100" dirty="0" smtClean="0"/>
                <a:t>Стрит-ритейл</a:t>
              </a:r>
              <a:endParaRPr lang="ru-RU" sz="1100" dirty="0"/>
            </a:p>
          </p:txBody>
        </p:sp>
        <p:sp>
          <p:nvSpPr>
            <p:cNvPr id="233" name="Овал 232"/>
            <p:cNvSpPr/>
            <p:nvPr/>
          </p:nvSpPr>
          <p:spPr>
            <a:xfrm>
              <a:off x="1860122" y="5786440"/>
              <a:ext cx="144000" cy="1440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F84AA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sz="1050" b="1">
                <a:solidFill>
                  <a:srgbClr val="E90979"/>
                </a:solidFill>
              </a:endParaRPr>
            </a:p>
          </p:txBody>
        </p:sp>
        <p:sp>
          <p:nvSpPr>
            <p:cNvPr id="234" name="TextBox 233">
              <a:extLst>
                <a:ext uri="{FF2B5EF4-FFF2-40B4-BE49-F238E27FC236}">
                  <a16:creationId xmlns="" xmlns:a16="http://schemas.microsoft.com/office/drawing/2014/main" id="{7A289F7E-0F4B-4F56-ADF8-4C009C182FD3}"/>
                </a:ext>
              </a:extLst>
            </p:cNvPr>
            <p:cNvSpPr txBox="1"/>
            <p:nvPr/>
          </p:nvSpPr>
          <p:spPr>
            <a:xfrm>
              <a:off x="2038717" y="5945724"/>
              <a:ext cx="415498" cy="26161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ru-RU" sz="1100" dirty="0" smtClean="0"/>
                <a:t>ТРЦ</a:t>
              </a:r>
              <a:endParaRPr lang="ru-RU" sz="1100" dirty="0"/>
            </a:p>
          </p:txBody>
        </p:sp>
        <p:sp>
          <p:nvSpPr>
            <p:cNvPr id="235" name="Овал 234"/>
            <p:cNvSpPr/>
            <p:nvPr/>
          </p:nvSpPr>
          <p:spPr>
            <a:xfrm>
              <a:off x="1860122" y="6006276"/>
              <a:ext cx="144000" cy="144000"/>
            </a:xfrm>
            <a:prstGeom prst="ellipse">
              <a:avLst/>
            </a:prstGeom>
            <a:solidFill>
              <a:srgbClr val="FFFF00"/>
            </a:solidFill>
            <a:ln w="19050">
              <a:solidFill>
                <a:srgbClr val="F84AA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sz="1050" b="1">
                <a:solidFill>
                  <a:srgbClr val="E90979"/>
                </a:solidFill>
              </a:endParaRPr>
            </a:p>
          </p:txBody>
        </p:sp>
        <p:sp>
          <p:nvSpPr>
            <p:cNvPr id="236" name="TextBox 235">
              <a:extLst>
                <a:ext uri="{FF2B5EF4-FFF2-40B4-BE49-F238E27FC236}">
                  <a16:creationId xmlns="" xmlns:a16="http://schemas.microsoft.com/office/drawing/2014/main" id="{BF3C3F83-E1B4-45F8-BAB8-8BA685733F3C}"/>
                </a:ext>
              </a:extLst>
            </p:cNvPr>
            <p:cNvSpPr txBox="1"/>
            <p:nvPr/>
          </p:nvSpPr>
          <p:spPr>
            <a:xfrm>
              <a:off x="-1345633" y="5496954"/>
              <a:ext cx="2773516" cy="26161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ru-RU" sz="1100" b="1" u="sng" dirty="0" smtClean="0"/>
                <a:t>Существующие объекты инфраструктуры</a:t>
              </a:r>
              <a:r>
                <a:rPr lang="en-US" sz="1100" b="1" u="sng" dirty="0" smtClean="0"/>
                <a:t>:</a:t>
              </a:r>
              <a:endParaRPr lang="ru-RU" sz="1100" b="1" u="sng" dirty="0"/>
            </a:p>
          </p:txBody>
        </p:sp>
        <p:sp>
          <p:nvSpPr>
            <p:cNvPr id="237" name="TextBox 236">
              <a:extLst>
                <a:ext uri="{FF2B5EF4-FFF2-40B4-BE49-F238E27FC236}">
                  <a16:creationId xmlns="" xmlns:a16="http://schemas.microsoft.com/office/drawing/2014/main" id="{7A289F7E-0F4B-4F56-ADF8-4C009C182FD3}"/>
                </a:ext>
              </a:extLst>
            </p:cNvPr>
            <p:cNvSpPr txBox="1"/>
            <p:nvPr/>
          </p:nvSpPr>
          <p:spPr>
            <a:xfrm>
              <a:off x="2038717" y="6140440"/>
              <a:ext cx="1005403" cy="26161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ru-RU" sz="1100" dirty="0" smtClean="0"/>
                <a:t>Детские сады</a:t>
              </a:r>
              <a:endParaRPr lang="ru-RU" sz="1100" dirty="0"/>
            </a:p>
          </p:txBody>
        </p:sp>
        <p:sp>
          <p:nvSpPr>
            <p:cNvPr id="238" name="Овал 237"/>
            <p:cNvSpPr/>
            <p:nvPr/>
          </p:nvSpPr>
          <p:spPr>
            <a:xfrm>
              <a:off x="1860122" y="6196229"/>
              <a:ext cx="144000" cy="1440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5EB8B2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sz="1050" b="1">
                <a:solidFill>
                  <a:srgbClr val="006F77"/>
                </a:solidFill>
              </a:endParaRPr>
            </a:p>
          </p:txBody>
        </p:sp>
        <p:sp>
          <p:nvSpPr>
            <p:cNvPr id="239" name="TextBox 238">
              <a:extLst>
                <a:ext uri="{FF2B5EF4-FFF2-40B4-BE49-F238E27FC236}">
                  <a16:creationId xmlns="" xmlns:a16="http://schemas.microsoft.com/office/drawing/2014/main" id="{BF3C3F83-E1B4-45F8-BAB8-8BA685733F3C}"/>
                </a:ext>
              </a:extLst>
            </p:cNvPr>
            <p:cNvSpPr txBox="1"/>
            <p:nvPr/>
          </p:nvSpPr>
          <p:spPr>
            <a:xfrm>
              <a:off x="1785381" y="5496954"/>
              <a:ext cx="2387192" cy="26161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ru-RU" sz="1100" b="1" u="sng" dirty="0" smtClean="0"/>
                <a:t>Будущие объекты инфраструктуры</a:t>
              </a:r>
              <a:r>
                <a:rPr lang="en-US" sz="1100" b="1" u="sng" dirty="0" smtClean="0"/>
                <a:t>:</a:t>
              </a:r>
              <a:endParaRPr lang="ru-RU" sz="1100" b="1" u="sng" dirty="0"/>
            </a:p>
          </p:txBody>
        </p:sp>
        <p:sp>
          <p:nvSpPr>
            <p:cNvPr id="240" name="TextBox 239">
              <a:extLst>
                <a:ext uri="{FF2B5EF4-FFF2-40B4-BE49-F238E27FC236}">
                  <a16:creationId xmlns="" xmlns:a16="http://schemas.microsoft.com/office/drawing/2014/main" id="{7A289F7E-0F4B-4F56-ADF8-4C009C182FD3}"/>
                </a:ext>
              </a:extLst>
            </p:cNvPr>
            <p:cNvSpPr txBox="1"/>
            <p:nvPr/>
          </p:nvSpPr>
          <p:spPr>
            <a:xfrm>
              <a:off x="3663910" y="6140679"/>
              <a:ext cx="1574470" cy="26161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ru-RU" sz="1100" dirty="0" smtClean="0"/>
                <a:t>Медицинские объекты</a:t>
              </a:r>
              <a:endParaRPr lang="ru-RU" sz="1100" dirty="0"/>
            </a:p>
          </p:txBody>
        </p:sp>
        <p:sp>
          <p:nvSpPr>
            <p:cNvPr id="241" name="Овал 240"/>
            <p:cNvSpPr/>
            <p:nvPr/>
          </p:nvSpPr>
          <p:spPr>
            <a:xfrm>
              <a:off x="3512000" y="6199160"/>
              <a:ext cx="144000" cy="14400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489FDF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ru-RU" sz="1050" b="1">
                <a:solidFill>
                  <a:srgbClr val="006F77"/>
                </a:solidFill>
              </a:endParaRPr>
            </a:p>
          </p:txBody>
        </p:sp>
      </p:grpSp>
      <p:graphicFrame>
        <p:nvGraphicFramePr>
          <p:cNvPr id="242" name="Таблица 2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029773"/>
              </p:ext>
            </p:extLst>
          </p:nvPr>
        </p:nvGraphicFramePr>
        <p:xfrm>
          <a:off x="152400" y="399412"/>
          <a:ext cx="3409951" cy="6475521"/>
        </p:xfrm>
        <a:graphic>
          <a:graphicData uri="http://schemas.openxmlformats.org/drawingml/2006/table">
            <a:tbl>
              <a:tblPr/>
              <a:tblGrid>
                <a:gridCol w="31050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83262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19125"/>
                <a:gridCol w="647700"/>
              </a:tblGrid>
              <a:tr h="16068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№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F7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Объекты инфраструктуры</a:t>
                      </a:r>
                      <a:endParaRPr lang="ru-RU" sz="10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F7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GBA, </a:t>
                      </a:r>
                      <a:r>
                        <a:rPr lang="ru-RU" sz="1000" b="1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кв. м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F7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Год</a:t>
                      </a:r>
                      <a:r>
                        <a:rPr lang="ru-RU" sz="1000" b="1" i="0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 ввода</a:t>
                      </a:r>
                      <a:endParaRPr lang="ru-RU" sz="10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F77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60686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Спортивная</a:t>
                      </a:r>
                      <a:r>
                        <a:rPr lang="ru-RU" sz="1000" b="1" i="0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 инфраструктура</a:t>
                      </a:r>
                      <a:endParaRPr lang="ru-RU" sz="10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474C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0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474C1"/>
                    </a:solidFill>
                  </a:tcPr>
                </a:tc>
              </a:tr>
              <a:tr h="16068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Чкалов Арена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+mn-lt"/>
                        </a:rPr>
                        <a:t>32 689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2021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6068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Открытие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Арена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53 758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2014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6068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Многофункциональная арена*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н/д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проект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6068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Гольф-поле + гостиница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33 000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проект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6068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Дворец спорта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30 000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2024-2025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6068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Центр теннисного спорта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9 400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2023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16068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Гостиница для спортсменов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13 000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2024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160686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Всего</a:t>
                      </a:r>
                      <a:r>
                        <a:rPr lang="ru-RU" sz="1000" b="1" i="0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 спортивная инфраструктура</a:t>
                      </a:r>
                      <a:endParaRPr lang="ru-RU" sz="10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474C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171 847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474C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474C1"/>
                    </a:solidFill>
                  </a:tcPr>
                </a:tc>
              </a:tr>
              <a:tr h="160686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Торгово-сервисная инфраструктура</a:t>
                      </a:r>
                      <a:endParaRPr lang="ru-RU" sz="10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4AA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0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4AA1"/>
                    </a:solidFill>
                  </a:tcPr>
                </a:tc>
              </a:tr>
              <a:tr h="17042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ALIA 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10</a:t>
                      </a:r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1 733</a:t>
                      </a:r>
                    </a:p>
                  </a:txBody>
                  <a:tcPr marL="9237" marR="9237" marT="9237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2022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237" marR="9237" marT="9237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7042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9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ALIA 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10</a:t>
                      </a:r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2 669</a:t>
                      </a:r>
                    </a:p>
                  </a:txBody>
                  <a:tcPr marL="9237" marR="9237" marT="9237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2023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237" marR="9237" marT="9237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7042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ALIA 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10</a:t>
                      </a:r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E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2 425</a:t>
                      </a:r>
                    </a:p>
                  </a:txBody>
                  <a:tcPr marL="9237" marR="9237" marT="9237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2023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237" marR="9237" marT="9237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7042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11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ALIA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10</a:t>
                      </a:r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1 388</a:t>
                      </a:r>
                    </a:p>
                  </a:txBody>
                  <a:tcPr marL="9237" marR="9237" marT="9237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проект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237" marR="9237" marT="9237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7042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12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ALIA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11А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1 100</a:t>
                      </a:r>
                    </a:p>
                  </a:txBody>
                  <a:tcPr marL="9237" marR="9237" marT="9237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проект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237" marR="9237" marT="9237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6068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13-14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ALIA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11С, 12</a:t>
                      </a:r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A’, 12A’’, 12B,</a:t>
                      </a:r>
                      <a:r>
                        <a:rPr 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12C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4 603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проект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6068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15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521411" rtl="0" eaLnBrk="1" fontAlgn="ctr" latinLnBrk="0" hangingPunct="1"/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Волоколамское шоссе, 71к7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379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2023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6068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16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Движение Тушино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3 710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2022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2137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17-22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Город на реке Тушино-2018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14 464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2017, 2019-2022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6068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23-26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Holland Park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**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8 079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2022-2024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6068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27-28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Primavera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***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4 884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2024-2025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6068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29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ТРЦ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17 400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проект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2137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Всего торгово-сервисная инфраструктура</a:t>
                      </a:r>
                      <a:endParaRPr lang="ru-RU" sz="10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4AA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62 834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4AA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4AA1"/>
                    </a:solidFill>
                  </a:tcPr>
                </a:tc>
              </a:tr>
              <a:tr h="160085">
                <a:tc gridSpan="4">
                  <a:txBody>
                    <a:bodyPr/>
                    <a:lstStyle/>
                    <a:p>
                      <a:pPr marL="0" marR="0" lvl="0" indent="0" algn="ctr" defTabSz="521411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Инфраструктура</a:t>
                      </a:r>
                      <a:r>
                        <a:rPr lang="ru-RU" sz="1000" b="1" i="0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 бизнес-парка «</a:t>
                      </a:r>
                      <a:r>
                        <a:rPr lang="ru-RU" sz="1000" b="1" i="0" u="none" strike="noStrike" baseline="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Ростех</a:t>
                      </a:r>
                      <a:r>
                        <a:rPr lang="ru-RU" sz="1000" b="1" i="0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-Сити»</a:t>
                      </a:r>
                      <a:endParaRPr lang="ru-RU" sz="1000" b="1" i="0" u="none" strike="noStrike" dirty="0" smtClean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89FD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4AA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4AA1"/>
                    </a:solidFill>
                  </a:tcPr>
                </a:tc>
              </a:tr>
              <a:tr h="32137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30</a:t>
                      </a:r>
                      <a:endParaRPr lang="ru-RU" sz="10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000" b="0" dirty="0" smtClean="0">
                          <a:solidFill>
                            <a:schemeClr val="tx1"/>
                          </a:solidFill>
                        </a:rPr>
                        <a:t>Операторы</a:t>
                      </a:r>
                      <a:r>
                        <a:rPr lang="ru-RU" sz="1000" b="0" baseline="0" dirty="0" smtClean="0">
                          <a:solidFill>
                            <a:schemeClr val="tx1"/>
                          </a:solidFill>
                        </a:rPr>
                        <a:t> общественного питания и сервисные операторы</a:t>
                      </a:r>
                      <a:endParaRPr lang="ru-RU" sz="10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5 575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2021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21370">
                <a:tc gridSpan="2">
                  <a:txBody>
                    <a:bodyPr/>
                    <a:lstStyle/>
                    <a:p>
                      <a:pPr marL="0" marR="0" lvl="0" indent="0" algn="ctr" defTabSz="521411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Всего инфраструктура </a:t>
                      </a:r>
                      <a:r>
                        <a:rPr lang="ru-RU" sz="1000" b="1" i="0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бизнес-парка «</a:t>
                      </a:r>
                      <a:r>
                        <a:rPr lang="ru-RU" sz="1000" b="1" i="0" u="none" strike="noStrike" baseline="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Ростех</a:t>
                      </a:r>
                      <a:r>
                        <a:rPr lang="ru-RU" sz="1000" b="1" i="0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-Сити»</a:t>
                      </a:r>
                      <a:endParaRPr lang="ru-RU" sz="1000" b="1" i="0" u="none" strike="noStrike" dirty="0" smtClean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89FD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5 575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89FD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89FDF"/>
                    </a:solidFill>
                  </a:tcPr>
                </a:tc>
              </a:tr>
              <a:tr h="160686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Социальная инфраструктура</a:t>
                      </a:r>
                      <a:endParaRPr lang="ru-RU" sz="10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CB8B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0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CB8B2"/>
                    </a:solidFill>
                  </a:tcPr>
                </a:tc>
              </a:tr>
              <a:tr h="16068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31-32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Детские сады </a:t>
                      </a:r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ALIA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8 700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2022-…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6068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33-40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Детские сады СЗ «Спартак»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28 270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2019, 2022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6068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41-42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Школы </a:t>
                      </a:r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ALIA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21 400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2023-…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6068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43-46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Школы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СЗ «Спартак»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59 800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2022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6068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47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Поликлиника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ALIA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5 600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проект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6068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48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21411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Центр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спортивной медицины</a:t>
                      </a:r>
                      <a:endParaRPr lang="ru-RU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17 400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2026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60686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Всего социальная инфраструктура</a:t>
                      </a:r>
                      <a:endParaRPr lang="ru-RU" sz="10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CB8B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141 170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CB8B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CB8B2"/>
                    </a:solidFill>
                  </a:tcPr>
                </a:tc>
              </a:tr>
              <a:tr h="160686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Всего инфраструктура</a:t>
                      </a:r>
                      <a:endParaRPr lang="ru-RU" sz="10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F7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381 426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F7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F77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243" name="Овал 242"/>
          <p:cNvSpPr/>
          <p:nvPr/>
        </p:nvSpPr>
        <p:spPr>
          <a:xfrm>
            <a:off x="9156399" y="2660043"/>
            <a:ext cx="180000" cy="180000"/>
          </a:xfrm>
          <a:prstGeom prst="ellipse">
            <a:avLst/>
          </a:prstGeom>
          <a:solidFill>
            <a:srgbClr val="440099"/>
          </a:solidFill>
          <a:ln w="19050">
            <a:solidFill>
              <a:srgbClr val="7474C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/>
              <a:t>2</a:t>
            </a:r>
            <a:endParaRPr lang="ru-RU" sz="1050" b="1" dirty="0"/>
          </a:p>
        </p:txBody>
      </p:sp>
      <p:sp>
        <p:nvSpPr>
          <p:cNvPr id="244" name="TextBox 243">
            <a:extLst>
              <a:ext uri="{FF2B5EF4-FFF2-40B4-BE49-F238E27FC236}">
                <a16:creationId xmlns="" xmlns:a16="http://schemas.microsoft.com/office/drawing/2014/main" id="{A8A8959C-F54D-4490-92A5-C61C76ADDDB8}"/>
              </a:ext>
            </a:extLst>
          </p:cNvPr>
          <p:cNvSpPr txBox="1"/>
          <p:nvPr/>
        </p:nvSpPr>
        <p:spPr>
          <a:xfrm>
            <a:off x="1614667" y="6924613"/>
            <a:ext cx="8772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563" indent="-182563"/>
            <a:r>
              <a:rPr lang="ru-RU" sz="900" dirty="0"/>
              <a:t>*   </a:t>
            </a:r>
            <a:r>
              <a:rPr lang="ru-RU" sz="900" dirty="0" smtClean="0"/>
              <a:t>  Ведется проектирование и функциональное зонирование объекта    </a:t>
            </a:r>
          </a:p>
          <a:p>
            <a:pPr marL="182563" indent="-182563"/>
            <a:r>
              <a:rPr lang="ru-RU" sz="900" dirty="0" smtClean="0"/>
              <a:t>**   Указаны </a:t>
            </a:r>
            <a:r>
              <a:rPr lang="ru-RU" sz="900" dirty="0"/>
              <a:t>данные по </a:t>
            </a:r>
            <a:r>
              <a:rPr lang="ru-RU" sz="900" dirty="0" smtClean="0"/>
              <a:t>корпусу, введенному в эксплуатацию в 2022 г., и строящимся </a:t>
            </a:r>
            <a:r>
              <a:rPr lang="ru-RU" sz="900" dirty="0"/>
              <a:t>корпусам с датой ввода </a:t>
            </a:r>
            <a:r>
              <a:rPr lang="ru-RU" sz="900" dirty="0" smtClean="0"/>
              <a:t>в 2023-2024 гг. (оценка общего объема торгово-сервисной инфраструктуры проекта </a:t>
            </a:r>
            <a:r>
              <a:rPr lang="en-US" sz="900" dirty="0" smtClean="0"/>
              <a:t>Holland Park </a:t>
            </a:r>
            <a:r>
              <a:rPr lang="en-US" sz="900" dirty="0"/>
              <a:t>~</a:t>
            </a:r>
            <a:r>
              <a:rPr lang="en-US" sz="900" dirty="0" smtClean="0"/>
              <a:t> </a:t>
            </a:r>
            <a:r>
              <a:rPr lang="ru-RU" sz="900" dirty="0" smtClean="0"/>
              <a:t>16 тыс. кв. м)</a:t>
            </a:r>
            <a:endParaRPr lang="ru-RU" sz="900" dirty="0"/>
          </a:p>
          <a:p>
            <a:pPr marL="182563" indent="-182563"/>
            <a:r>
              <a:rPr lang="ru-RU" sz="900" dirty="0" smtClean="0"/>
              <a:t>*** Указаны </a:t>
            </a:r>
            <a:r>
              <a:rPr lang="ru-RU" sz="900" dirty="0"/>
              <a:t>данные по </a:t>
            </a:r>
            <a:r>
              <a:rPr lang="ru-RU" sz="900" dirty="0" smtClean="0"/>
              <a:t>строящимся корпусам </a:t>
            </a:r>
            <a:r>
              <a:rPr lang="ru-RU" sz="900" dirty="0"/>
              <a:t>с датой ввода в </a:t>
            </a:r>
            <a:r>
              <a:rPr lang="ru-RU" sz="900" dirty="0" smtClean="0"/>
              <a:t>2024</a:t>
            </a:r>
            <a:r>
              <a:rPr lang="en-US" sz="900" dirty="0" smtClean="0"/>
              <a:t>-2025 </a:t>
            </a:r>
            <a:r>
              <a:rPr lang="ru-RU" sz="900" dirty="0" smtClean="0"/>
              <a:t>гг. (планируемый общий объем </a:t>
            </a:r>
            <a:r>
              <a:rPr lang="ru-RU" sz="900" dirty="0"/>
              <a:t>торгово-сервисной инфраструктуры проекта </a:t>
            </a:r>
            <a:r>
              <a:rPr lang="en-US" sz="900" dirty="0" smtClean="0"/>
              <a:t>Primavera – </a:t>
            </a:r>
            <a:r>
              <a:rPr lang="ru-RU" sz="900" dirty="0" smtClean="0"/>
              <a:t>13 </a:t>
            </a:r>
            <a:r>
              <a:rPr lang="ru-RU" sz="900" dirty="0"/>
              <a:t>тыс. кв. м</a:t>
            </a:r>
            <a:r>
              <a:rPr lang="ru-RU" sz="900" dirty="0" smtClean="0"/>
              <a:t>).</a:t>
            </a:r>
            <a:endParaRPr lang="ru-RU" sz="900" dirty="0"/>
          </a:p>
        </p:txBody>
      </p:sp>
      <p:sp>
        <p:nvSpPr>
          <p:cNvPr id="247" name="TextBox 246"/>
          <p:cNvSpPr txBox="1"/>
          <p:nvPr/>
        </p:nvSpPr>
        <p:spPr>
          <a:xfrm rot="1124505">
            <a:off x="6774823" y="4370882"/>
            <a:ext cx="109784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Holland Park</a:t>
            </a:r>
            <a:endParaRPr lang="ru-RU" sz="12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48" name="TextBox 247"/>
          <p:cNvSpPr txBox="1"/>
          <p:nvPr/>
        </p:nvSpPr>
        <p:spPr>
          <a:xfrm rot="1124505">
            <a:off x="6241821" y="5382366"/>
            <a:ext cx="109784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Primavera</a:t>
            </a:r>
            <a:endParaRPr lang="ru-RU" sz="12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49" name="TextBox 248"/>
          <p:cNvSpPr txBox="1"/>
          <p:nvPr/>
        </p:nvSpPr>
        <p:spPr>
          <a:xfrm rot="1468308">
            <a:off x="6386850" y="2657904"/>
            <a:ext cx="8693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Город на реке Тушино-2018</a:t>
            </a:r>
            <a:endParaRPr lang="ru-RU" sz="12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3" name="Полилиния 32"/>
          <p:cNvSpPr/>
          <p:nvPr/>
        </p:nvSpPr>
        <p:spPr>
          <a:xfrm>
            <a:off x="8280400" y="2816225"/>
            <a:ext cx="603250" cy="806450"/>
          </a:xfrm>
          <a:custGeom>
            <a:avLst/>
            <a:gdLst>
              <a:gd name="connsiteX0" fmla="*/ 0 w 622300"/>
              <a:gd name="connsiteY0" fmla="*/ 114300 h 806450"/>
              <a:gd name="connsiteX1" fmla="*/ 107950 w 622300"/>
              <a:gd name="connsiteY1" fmla="*/ 806450 h 806450"/>
              <a:gd name="connsiteX2" fmla="*/ 622300 w 622300"/>
              <a:gd name="connsiteY2" fmla="*/ 692150 h 806450"/>
              <a:gd name="connsiteX3" fmla="*/ 476250 w 622300"/>
              <a:gd name="connsiteY3" fmla="*/ 0 h 806450"/>
              <a:gd name="connsiteX4" fmla="*/ 0 w 622300"/>
              <a:gd name="connsiteY4" fmla="*/ 114300 h 806450"/>
              <a:gd name="connsiteX0" fmla="*/ 0 w 622300"/>
              <a:gd name="connsiteY0" fmla="*/ 114300 h 800100"/>
              <a:gd name="connsiteX1" fmla="*/ 146050 w 622300"/>
              <a:gd name="connsiteY1" fmla="*/ 800100 h 800100"/>
              <a:gd name="connsiteX2" fmla="*/ 622300 w 622300"/>
              <a:gd name="connsiteY2" fmla="*/ 692150 h 800100"/>
              <a:gd name="connsiteX3" fmla="*/ 476250 w 622300"/>
              <a:gd name="connsiteY3" fmla="*/ 0 h 800100"/>
              <a:gd name="connsiteX4" fmla="*/ 0 w 622300"/>
              <a:gd name="connsiteY4" fmla="*/ 114300 h 800100"/>
              <a:gd name="connsiteX0" fmla="*/ 0 w 622300"/>
              <a:gd name="connsiteY0" fmla="*/ 120650 h 806450"/>
              <a:gd name="connsiteX1" fmla="*/ 146050 w 622300"/>
              <a:gd name="connsiteY1" fmla="*/ 806450 h 806450"/>
              <a:gd name="connsiteX2" fmla="*/ 622300 w 622300"/>
              <a:gd name="connsiteY2" fmla="*/ 698500 h 806450"/>
              <a:gd name="connsiteX3" fmla="*/ 444500 w 622300"/>
              <a:gd name="connsiteY3" fmla="*/ 0 h 806450"/>
              <a:gd name="connsiteX4" fmla="*/ 0 w 622300"/>
              <a:gd name="connsiteY4" fmla="*/ 120650 h 806450"/>
              <a:gd name="connsiteX0" fmla="*/ 0 w 603250"/>
              <a:gd name="connsiteY0" fmla="*/ 120650 h 806450"/>
              <a:gd name="connsiteX1" fmla="*/ 146050 w 603250"/>
              <a:gd name="connsiteY1" fmla="*/ 806450 h 806450"/>
              <a:gd name="connsiteX2" fmla="*/ 603250 w 603250"/>
              <a:gd name="connsiteY2" fmla="*/ 698500 h 806450"/>
              <a:gd name="connsiteX3" fmla="*/ 444500 w 603250"/>
              <a:gd name="connsiteY3" fmla="*/ 0 h 806450"/>
              <a:gd name="connsiteX4" fmla="*/ 0 w 603250"/>
              <a:gd name="connsiteY4" fmla="*/ 120650 h 806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3250" h="806450">
                <a:moveTo>
                  <a:pt x="0" y="120650"/>
                </a:moveTo>
                <a:lnTo>
                  <a:pt x="146050" y="806450"/>
                </a:lnTo>
                <a:lnTo>
                  <a:pt x="603250" y="698500"/>
                </a:lnTo>
                <a:lnTo>
                  <a:pt x="444500" y="0"/>
                </a:lnTo>
                <a:lnTo>
                  <a:pt x="0" y="120650"/>
                </a:lnTo>
                <a:close/>
              </a:path>
            </a:pathLst>
          </a:custGeom>
          <a:solidFill>
            <a:srgbClr val="440099">
              <a:alpha val="17000"/>
            </a:srgbClr>
          </a:solidFill>
          <a:ln w="19050">
            <a:solidFill>
              <a:srgbClr val="7474C1"/>
            </a:solidFill>
            <a:prstDash val="sysDash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1" name="TextBox 250"/>
          <p:cNvSpPr txBox="1"/>
          <p:nvPr/>
        </p:nvSpPr>
        <p:spPr>
          <a:xfrm>
            <a:off x="8697884" y="3297702"/>
            <a:ext cx="15359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C00000"/>
                </a:solidFill>
              </a:rPr>
              <a:t>Открытие Банк Арена</a:t>
            </a:r>
            <a:endParaRPr lang="ru-RU" sz="1200" b="1" dirty="0">
              <a:solidFill>
                <a:srgbClr val="C00000"/>
              </a:solidFill>
            </a:endParaRPr>
          </a:p>
        </p:txBody>
      </p:sp>
      <p:sp>
        <p:nvSpPr>
          <p:cNvPr id="252" name="Овал 251"/>
          <p:cNvSpPr/>
          <p:nvPr/>
        </p:nvSpPr>
        <p:spPr>
          <a:xfrm>
            <a:off x="8487319" y="3115861"/>
            <a:ext cx="180000" cy="1800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7474C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440099"/>
                </a:solidFill>
              </a:rPr>
              <a:t>3</a:t>
            </a:r>
            <a:endParaRPr lang="ru-RU" sz="1050" b="1" dirty="0">
              <a:solidFill>
                <a:srgbClr val="440099"/>
              </a:solidFill>
            </a:endParaRPr>
          </a:p>
        </p:txBody>
      </p:sp>
      <p:sp>
        <p:nvSpPr>
          <p:cNvPr id="3" name="Полилиния 2"/>
          <p:cNvSpPr/>
          <p:nvPr/>
        </p:nvSpPr>
        <p:spPr>
          <a:xfrm>
            <a:off x="7216775" y="314325"/>
            <a:ext cx="841375" cy="933450"/>
          </a:xfrm>
          <a:custGeom>
            <a:avLst/>
            <a:gdLst>
              <a:gd name="connsiteX0" fmla="*/ 365125 w 841375"/>
              <a:gd name="connsiteY0" fmla="*/ 0 h 933450"/>
              <a:gd name="connsiteX1" fmla="*/ 0 w 841375"/>
              <a:gd name="connsiteY1" fmla="*/ 546100 h 933450"/>
              <a:gd name="connsiteX2" fmla="*/ 803275 w 841375"/>
              <a:gd name="connsiteY2" fmla="*/ 933450 h 933450"/>
              <a:gd name="connsiteX3" fmla="*/ 841375 w 841375"/>
              <a:gd name="connsiteY3" fmla="*/ 215900 h 933450"/>
              <a:gd name="connsiteX4" fmla="*/ 365125 w 841375"/>
              <a:gd name="connsiteY4" fmla="*/ 0 h 933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1375" h="933450">
                <a:moveTo>
                  <a:pt x="365125" y="0"/>
                </a:moveTo>
                <a:lnTo>
                  <a:pt x="0" y="546100"/>
                </a:lnTo>
                <a:lnTo>
                  <a:pt x="803275" y="933450"/>
                </a:lnTo>
                <a:lnTo>
                  <a:pt x="841375" y="215900"/>
                </a:lnTo>
                <a:lnTo>
                  <a:pt x="365125" y="0"/>
                </a:lnTo>
                <a:close/>
              </a:path>
            </a:pathLst>
          </a:custGeom>
          <a:solidFill>
            <a:srgbClr val="A2AAAD">
              <a:alpha val="52000"/>
            </a:srgbClr>
          </a:solidFill>
          <a:ln w="19050">
            <a:solidFill>
              <a:schemeClr val="bg1">
                <a:lumMod val="50000"/>
              </a:schemeClr>
            </a:solidFill>
            <a:prstDash val="sysDash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олилиния 3"/>
          <p:cNvSpPr/>
          <p:nvPr/>
        </p:nvSpPr>
        <p:spPr>
          <a:xfrm>
            <a:off x="8076269" y="556373"/>
            <a:ext cx="1450975" cy="1152525"/>
          </a:xfrm>
          <a:custGeom>
            <a:avLst/>
            <a:gdLst>
              <a:gd name="connsiteX0" fmla="*/ 22225 w 1450975"/>
              <a:gd name="connsiteY0" fmla="*/ 0 h 1060450"/>
              <a:gd name="connsiteX1" fmla="*/ 0 w 1450975"/>
              <a:gd name="connsiteY1" fmla="*/ 727075 h 1060450"/>
              <a:gd name="connsiteX2" fmla="*/ 936625 w 1450975"/>
              <a:gd name="connsiteY2" fmla="*/ 1060450 h 1060450"/>
              <a:gd name="connsiteX3" fmla="*/ 1450975 w 1450975"/>
              <a:gd name="connsiteY3" fmla="*/ 635000 h 1060450"/>
              <a:gd name="connsiteX4" fmla="*/ 22225 w 1450975"/>
              <a:gd name="connsiteY4" fmla="*/ 0 h 1060450"/>
              <a:gd name="connsiteX0" fmla="*/ 22225 w 1450975"/>
              <a:gd name="connsiteY0" fmla="*/ 0 h 1152525"/>
              <a:gd name="connsiteX1" fmla="*/ 0 w 1450975"/>
              <a:gd name="connsiteY1" fmla="*/ 727075 h 1152525"/>
              <a:gd name="connsiteX2" fmla="*/ 946150 w 1450975"/>
              <a:gd name="connsiteY2" fmla="*/ 1152525 h 1152525"/>
              <a:gd name="connsiteX3" fmla="*/ 1450975 w 1450975"/>
              <a:gd name="connsiteY3" fmla="*/ 635000 h 1152525"/>
              <a:gd name="connsiteX4" fmla="*/ 22225 w 1450975"/>
              <a:gd name="connsiteY4" fmla="*/ 0 h 1152525"/>
              <a:gd name="connsiteX0" fmla="*/ 22225 w 1450975"/>
              <a:gd name="connsiteY0" fmla="*/ 0 h 1152525"/>
              <a:gd name="connsiteX1" fmla="*/ 0 w 1450975"/>
              <a:gd name="connsiteY1" fmla="*/ 727075 h 1152525"/>
              <a:gd name="connsiteX2" fmla="*/ 930275 w 1450975"/>
              <a:gd name="connsiteY2" fmla="*/ 1152525 h 1152525"/>
              <a:gd name="connsiteX3" fmla="*/ 1450975 w 1450975"/>
              <a:gd name="connsiteY3" fmla="*/ 635000 h 1152525"/>
              <a:gd name="connsiteX4" fmla="*/ 22225 w 1450975"/>
              <a:gd name="connsiteY4" fmla="*/ 0 h 1152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50975" h="1152525">
                <a:moveTo>
                  <a:pt x="22225" y="0"/>
                </a:moveTo>
                <a:lnTo>
                  <a:pt x="0" y="727075"/>
                </a:lnTo>
                <a:lnTo>
                  <a:pt x="930275" y="1152525"/>
                </a:lnTo>
                <a:lnTo>
                  <a:pt x="1450975" y="635000"/>
                </a:lnTo>
                <a:lnTo>
                  <a:pt x="22225" y="0"/>
                </a:lnTo>
                <a:close/>
              </a:path>
            </a:pathLst>
          </a:custGeom>
          <a:solidFill>
            <a:srgbClr val="A2AAAD">
              <a:alpha val="52000"/>
            </a:srgbClr>
          </a:solidFill>
          <a:ln w="19050">
            <a:solidFill>
              <a:schemeClr val="bg1">
                <a:lumMod val="50000"/>
              </a:schemeClr>
            </a:solidFill>
            <a:prstDash val="sysDash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2" name="Полилиния 121"/>
          <p:cNvSpPr/>
          <p:nvPr/>
        </p:nvSpPr>
        <p:spPr>
          <a:xfrm>
            <a:off x="8063706" y="868362"/>
            <a:ext cx="877093" cy="787400"/>
          </a:xfrm>
          <a:custGeom>
            <a:avLst/>
            <a:gdLst>
              <a:gd name="connsiteX0" fmla="*/ 44450 w 869950"/>
              <a:gd name="connsiteY0" fmla="*/ 0 h 787400"/>
              <a:gd name="connsiteX1" fmla="*/ 869950 w 869950"/>
              <a:gd name="connsiteY1" fmla="*/ 336550 h 787400"/>
              <a:gd name="connsiteX2" fmla="*/ 831850 w 869950"/>
              <a:gd name="connsiteY2" fmla="*/ 787400 h 787400"/>
              <a:gd name="connsiteX3" fmla="*/ 0 w 869950"/>
              <a:gd name="connsiteY3" fmla="*/ 412750 h 787400"/>
              <a:gd name="connsiteX4" fmla="*/ 44450 w 869950"/>
              <a:gd name="connsiteY4" fmla="*/ 0 h 787400"/>
              <a:gd name="connsiteX0" fmla="*/ 20637 w 869950"/>
              <a:gd name="connsiteY0" fmla="*/ 0 h 787400"/>
              <a:gd name="connsiteX1" fmla="*/ 869950 w 869950"/>
              <a:gd name="connsiteY1" fmla="*/ 336550 h 787400"/>
              <a:gd name="connsiteX2" fmla="*/ 831850 w 869950"/>
              <a:gd name="connsiteY2" fmla="*/ 787400 h 787400"/>
              <a:gd name="connsiteX3" fmla="*/ 0 w 869950"/>
              <a:gd name="connsiteY3" fmla="*/ 412750 h 787400"/>
              <a:gd name="connsiteX4" fmla="*/ 20637 w 869950"/>
              <a:gd name="connsiteY4" fmla="*/ 0 h 787400"/>
              <a:gd name="connsiteX0" fmla="*/ 27780 w 877093"/>
              <a:gd name="connsiteY0" fmla="*/ 0 h 787400"/>
              <a:gd name="connsiteX1" fmla="*/ 877093 w 877093"/>
              <a:gd name="connsiteY1" fmla="*/ 336550 h 787400"/>
              <a:gd name="connsiteX2" fmla="*/ 838993 w 877093"/>
              <a:gd name="connsiteY2" fmla="*/ 787400 h 787400"/>
              <a:gd name="connsiteX3" fmla="*/ 0 w 877093"/>
              <a:gd name="connsiteY3" fmla="*/ 388938 h 787400"/>
              <a:gd name="connsiteX4" fmla="*/ 27780 w 877093"/>
              <a:gd name="connsiteY4" fmla="*/ 0 h 787400"/>
              <a:gd name="connsiteX0" fmla="*/ 27780 w 877093"/>
              <a:gd name="connsiteY0" fmla="*/ 0 h 773113"/>
              <a:gd name="connsiteX1" fmla="*/ 877093 w 877093"/>
              <a:gd name="connsiteY1" fmla="*/ 336550 h 773113"/>
              <a:gd name="connsiteX2" fmla="*/ 819943 w 877093"/>
              <a:gd name="connsiteY2" fmla="*/ 773113 h 773113"/>
              <a:gd name="connsiteX3" fmla="*/ 0 w 877093"/>
              <a:gd name="connsiteY3" fmla="*/ 388938 h 773113"/>
              <a:gd name="connsiteX4" fmla="*/ 27780 w 877093"/>
              <a:gd name="connsiteY4" fmla="*/ 0 h 773113"/>
              <a:gd name="connsiteX0" fmla="*/ 27780 w 877093"/>
              <a:gd name="connsiteY0" fmla="*/ 0 h 787400"/>
              <a:gd name="connsiteX1" fmla="*/ 877093 w 877093"/>
              <a:gd name="connsiteY1" fmla="*/ 350837 h 787400"/>
              <a:gd name="connsiteX2" fmla="*/ 819943 w 877093"/>
              <a:gd name="connsiteY2" fmla="*/ 787400 h 787400"/>
              <a:gd name="connsiteX3" fmla="*/ 0 w 877093"/>
              <a:gd name="connsiteY3" fmla="*/ 403225 h 787400"/>
              <a:gd name="connsiteX4" fmla="*/ 27780 w 877093"/>
              <a:gd name="connsiteY4" fmla="*/ 0 h 787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77093" h="787400">
                <a:moveTo>
                  <a:pt x="27780" y="0"/>
                </a:moveTo>
                <a:lnTo>
                  <a:pt x="877093" y="350837"/>
                </a:lnTo>
                <a:lnTo>
                  <a:pt x="819943" y="787400"/>
                </a:lnTo>
                <a:lnTo>
                  <a:pt x="0" y="403225"/>
                </a:lnTo>
                <a:lnTo>
                  <a:pt x="27780" y="0"/>
                </a:lnTo>
                <a:close/>
              </a:path>
            </a:pathLst>
          </a:custGeom>
          <a:solidFill>
            <a:srgbClr val="A2AAAD">
              <a:alpha val="52000"/>
            </a:srgbClr>
          </a:solidFill>
          <a:ln w="19050">
            <a:solidFill>
              <a:schemeClr val="bg1">
                <a:lumMod val="5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4" name="Овал 123"/>
          <p:cNvSpPr/>
          <p:nvPr/>
        </p:nvSpPr>
        <p:spPr>
          <a:xfrm>
            <a:off x="8697884" y="1391451"/>
            <a:ext cx="180000" cy="180000"/>
          </a:xfrm>
          <a:prstGeom prst="ellipse">
            <a:avLst/>
          </a:prstGeom>
          <a:solidFill>
            <a:srgbClr val="F84AA1"/>
          </a:solidFill>
          <a:ln w="19050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chemeClr val="bg1"/>
                </a:solidFill>
              </a:rPr>
              <a:t>16</a:t>
            </a:r>
            <a:endParaRPr lang="ru-RU" sz="1050" b="1" dirty="0">
              <a:solidFill>
                <a:schemeClr val="bg1"/>
              </a:solidFill>
            </a:endParaRPr>
          </a:p>
        </p:txBody>
      </p:sp>
      <p:sp>
        <p:nvSpPr>
          <p:cNvPr id="125" name="TextBox 124"/>
          <p:cNvSpPr txBox="1"/>
          <p:nvPr/>
        </p:nvSpPr>
        <p:spPr>
          <a:xfrm rot="1468308">
            <a:off x="7896486" y="992819"/>
            <a:ext cx="10855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Движение Тушино</a:t>
            </a:r>
            <a:endParaRPr lang="ru-RU" sz="12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Полилиния 5"/>
          <p:cNvSpPr/>
          <p:nvPr/>
        </p:nvSpPr>
        <p:spPr>
          <a:xfrm>
            <a:off x="7003427" y="1110690"/>
            <a:ext cx="1006475" cy="1727200"/>
          </a:xfrm>
          <a:custGeom>
            <a:avLst/>
            <a:gdLst>
              <a:gd name="connsiteX0" fmla="*/ 619125 w 977900"/>
              <a:gd name="connsiteY0" fmla="*/ 0 h 1698625"/>
              <a:gd name="connsiteX1" fmla="*/ 977900 w 977900"/>
              <a:gd name="connsiteY1" fmla="*/ 180975 h 1698625"/>
              <a:gd name="connsiteX2" fmla="*/ 939800 w 977900"/>
              <a:gd name="connsiteY2" fmla="*/ 739775 h 1698625"/>
              <a:gd name="connsiteX3" fmla="*/ 555625 w 977900"/>
              <a:gd name="connsiteY3" fmla="*/ 1698625 h 1698625"/>
              <a:gd name="connsiteX4" fmla="*/ 0 w 977900"/>
              <a:gd name="connsiteY4" fmla="*/ 1444625 h 1698625"/>
              <a:gd name="connsiteX5" fmla="*/ 619125 w 977900"/>
              <a:gd name="connsiteY5" fmla="*/ 0 h 1698625"/>
              <a:gd name="connsiteX0" fmla="*/ 635000 w 977900"/>
              <a:gd name="connsiteY0" fmla="*/ 0 h 1727200"/>
              <a:gd name="connsiteX1" fmla="*/ 977900 w 977900"/>
              <a:gd name="connsiteY1" fmla="*/ 209550 h 1727200"/>
              <a:gd name="connsiteX2" fmla="*/ 939800 w 977900"/>
              <a:gd name="connsiteY2" fmla="*/ 768350 h 1727200"/>
              <a:gd name="connsiteX3" fmla="*/ 555625 w 977900"/>
              <a:gd name="connsiteY3" fmla="*/ 1727200 h 1727200"/>
              <a:gd name="connsiteX4" fmla="*/ 0 w 977900"/>
              <a:gd name="connsiteY4" fmla="*/ 1473200 h 1727200"/>
              <a:gd name="connsiteX5" fmla="*/ 635000 w 977900"/>
              <a:gd name="connsiteY5" fmla="*/ 0 h 1727200"/>
              <a:gd name="connsiteX0" fmla="*/ 635000 w 1006475"/>
              <a:gd name="connsiteY0" fmla="*/ 0 h 1727200"/>
              <a:gd name="connsiteX1" fmla="*/ 1006475 w 1006475"/>
              <a:gd name="connsiteY1" fmla="*/ 168275 h 1727200"/>
              <a:gd name="connsiteX2" fmla="*/ 939800 w 1006475"/>
              <a:gd name="connsiteY2" fmla="*/ 768350 h 1727200"/>
              <a:gd name="connsiteX3" fmla="*/ 555625 w 1006475"/>
              <a:gd name="connsiteY3" fmla="*/ 1727200 h 1727200"/>
              <a:gd name="connsiteX4" fmla="*/ 0 w 1006475"/>
              <a:gd name="connsiteY4" fmla="*/ 1473200 h 1727200"/>
              <a:gd name="connsiteX5" fmla="*/ 635000 w 1006475"/>
              <a:gd name="connsiteY5" fmla="*/ 0 h 172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06475" h="1727200">
                <a:moveTo>
                  <a:pt x="635000" y="0"/>
                </a:moveTo>
                <a:lnTo>
                  <a:pt x="1006475" y="168275"/>
                </a:lnTo>
                <a:lnTo>
                  <a:pt x="939800" y="768350"/>
                </a:lnTo>
                <a:lnTo>
                  <a:pt x="555625" y="1727200"/>
                </a:lnTo>
                <a:lnTo>
                  <a:pt x="0" y="1473200"/>
                </a:lnTo>
                <a:lnTo>
                  <a:pt x="635000" y="0"/>
                </a:lnTo>
                <a:close/>
              </a:path>
            </a:pathLst>
          </a:custGeom>
          <a:solidFill>
            <a:srgbClr val="A2AAAD">
              <a:alpha val="52000"/>
            </a:srgbClr>
          </a:solidFill>
          <a:ln w="19050">
            <a:solidFill>
              <a:schemeClr val="bg1">
                <a:lumMod val="50000"/>
              </a:schemeClr>
            </a:solidFill>
            <a:prstDash val="sysDash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6" name="Овал 125">
            <a:extLst>
              <a:ext uri="{FF2B5EF4-FFF2-40B4-BE49-F238E27FC236}">
                <a16:creationId xmlns="" xmlns:a16="http://schemas.microsoft.com/office/drawing/2014/main" id="{B13B8D31-B8D9-4C5A-A243-075D6C4B69E3}"/>
              </a:ext>
            </a:extLst>
          </p:cNvPr>
          <p:cNvSpPr/>
          <p:nvPr/>
        </p:nvSpPr>
        <p:spPr>
          <a:xfrm>
            <a:off x="7538966" y="1254874"/>
            <a:ext cx="209428" cy="209428"/>
          </a:xfrm>
          <a:prstGeom prst="ellipse">
            <a:avLst/>
          </a:prstGeom>
          <a:solidFill>
            <a:schemeClr val="bg1"/>
          </a:solidFill>
          <a:ln w="19050"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006F77"/>
                </a:solidFill>
              </a:rPr>
              <a:t>43</a:t>
            </a:r>
            <a:endParaRPr lang="ru-RU" sz="1050" b="1" dirty="0">
              <a:solidFill>
                <a:srgbClr val="006F77"/>
              </a:solidFill>
            </a:endParaRPr>
          </a:p>
        </p:txBody>
      </p:sp>
      <p:sp>
        <p:nvSpPr>
          <p:cNvPr id="127" name="Овал 126">
            <a:extLst>
              <a:ext uri="{FF2B5EF4-FFF2-40B4-BE49-F238E27FC236}">
                <a16:creationId xmlns="" xmlns:a16="http://schemas.microsoft.com/office/drawing/2014/main" id="{B13B8D31-B8D9-4C5A-A243-075D6C4B69E3}"/>
              </a:ext>
            </a:extLst>
          </p:cNvPr>
          <p:cNvSpPr/>
          <p:nvPr/>
        </p:nvSpPr>
        <p:spPr>
          <a:xfrm>
            <a:off x="7434251" y="1494534"/>
            <a:ext cx="209428" cy="209428"/>
          </a:xfrm>
          <a:prstGeom prst="ellipse">
            <a:avLst/>
          </a:prstGeom>
          <a:solidFill>
            <a:schemeClr val="bg1"/>
          </a:solidFill>
          <a:ln w="19050">
            <a:solidFill>
              <a:srgbClr val="5EB8B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006F77"/>
                </a:solidFill>
              </a:rPr>
              <a:t>34</a:t>
            </a:r>
            <a:endParaRPr lang="ru-RU" sz="1050" b="1" dirty="0">
              <a:solidFill>
                <a:srgbClr val="006F77"/>
              </a:solidFill>
            </a:endParaRPr>
          </a:p>
        </p:txBody>
      </p:sp>
      <p:sp>
        <p:nvSpPr>
          <p:cNvPr id="128" name="Полилиния 127"/>
          <p:cNvSpPr/>
          <p:nvPr/>
        </p:nvSpPr>
        <p:spPr>
          <a:xfrm>
            <a:off x="8109692" y="1989923"/>
            <a:ext cx="374650" cy="520700"/>
          </a:xfrm>
          <a:custGeom>
            <a:avLst/>
            <a:gdLst>
              <a:gd name="connsiteX0" fmla="*/ 0 w 622300"/>
              <a:gd name="connsiteY0" fmla="*/ 114300 h 806450"/>
              <a:gd name="connsiteX1" fmla="*/ 107950 w 622300"/>
              <a:gd name="connsiteY1" fmla="*/ 806450 h 806450"/>
              <a:gd name="connsiteX2" fmla="*/ 622300 w 622300"/>
              <a:gd name="connsiteY2" fmla="*/ 692150 h 806450"/>
              <a:gd name="connsiteX3" fmla="*/ 476250 w 622300"/>
              <a:gd name="connsiteY3" fmla="*/ 0 h 806450"/>
              <a:gd name="connsiteX4" fmla="*/ 0 w 622300"/>
              <a:gd name="connsiteY4" fmla="*/ 114300 h 806450"/>
              <a:gd name="connsiteX0" fmla="*/ 0 w 622300"/>
              <a:gd name="connsiteY0" fmla="*/ 114300 h 800100"/>
              <a:gd name="connsiteX1" fmla="*/ 146050 w 622300"/>
              <a:gd name="connsiteY1" fmla="*/ 800100 h 800100"/>
              <a:gd name="connsiteX2" fmla="*/ 622300 w 622300"/>
              <a:gd name="connsiteY2" fmla="*/ 692150 h 800100"/>
              <a:gd name="connsiteX3" fmla="*/ 476250 w 622300"/>
              <a:gd name="connsiteY3" fmla="*/ 0 h 800100"/>
              <a:gd name="connsiteX4" fmla="*/ 0 w 622300"/>
              <a:gd name="connsiteY4" fmla="*/ 114300 h 800100"/>
              <a:gd name="connsiteX0" fmla="*/ 0 w 622300"/>
              <a:gd name="connsiteY0" fmla="*/ 120650 h 806450"/>
              <a:gd name="connsiteX1" fmla="*/ 146050 w 622300"/>
              <a:gd name="connsiteY1" fmla="*/ 806450 h 806450"/>
              <a:gd name="connsiteX2" fmla="*/ 622300 w 622300"/>
              <a:gd name="connsiteY2" fmla="*/ 698500 h 806450"/>
              <a:gd name="connsiteX3" fmla="*/ 444500 w 622300"/>
              <a:gd name="connsiteY3" fmla="*/ 0 h 806450"/>
              <a:gd name="connsiteX4" fmla="*/ 0 w 622300"/>
              <a:gd name="connsiteY4" fmla="*/ 120650 h 806450"/>
              <a:gd name="connsiteX0" fmla="*/ 0 w 603250"/>
              <a:gd name="connsiteY0" fmla="*/ 120650 h 806450"/>
              <a:gd name="connsiteX1" fmla="*/ 146050 w 603250"/>
              <a:gd name="connsiteY1" fmla="*/ 806450 h 806450"/>
              <a:gd name="connsiteX2" fmla="*/ 603250 w 603250"/>
              <a:gd name="connsiteY2" fmla="*/ 698500 h 806450"/>
              <a:gd name="connsiteX3" fmla="*/ 444500 w 603250"/>
              <a:gd name="connsiteY3" fmla="*/ 0 h 806450"/>
              <a:gd name="connsiteX4" fmla="*/ 0 w 603250"/>
              <a:gd name="connsiteY4" fmla="*/ 120650 h 806450"/>
              <a:gd name="connsiteX0" fmla="*/ 0 w 555625"/>
              <a:gd name="connsiteY0" fmla="*/ 311150 h 806450"/>
              <a:gd name="connsiteX1" fmla="*/ 98425 w 555625"/>
              <a:gd name="connsiteY1" fmla="*/ 806450 h 806450"/>
              <a:gd name="connsiteX2" fmla="*/ 555625 w 555625"/>
              <a:gd name="connsiteY2" fmla="*/ 698500 h 806450"/>
              <a:gd name="connsiteX3" fmla="*/ 396875 w 555625"/>
              <a:gd name="connsiteY3" fmla="*/ 0 h 806450"/>
              <a:gd name="connsiteX4" fmla="*/ 0 w 555625"/>
              <a:gd name="connsiteY4" fmla="*/ 311150 h 806450"/>
              <a:gd name="connsiteX0" fmla="*/ 0 w 555625"/>
              <a:gd name="connsiteY0" fmla="*/ 0 h 495300"/>
              <a:gd name="connsiteX1" fmla="*/ 98425 w 555625"/>
              <a:gd name="connsiteY1" fmla="*/ 495300 h 495300"/>
              <a:gd name="connsiteX2" fmla="*/ 555625 w 555625"/>
              <a:gd name="connsiteY2" fmla="*/ 387350 h 495300"/>
              <a:gd name="connsiteX3" fmla="*/ 368300 w 555625"/>
              <a:gd name="connsiteY3" fmla="*/ 149225 h 495300"/>
              <a:gd name="connsiteX4" fmla="*/ 0 w 555625"/>
              <a:gd name="connsiteY4" fmla="*/ 0 h 495300"/>
              <a:gd name="connsiteX0" fmla="*/ 0 w 403225"/>
              <a:gd name="connsiteY0" fmla="*/ 0 h 495300"/>
              <a:gd name="connsiteX1" fmla="*/ 98425 w 403225"/>
              <a:gd name="connsiteY1" fmla="*/ 495300 h 495300"/>
              <a:gd name="connsiteX2" fmla="*/ 403225 w 403225"/>
              <a:gd name="connsiteY2" fmla="*/ 273050 h 495300"/>
              <a:gd name="connsiteX3" fmla="*/ 368300 w 403225"/>
              <a:gd name="connsiteY3" fmla="*/ 149225 h 495300"/>
              <a:gd name="connsiteX4" fmla="*/ 0 w 403225"/>
              <a:gd name="connsiteY4" fmla="*/ 0 h 495300"/>
              <a:gd name="connsiteX0" fmla="*/ 0 w 403225"/>
              <a:gd name="connsiteY0" fmla="*/ 0 h 539750"/>
              <a:gd name="connsiteX1" fmla="*/ 117475 w 403225"/>
              <a:gd name="connsiteY1" fmla="*/ 539750 h 539750"/>
              <a:gd name="connsiteX2" fmla="*/ 403225 w 403225"/>
              <a:gd name="connsiteY2" fmla="*/ 273050 h 539750"/>
              <a:gd name="connsiteX3" fmla="*/ 368300 w 403225"/>
              <a:gd name="connsiteY3" fmla="*/ 149225 h 539750"/>
              <a:gd name="connsiteX4" fmla="*/ 0 w 403225"/>
              <a:gd name="connsiteY4" fmla="*/ 0 h 539750"/>
              <a:gd name="connsiteX0" fmla="*/ 0 w 374650"/>
              <a:gd name="connsiteY0" fmla="*/ 0 h 539750"/>
              <a:gd name="connsiteX1" fmla="*/ 117475 w 374650"/>
              <a:gd name="connsiteY1" fmla="*/ 539750 h 539750"/>
              <a:gd name="connsiteX2" fmla="*/ 374650 w 374650"/>
              <a:gd name="connsiteY2" fmla="*/ 222250 h 539750"/>
              <a:gd name="connsiteX3" fmla="*/ 368300 w 374650"/>
              <a:gd name="connsiteY3" fmla="*/ 149225 h 539750"/>
              <a:gd name="connsiteX4" fmla="*/ 0 w 374650"/>
              <a:gd name="connsiteY4" fmla="*/ 0 h 539750"/>
              <a:gd name="connsiteX0" fmla="*/ 0 w 374650"/>
              <a:gd name="connsiteY0" fmla="*/ 0 h 520700"/>
              <a:gd name="connsiteX1" fmla="*/ 85725 w 374650"/>
              <a:gd name="connsiteY1" fmla="*/ 520700 h 520700"/>
              <a:gd name="connsiteX2" fmla="*/ 374650 w 374650"/>
              <a:gd name="connsiteY2" fmla="*/ 222250 h 520700"/>
              <a:gd name="connsiteX3" fmla="*/ 368300 w 374650"/>
              <a:gd name="connsiteY3" fmla="*/ 149225 h 520700"/>
              <a:gd name="connsiteX4" fmla="*/ 0 w 374650"/>
              <a:gd name="connsiteY4" fmla="*/ 0 h 520700"/>
              <a:gd name="connsiteX0" fmla="*/ 0 w 374650"/>
              <a:gd name="connsiteY0" fmla="*/ 0 h 520700"/>
              <a:gd name="connsiteX1" fmla="*/ 85725 w 374650"/>
              <a:gd name="connsiteY1" fmla="*/ 520700 h 520700"/>
              <a:gd name="connsiteX2" fmla="*/ 374650 w 374650"/>
              <a:gd name="connsiteY2" fmla="*/ 222250 h 520700"/>
              <a:gd name="connsiteX3" fmla="*/ 361950 w 374650"/>
              <a:gd name="connsiteY3" fmla="*/ 180975 h 520700"/>
              <a:gd name="connsiteX4" fmla="*/ 0 w 374650"/>
              <a:gd name="connsiteY4" fmla="*/ 0 h 520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4650" h="520700">
                <a:moveTo>
                  <a:pt x="0" y="0"/>
                </a:moveTo>
                <a:lnTo>
                  <a:pt x="85725" y="520700"/>
                </a:lnTo>
                <a:lnTo>
                  <a:pt x="374650" y="222250"/>
                </a:lnTo>
                <a:lnTo>
                  <a:pt x="361950" y="180975"/>
                </a:lnTo>
                <a:lnTo>
                  <a:pt x="0" y="0"/>
                </a:lnTo>
                <a:close/>
              </a:path>
            </a:pathLst>
          </a:custGeom>
          <a:solidFill>
            <a:srgbClr val="002060">
              <a:alpha val="51000"/>
            </a:srgbClr>
          </a:solidFill>
          <a:ln w="19050">
            <a:solidFill>
              <a:srgbClr val="002060"/>
            </a:solidFill>
            <a:prstDash val="sysDash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9" name="TextBox 128"/>
          <p:cNvSpPr txBox="1"/>
          <p:nvPr/>
        </p:nvSpPr>
        <p:spPr>
          <a:xfrm>
            <a:off x="8030598" y="2081745"/>
            <a:ext cx="5339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</a:rPr>
              <a:t>ТПУ</a:t>
            </a:r>
            <a:endParaRPr lang="ru-RU" sz="1200" b="1" dirty="0">
              <a:solidFill>
                <a:srgbClr val="002060"/>
              </a:solidFill>
            </a:endParaRPr>
          </a:p>
        </p:txBody>
      </p:sp>
      <p:sp>
        <p:nvSpPr>
          <p:cNvPr id="130" name="Полилиния 129"/>
          <p:cNvSpPr/>
          <p:nvPr/>
        </p:nvSpPr>
        <p:spPr>
          <a:xfrm>
            <a:off x="7995752" y="1306993"/>
            <a:ext cx="984250" cy="862013"/>
          </a:xfrm>
          <a:custGeom>
            <a:avLst/>
            <a:gdLst>
              <a:gd name="connsiteX0" fmla="*/ 365125 w 841375"/>
              <a:gd name="connsiteY0" fmla="*/ 0 h 933450"/>
              <a:gd name="connsiteX1" fmla="*/ 0 w 841375"/>
              <a:gd name="connsiteY1" fmla="*/ 546100 h 933450"/>
              <a:gd name="connsiteX2" fmla="*/ 803275 w 841375"/>
              <a:gd name="connsiteY2" fmla="*/ 933450 h 933450"/>
              <a:gd name="connsiteX3" fmla="*/ 841375 w 841375"/>
              <a:gd name="connsiteY3" fmla="*/ 215900 h 933450"/>
              <a:gd name="connsiteX4" fmla="*/ 365125 w 841375"/>
              <a:gd name="connsiteY4" fmla="*/ 0 h 933450"/>
              <a:gd name="connsiteX0" fmla="*/ 157956 w 841375"/>
              <a:gd name="connsiteY0" fmla="*/ 0 h 1100138"/>
              <a:gd name="connsiteX1" fmla="*/ 0 w 841375"/>
              <a:gd name="connsiteY1" fmla="*/ 712788 h 1100138"/>
              <a:gd name="connsiteX2" fmla="*/ 803275 w 841375"/>
              <a:gd name="connsiteY2" fmla="*/ 1100138 h 1100138"/>
              <a:gd name="connsiteX3" fmla="*/ 841375 w 841375"/>
              <a:gd name="connsiteY3" fmla="*/ 382588 h 1100138"/>
              <a:gd name="connsiteX4" fmla="*/ 157956 w 841375"/>
              <a:gd name="connsiteY4" fmla="*/ 0 h 1100138"/>
              <a:gd name="connsiteX0" fmla="*/ 157956 w 1079500"/>
              <a:gd name="connsiteY0" fmla="*/ 0 h 1100138"/>
              <a:gd name="connsiteX1" fmla="*/ 0 w 1079500"/>
              <a:gd name="connsiteY1" fmla="*/ 712788 h 1100138"/>
              <a:gd name="connsiteX2" fmla="*/ 803275 w 1079500"/>
              <a:gd name="connsiteY2" fmla="*/ 1100138 h 1100138"/>
              <a:gd name="connsiteX3" fmla="*/ 1079500 w 1079500"/>
              <a:gd name="connsiteY3" fmla="*/ 437357 h 1100138"/>
              <a:gd name="connsiteX4" fmla="*/ 157956 w 1079500"/>
              <a:gd name="connsiteY4" fmla="*/ 0 h 1100138"/>
              <a:gd name="connsiteX0" fmla="*/ 62706 w 984250"/>
              <a:gd name="connsiteY0" fmla="*/ 0 h 1100138"/>
              <a:gd name="connsiteX1" fmla="*/ 0 w 984250"/>
              <a:gd name="connsiteY1" fmla="*/ 574675 h 1100138"/>
              <a:gd name="connsiteX2" fmla="*/ 708025 w 984250"/>
              <a:gd name="connsiteY2" fmla="*/ 1100138 h 1100138"/>
              <a:gd name="connsiteX3" fmla="*/ 984250 w 984250"/>
              <a:gd name="connsiteY3" fmla="*/ 437357 h 1100138"/>
              <a:gd name="connsiteX4" fmla="*/ 62706 w 984250"/>
              <a:gd name="connsiteY4" fmla="*/ 0 h 1100138"/>
              <a:gd name="connsiteX0" fmla="*/ 62706 w 984250"/>
              <a:gd name="connsiteY0" fmla="*/ 0 h 864394"/>
              <a:gd name="connsiteX1" fmla="*/ 0 w 984250"/>
              <a:gd name="connsiteY1" fmla="*/ 574675 h 864394"/>
              <a:gd name="connsiteX2" fmla="*/ 579438 w 984250"/>
              <a:gd name="connsiteY2" fmla="*/ 864394 h 864394"/>
              <a:gd name="connsiteX3" fmla="*/ 984250 w 984250"/>
              <a:gd name="connsiteY3" fmla="*/ 437357 h 864394"/>
              <a:gd name="connsiteX4" fmla="*/ 62706 w 984250"/>
              <a:gd name="connsiteY4" fmla="*/ 0 h 864394"/>
              <a:gd name="connsiteX0" fmla="*/ 57944 w 984250"/>
              <a:gd name="connsiteY0" fmla="*/ 0 h 862013"/>
              <a:gd name="connsiteX1" fmla="*/ 0 w 984250"/>
              <a:gd name="connsiteY1" fmla="*/ 572294 h 862013"/>
              <a:gd name="connsiteX2" fmla="*/ 579438 w 984250"/>
              <a:gd name="connsiteY2" fmla="*/ 862013 h 862013"/>
              <a:gd name="connsiteX3" fmla="*/ 984250 w 984250"/>
              <a:gd name="connsiteY3" fmla="*/ 434976 h 862013"/>
              <a:gd name="connsiteX4" fmla="*/ 57944 w 984250"/>
              <a:gd name="connsiteY4" fmla="*/ 0 h 862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4250" h="862013">
                <a:moveTo>
                  <a:pt x="57944" y="0"/>
                </a:moveTo>
                <a:lnTo>
                  <a:pt x="0" y="572294"/>
                </a:lnTo>
                <a:lnTo>
                  <a:pt x="579438" y="862013"/>
                </a:lnTo>
                <a:lnTo>
                  <a:pt x="984250" y="434976"/>
                </a:lnTo>
                <a:lnTo>
                  <a:pt x="57944" y="0"/>
                </a:lnTo>
                <a:close/>
              </a:path>
            </a:pathLst>
          </a:custGeom>
          <a:solidFill>
            <a:srgbClr val="A2AAAD">
              <a:alpha val="52000"/>
            </a:srgbClr>
          </a:solidFill>
          <a:ln w="19050">
            <a:solidFill>
              <a:schemeClr val="bg1">
                <a:lumMod val="50000"/>
              </a:schemeClr>
            </a:solidFill>
            <a:prstDash val="sysDash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1" name="TextBox 130"/>
          <p:cNvSpPr txBox="1"/>
          <p:nvPr/>
        </p:nvSpPr>
        <p:spPr>
          <a:xfrm rot="1519172">
            <a:off x="7869877" y="1520909"/>
            <a:ext cx="10689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МФК (</a:t>
            </a:r>
            <a:r>
              <a:rPr lang="ru-RU" sz="12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апарт</a:t>
            </a:r>
            <a:r>
              <a:rPr lang="ru-RU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./</a:t>
            </a:r>
          </a:p>
          <a:p>
            <a:pPr algn="ctr"/>
            <a:r>
              <a:rPr lang="ru-RU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офисы)</a:t>
            </a:r>
            <a:endParaRPr lang="ru-RU" sz="12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32" name="Овал 131"/>
          <p:cNvSpPr/>
          <p:nvPr/>
        </p:nvSpPr>
        <p:spPr>
          <a:xfrm>
            <a:off x="5971139" y="938124"/>
            <a:ext cx="180000" cy="180000"/>
          </a:xfrm>
          <a:prstGeom prst="ellipse">
            <a:avLst/>
          </a:prstGeom>
          <a:solidFill>
            <a:srgbClr val="F84AA1"/>
          </a:solidFill>
          <a:ln w="19050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chemeClr val="bg1"/>
                </a:solidFill>
              </a:rPr>
              <a:t>30</a:t>
            </a:r>
            <a:endParaRPr lang="ru-RU" sz="105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59896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Изображение 1" descr="logo_grey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431" y="7006417"/>
            <a:ext cx="1142722" cy="293266"/>
          </a:xfrm>
          <a:prstGeom prst="rect">
            <a:avLst/>
          </a:prstGeom>
        </p:spPr>
      </p:pic>
      <p:cxnSp>
        <p:nvCxnSpPr>
          <p:cNvPr id="11" name="Прямая соединительная линия 10"/>
          <p:cNvCxnSpPr/>
          <p:nvPr/>
        </p:nvCxnSpPr>
        <p:spPr>
          <a:xfrm>
            <a:off x="474626" y="6923629"/>
            <a:ext cx="9568668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0369485" y="7009642"/>
            <a:ext cx="284343" cy="402652"/>
          </a:xfrm>
        </p:spPr>
        <p:txBody>
          <a:bodyPr/>
          <a:lstStyle/>
          <a:p>
            <a:fld id="{F0EED86A-8D0D-4048-879F-A9F135F10C8E}" type="slidenum">
              <a:rPr lang="ru-RU" smtClean="0"/>
              <a:t>3</a:t>
            </a:fld>
            <a:endParaRPr lang="ru-RU" dirty="0"/>
          </a:p>
        </p:txBody>
      </p:sp>
      <p:pic>
        <p:nvPicPr>
          <p:cNvPr id="153" name="Рисунок 152"/>
          <p:cNvPicPr>
            <a:picLocks noChangeAspect="1"/>
          </p:cNvPicPr>
          <p:nvPr/>
        </p:nvPicPr>
        <p:blipFill rotWithShape="1">
          <a:blip r:embed="rId3"/>
          <a:srcRect l="17560" t="12039" r="5161" b="8206"/>
          <a:stretch/>
        </p:blipFill>
        <p:spPr>
          <a:xfrm>
            <a:off x="4260915" y="361950"/>
            <a:ext cx="6223183" cy="5715000"/>
          </a:xfrm>
          <a:prstGeom prst="rect">
            <a:avLst/>
          </a:prstGeom>
          <a:solidFill>
            <a:srgbClr val="A2AAAD">
              <a:alpha val="52000"/>
            </a:srgbClr>
          </a:solidFill>
          <a:ln w="19050">
            <a:noFill/>
            <a:prstDash val="sysDash"/>
          </a:ln>
          <a:effectLst/>
        </p:spPr>
      </p:pic>
      <p:sp>
        <p:nvSpPr>
          <p:cNvPr id="35" name="Овал 34">
            <a:extLst>
              <a:ext uri="{FF2B5EF4-FFF2-40B4-BE49-F238E27FC236}">
                <a16:creationId xmlns="" xmlns:a16="http://schemas.microsoft.com/office/drawing/2014/main" id="{B13B8D31-B8D9-4C5A-A243-075D6C4B69E3}"/>
              </a:ext>
            </a:extLst>
          </p:cNvPr>
          <p:cNvSpPr/>
          <p:nvPr/>
        </p:nvSpPr>
        <p:spPr>
          <a:xfrm>
            <a:off x="7386566" y="1340599"/>
            <a:ext cx="209428" cy="209428"/>
          </a:xfrm>
          <a:prstGeom prst="ellipse">
            <a:avLst/>
          </a:prstGeom>
          <a:solidFill>
            <a:schemeClr val="bg1"/>
          </a:solidFill>
          <a:ln w="19050"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>
                <a:solidFill>
                  <a:srgbClr val="006F77"/>
                </a:solidFill>
              </a:rPr>
              <a:t>30</a:t>
            </a:r>
          </a:p>
        </p:txBody>
      </p:sp>
      <p:sp>
        <p:nvSpPr>
          <p:cNvPr id="37" name="Овал 36">
            <a:extLst>
              <a:ext uri="{FF2B5EF4-FFF2-40B4-BE49-F238E27FC236}">
                <a16:creationId xmlns="" xmlns:a16="http://schemas.microsoft.com/office/drawing/2014/main" id="{B13B8D31-B8D9-4C5A-A243-075D6C4B69E3}"/>
              </a:ext>
            </a:extLst>
          </p:cNvPr>
          <p:cNvSpPr/>
          <p:nvPr/>
        </p:nvSpPr>
        <p:spPr>
          <a:xfrm>
            <a:off x="7281851" y="1580259"/>
            <a:ext cx="209428" cy="209428"/>
          </a:xfrm>
          <a:prstGeom prst="ellipse">
            <a:avLst/>
          </a:prstGeom>
          <a:solidFill>
            <a:schemeClr val="bg1"/>
          </a:solidFill>
          <a:ln w="19050">
            <a:solidFill>
              <a:srgbClr val="5EB8B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006F77"/>
                </a:solidFill>
              </a:rPr>
              <a:t>23</a:t>
            </a:r>
            <a:endParaRPr lang="ru-RU" sz="1050" b="1" dirty="0">
              <a:solidFill>
                <a:srgbClr val="006F77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 rot="1629133">
            <a:off x="6153075" y="1090545"/>
            <a:ext cx="1513469" cy="2961735"/>
          </a:xfrm>
          <a:custGeom>
            <a:avLst/>
            <a:gdLst>
              <a:gd name="connsiteX0" fmla="*/ 0 w 847725"/>
              <a:gd name="connsiteY0" fmla="*/ 0 h 842001"/>
              <a:gd name="connsiteX1" fmla="*/ 847725 w 847725"/>
              <a:gd name="connsiteY1" fmla="*/ 0 h 842001"/>
              <a:gd name="connsiteX2" fmla="*/ 847725 w 847725"/>
              <a:gd name="connsiteY2" fmla="*/ 842001 h 842001"/>
              <a:gd name="connsiteX3" fmla="*/ 0 w 847725"/>
              <a:gd name="connsiteY3" fmla="*/ 842001 h 842001"/>
              <a:gd name="connsiteX4" fmla="*/ 0 w 847725"/>
              <a:gd name="connsiteY4" fmla="*/ 0 h 842001"/>
              <a:gd name="connsiteX0" fmla="*/ 0 w 847725"/>
              <a:gd name="connsiteY0" fmla="*/ 4044 h 846045"/>
              <a:gd name="connsiteX1" fmla="*/ 549488 w 847725"/>
              <a:gd name="connsiteY1" fmla="*/ 0 h 846045"/>
              <a:gd name="connsiteX2" fmla="*/ 847725 w 847725"/>
              <a:gd name="connsiteY2" fmla="*/ 846045 h 846045"/>
              <a:gd name="connsiteX3" fmla="*/ 0 w 847725"/>
              <a:gd name="connsiteY3" fmla="*/ 846045 h 846045"/>
              <a:gd name="connsiteX4" fmla="*/ 0 w 847725"/>
              <a:gd name="connsiteY4" fmla="*/ 4044 h 846045"/>
              <a:gd name="connsiteX0" fmla="*/ 0 w 847725"/>
              <a:gd name="connsiteY0" fmla="*/ 4044 h 1866800"/>
              <a:gd name="connsiteX1" fmla="*/ 549488 w 847725"/>
              <a:gd name="connsiteY1" fmla="*/ 0 h 1866800"/>
              <a:gd name="connsiteX2" fmla="*/ 847725 w 847725"/>
              <a:gd name="connsiteY2" fmla="*/ 846045 h 1866800"/>
              <a:gd name="connsiteX3" fmla="*/ 20401 w 847725"/>
              <a:gd name="connsiteY3" fmla="*/ 1866800 h 1866800"/>
              <a:gd name="connsiteX4" fmla="*/ 0 w 847725"/>
              <a:gd name="connsiteY4" fmla="*/ 4044 h 1866800"/>
              <a:gd name="connsiteX0" fmla="*/ 0 w 689986"/>
              <a:gd name="connsiteY0" fmla="*/ 4044 h 1866800"/>
              <a:gd name="connsiteX1" fmla="*/ 549488 w 689986"/>
              <a:gd name="connsiteY1" fmla="*/ 0 h 1866800"/>
              <a:gd name="connsiteX2" fmla="*/ 689986 w 689986"/>
              <a:gd name="connsiteY2" fmla="*/ 1665569 h 1866800"/>
              <a:gd name="connsiteX3" fmla="*/ 20401 w 689986"/>
              <a:gd name="connsiteY3" fmla="*/ 1866800 h 1866800"/>
              <a:gd name="connsiteX4" fmla="*/ 0 w 689986"/>
              <a:gd name="connsiteY4" fmla="*/ 4044 h 1866800"/>
              <a:gd name="connsiteX0" fmla="*/ 0 w 689986"/>
              <a:gd name="connsiteY0" fmla="*/ 12811 h 1875567"/>
              <a:gd name="connsiteX1" fmla="*/ 573537 w 689986"/>
              <a:gd name="connsiteY1" fmla="*/ 0 h 1875567"/>
              <a:gd name="connsiteX2" fmla="*/ 689986 w 689986"/>
              <a:gd name="connsiteY2" fmla="*/ 1674336 h 1875567"/>
              <a:gd name="connsiteX3" fmla="*/ 20401 w 689986"/>
              <a:gd name="connsiteY3" fmla="*/ 1875567 h 1875567"/>
              <a:gd name="connsiteX4" fmla="*/ 0 w 689986"/>
              <a:gd name="connsiteY4" fmla="*/ 12811 h 1875567"/>
              <a:gd name="connsiteX0" fmla="*/ 0 w 689986"/>
              <a:gd name="connsiteY0" fmla="*/ 12811 h 2967095"/>
              <a:gd name="connsiteX1" fmla="*/ 573537 w 689986"/>
              <a:gd name="connsiteY1" fmla="*/ 0 h 2967095"/>
              <a:gd name="connsiteX2" fmla="*/ 689986 w 689986"/>
              <a:gd name="connsiteY2" fmla="*/ 1674336 h 2967095"/>
              <a:gd name="connsiteX3" fmla="*/ 62827 w 689986"/>
              <a:gd name="connsiteY3" fmla="*/ 2967095 h 2967095"/>
              <a:gd name="connsiteX4" fmla="*/ 0 w 689986"/>
              <a:gd name="connsiteY4" fmla="*/ 12811 h 2967095"/>
              <a:gd name="connsiteX0" fmla="*/ 0 w 1513469"/>
              <a:gd name="connsiteY0" fmla="*/ 12811 h 2967095"/>
              <a:gd name="connsiteX1" fmla="*/ 573537 w 1513469"/>
              <a:gd name="connsiteY1" fmla="*/ 0 h 2967095"/>
              <a:gd name="connsiteX2" fmla="*/ 1513469 w 1513469"/>
              <a:gd name="connsiteY2" fmla="*/ 2911218 h 2967095"/>
              <a:gd name="connsiteX3" fmla="*/ 62827 w 1513469"/>
              <a:gd name="connsiteY3" fmla="*/ 2967095 h 2967095"/>
              <a:gd name="connsiteX4" fmla="*/ 0 w 1513469"/>
              <a:gd name="connsiteY4" fmla="*/ 12811 h 2967095"/>
              <a:gd name="connsiteX0" fmla="*/ 0 w 1513469"/>
              <a:gd name="connsiteY0" fmla="*/ 12811 h 2967095"/>
              <a:gd name="connsiteX1" fmla="*/ 573537 w 1513469"/>
              <a:gd name="connsiteY1" fmla="*/ 0 h 2967095"/>
              <a:gd name="connsiteX2" fmla="*/ 721286 w 1513469"/>
              <a:gd name="connsiteY2" fmla="*/ 1601450 h 2967095"/>
              <a:gd name="connsiteX3" fmla="*/ 1513469 w 1513469"/>
              <a:gd name="connsiteY3" fmla="*/ 2911218 h 2967095"/>
              <a:gd name="connsiteX4" fmla="*/ 62827 w 1513469"/>
              <a:gd name="connsiteY4" fmla="*/ 2967095 h 2967095"/>
              <a:gd name="connsiteX5" fmla="*/ 0 w 1513469"/>
              <a:gd name="connsiteY5" fmla="*/ 12811 h 2967095"/>
              <a:gd name="connsiteX0" fmla="*/ 0 w 1513469"/>
              <a:gd name="connsiteY0" fmla="*/ 12811 h 2967095"/>
              <a:gd name="connsiteX1" fmla="*/ 573537 w 1513469"/>
              <a:gd name="connsiteY1" fmla="*/ 0 h 2967095"/>
              <a:gd name="connsiteX2" fmla="*/ 721286 w 1513469"/>
              <a:gd name="connsiteY2" fmla="*/ 1601450 h 2967095"/>
              <a:gd name="connsiteX3" fmla="*/ 1390055 w 1513469"/>
              <a:gd name="connsiteY3" fmla="*/ 1597436 h 2967095"/>
              <a:gd name="connsiteX4" fmla="*/ 1513469 w 1513469"/>
              <a:gd name="connsiteY4" fmla="*/ 2911218 h 2967095"/>
              <a:gd name="connsiteX5" fmla="*/ 62827 w 1513469"/>
              <a:gd name="connsiteY5" fmla="*/ 2967095 h 2967095"/>
              <a:gd name="connsiteX6" fmla="*/ 0 w 1513469"/>
              <a:gd name="connsiteY6" fmla="*/ 12811 h 2967095"/>
              <a:gd name="connsiteX0" fmla="*/ 0 w 1513469"/>
              <a:gd name="connsiteY0" fmla="*/ 12811 h 2967095"/>
              <a:gd name="connsiteX1" fmla="*/ 573537 w 1513469"/>
              <a:gd name="connsiteY1" fmla="*/ 0 h 2967095"/>
              <a:gd name="connsiteX2" fmla="*/ 721286 w 1513469"/>
              <a:gd name="connsiteY2" fmla="*/ 1601450 h 2967095"/>
              <a:gd name="connsiteX3" fmla="*/ 1390055 w 1513469"/>
              <a:gd name="connsiteY3" fmla="*/ 1597436 h 2967095"/>
              <a:gd name="connsiteX4" fmla="*/ 1513469 w 1513469"/>
              <a:gd name="connsiteY4" fmla="*/ 2911218 h 2967095"/>
              <a:gd name="connsiteX5" fmla="*/ 62827 w 1513469"/>
              <a:gd name="connsiteY5" fmla="*/ 2967095 h 2967095"/>
              <a:gd name="connsiteX6" fmla="*/ 0 w 1513469"/>
              <a:gd name="connsiteY6" fmla="*/ 12811 h 2967095"/>
              <a:gd name="connsiteX0" fmla="*/ 0 w 1513469"/>
              <a:gd name="connsiteY0" fmla="*/ 12811 h 2967095"/>
              <a:gd name="connsiteX1" fmla="*/ 573537 w 1513469"/>
              <a:gd name="connsiteY1" fmla="*/ 0 h 2967095"/>
              <a:gd name="connsiteX2" fmla="*/ 721286 w 1513469"/>
              <a:gd name="connsiteY2" fmla="*/ 1601450 h 2967095"/>
              <a:gd name="connsiteX3" fmla="*/ 1390055 w 1513469"/>
              <a:gd name="connsiteY3" fmla="*/ 1597436 h 2967095"/>
              <a:gd name="connsiteX4" fmla="*/ 1513469 w 1513469"/>
              <a:gd name="connsiteY4" fmla="*/ 2911218 h 2967095"/>
              <a:gd name="connsiteX5" fmla="*/ 62827 w 1513469"/>
              <a:gd name="connsiteY5" fmla="*/ 2967095 h 2967095"/>
              <a:gd name="connsiteX6" fmla="*/ 0 w 1513469"/>
              <a:gd name="connsiteY6" fmla="*/ 12811 h 2967095"/>
              <a:gd name="connsiteX0" fmla="*/ 0 w 1513469"/>
              <a:gd name="connsiteY0" fmla="*/ 20128 h 2974412"/>
              <a:gd name="connsiteX1" fmla="*/ 594761 w 1513469"/>
              <a:gd name="connsiteY1" fmla="*/ 0 h 2974412"/>
              <a:gd name="connsiteX2" fmla="*/ 721286 w 1513469"/>
              <a:gd name="connsiteY2" fmla="*/ 1608767 h 2974412"/>
              <a:gd name="connsiteX3" fmla="*/ 1390055 w 1513469"/>
              <a:gd name="connsiteY3" fmla="*/ 1604753 h 2974412"/>
              <a:gd name="connsiteX4" fmla="*/ 1513469 w 1513469"/>
              <a:gd name="connsiteY4" fmla="*/ 2918535 h 2974412"/>
              <a:gd name="connsiteX5" fmla="*/ 62827 w 1513469"/>
              <a:gd name="connsiteY5" fmla="*/ 2974412 h 2974412"/>
              <a:gd name="connsiteX6" fmla="*/ 0 w 1513469"/>
              <a:gd name="connsiteY6" fmla="*/ 20128 h 2974412"/>
              <a:gd name="connsiteX0" fmla="*/ 0 w 1513469"/>
              <a:gd name="connsiteY0" fmla="*/ 20128 h 2974412"/>
              <a:gd name="connsiteX1" fmla="*/ 594761 w 1513469"/>
              <a:gd name="connsiteY1" fmla="*/ 0 h 2974412"/>
              <a:gd name="connsiteX2" fmla="*/ 718751 w 1513469"/>
              <a:gd name="connsiteY2" fmla="*/ 1638612 h 2974412"/>
              <a:gd name="connsiteX3" fmla="*/ 1390055 w 1513469"/>
              <a:gd name="connsiteY3" fmla="*/ 1604753 h 2974412"/>
              <a:gd name="connsiteX4" fmla="*/ 1513469 w 1513469"/>
              <a:gd name="connsiteY4" fmla="*/ 2918535 h 2974412"/>
              <a:gd name="connsiteX5" fmla="*/ 62827 w 1513469"/>
              <a:gd name="connsiteY5" fmla="*/ 2974412 h 2974412"/>
              <a:gd name="connsiteX6" fmla="*/ 0 w 1513469"/>
              <a:gd name="connsiteY6" fmla="*/ 20128 h 2974412"/>
              <a:gd name="connsiteX0" fmla="*/ 0 w 1513469"/>
              <a:gd name="connsiteY0" fmla="*/ 20128 h 2961735"/>
              <a:gd name="connsiteX1" fmla="*/ 594761 w 1513469"/>
              <a:gd name="connsiteY1" fmla="*/ 0 h 2961735"/>
              <a:gd name="connsiteX2" fmla="*/ 718751 w 1513469"/>
              <a:gd name="connsiteY2" fmla="*/ 1638612 h 2961735"/>
              <a:gd name="connsiteX3" fmla="*/ 1390055 w 1513469"/>
              <a:gd name="connsiteY3" fmla="*/ 1604753 h 2961735"/>
              <a:gd name="connsiteX4" fmla="*/ 1513469 w 1513469"/>
              <a:gd name="connsiteY4" fmla="*/ 2918535 h 2961735"/>
              <a:gd name="connsiteX5" fmla="*/ 52757 w 1513469"/>
              <a:gd name="connsiteY5" fmla="*/ 2961735 h 2961735"/>
              <a:gd name="connsiteX6" fmla="*/ 0 w 1513469"/>
              <a:gd name="connsiteY6" fmla="*/ 20128 h 29617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13469" h="2961735">
                <a:moveTo>
                  <a:pt x="0" y="20128"/>
                </a:moveTo>
                <a:lnTo>
                  <a:pt x="594761" y="0"/>
                </a:lnTo>
                <a:lnTo>
                  <a:pt x="718751" y="1638612"/>
                </a:lnTo>
                <a:lnTo>
                  <a:pt x="1390055" y="1604753"/>
                </a:lnTo>
                <a:lnTo>
                  <a:pt x="1513469" y="2918535"/>
                </a:lnTo>
                <a:lnTo>
                  <a:pt x="52757" y="2961735"/>
                </a:lnTo>
                <a:lnTo>
                  <a:pt x="0" y="20128"/>
                </a:lnTo>
                <a:close/>
              </a:path>
            </a:pathLst>
          </a:custGeom>
          <a:solidFill>
            <a:srgbClr val="A2AAAD">
              <a:alpha val="52000"/>
            </a:srgbClr>
          </a:solidFill>
          <a:ln w="19050">
            <a:solidFill>
              <a:schemeClr val="bg1">
                <a:lumMod val="5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5" name="Овал 54">
            <a:extLst>
              <a:ext uri="{FF2B5EF4-FFF2-40B4-BE49-F238E27FC236}">
                <a16:creationId xmlns="" xmlns:a16="http://schemas.microsoft.com/office/drawing/2014/main" id="{B13B8D31-B8D9-4C5A-A243-075D6C4B69E3}"/>
              </a:ext>
            </a:extLst>
          </p:cNvPr>
          <p:cNvSpPr/>
          <p:nvPr/>
        </p:nvSpPr>
        <p:spPr>
          <a:xfrm>
            <a:off x="6601990" y="3526062"/>
            <a:ext cx="209428" cy="209428"/>
          </a:xfrm>
          <a:prstGeom prst="ellipse">
            <a:avLst/>
          </a:prstGeom>
          <a:solidFill>
            <a:schemeClr val="bg1"/>
          </a:solidFill>
          <a:ln w="19050">
            <a:solidFill>
              <a:srgbClr val="5EB8B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006F77"/>
                </a:solidFill>
              </a:rPr>
              <a:t>25</a:t>
            </a:r>
            <a:endParaRPr lang="ru-RU" sz="1050" b="1" dirty="0">
              <a:solidFill>
                <a:srgbClr val="006F77"/>
              </a:solidFill>
            </a:endParaRPr>
          </a:p>
        </p:txBody>
      </p:sp>
      <p:sp>
        <p:nvSpPr>
          <p:cNvPr id="56" name="Овал 55">
            <a:extLst>
              <a:ext uri="{FF2B5EF4-FFF2-40B4-BE49-F238E27FC236}">
                <a16:creationId xmlns="" xmlns:a16="http://schemas.microsoft.com/office/drawing/2014/main" id="{B13B8D31-B8D9-4C5A-A243-075D6C4B69E3}"/>
              </a:ext>
            </a:extLst>
          </p:cNvPr>
          <p:cNvSpPr/>
          <p:nvPr/>
        </p:nvSpPr>
        <p:spPr>
          <a:xfrm>
            <a:off x="6154762" y="3082158"/>
            <a:ext cx="209428" cy="209428"/>
          </a:xfrm>
          <a:prstGeom prst="ellipse">
            <a:avLst/>
          </a:prstGeom>
          <a:solidFill>
            <a:schemeClr val="bg1"/>
          </a:solidFill>
          <a:ln w="19050"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>
                <a:solidFill>
                  <a:srgbClr val="006F77"/>
                </a:solidFill>
              </a:rPr>
              <a:t>31</a:t>
            </a:r>
          </a:p>
        </p:txBody>
      </p:sp>
      <p:sp>
        <p:nvSpPr>
          <p:cNvPr id="57" name="Овал 56">
            <a:extLst>
              <a:ext uri="{FF2B5EF4-FFF2-40B4-BE49-F238E27FC236}">
                <a16:creationId xmlns="" xmlns:a16="http://schemas.microsoft.com/office/drawing/2014/main" id="{B13B8D31-B8D9-4C5A-A243-075D6C4B69E3}"/>
              </a:ext>
            </a:extLst>
          </p:cNvPr>
          <p:cNvSpPr/>
          <p:nvPr/>
        </p:nvSpPr>
        <p:spPr>
          <a:xfrm>
            <a:off x="6050048" y="3332718"/>
            <a:ext cx="209428" cy="209428"/>
          </a:xfrm>
          <a:prstGeom prst="ellipse">
            <a:avLst/>
          </a:prstGeom>
          <a:solidFill>
            <a:schemeClr val="bg1"/>
          </a:solidFill>
          <a:ln w="19050">
            <a:solidFill>
              <a:srgbClr val="5EB8B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006F77"/>
                </a:solidFill>
              </a:rPr>
              <a:t>24</a:t>
            </a:r>
            <a:endParaRPr lang="ru-RU" sz="1050" b="1" dirty="0">
              <a:solidFill>
                <a:srgbClr val="006F77"/>
              </a:solidFill>
            </a:endParaRPr>
          </a:p>
        </p:txBody>
      </p:sp>
      <p:sp>
        <p:nvSpPr>
          <p:cNvPr id="58" name="Овал 57">
            <a:extLst>
              <a:ext uri="{FF2B5EF4-FFF2-40B4-BE49-F238E27FC236}">
                <a16:creationId xmlns="" xmlns:a16="http://schemas.microsoft.com/office/drawing/2014/main" id="{B13B8D31-B8D9-4C5A-A243-075D6C4B69E3}"/>
              </a:ext>
            </a:extLst>
          </p:cNvPr>
          <p:cNvSpPr/>
          <p:nvPr/>
        </p:nvSpPr>
        <p:spPr>
          <a:xfrm>
            <a:off x="6840562" y="3432247"/>
            <a:ext cx="209428" cy="209428"/>
          </a:xfrm>
          <a:prstGeom prst="ellipse">
            <a:avLst/>
          </a:prstGeom>
          <a:solidFill>
            <a:schemeClr val="bg1"/>
          </a:solidFill>
          <a:ln w="19050">
            <a:solidFill>
              <a:srgbClr val="5EB8B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006F77"/>
                </a:solidFill>
              </a:rPr>
              <a:t>26</a:t>
            </a:r>
            <a:endParaRPr lang="ru-RU" sz="1050" b="1" dirty="0">
              <a:solidFill>
                <a:srgbClr val="006F77"/>
              </a:solidFill>
            </a:endParaRPr>
          </a:p>
        </p:txBody>
      </p:sp>
      <p:sp>
        <p:nvSpPr>
          <p:cNvPr id="59" name="Прямоугольник 12"/>
          <p:cNvSpPr/>
          <p:nvPr/>
        </p:nvSpPr>
        <p:spPr>
          <a:xfrm rot="1629133">
            <a:off x="4558078" y="3897180"/>
            <a:ext cx="3703242" cy="1329122"/>
          </a:xfrm>
          <a:custGeom>
            <a:avLst/>
            <a:gdLst>
              <a:gd name="connsiteX0" fmla="*/ 0 w 847725"/>
              <a:gd name="connsiteY0" fmla="*/ 0 h 842001"/>
              <a:gd name="connsiteX1" fmla="*/ 847725 w 847725"/>
              <a:gd name="connsiteY1" fmla="*/ 0 h 842001"/>
              <a:gd name="connsiteX2" fmla="*/ 847725 w 847725"/>
              <a:gd name="connsiteY2" fmla="*/ 842001 h 842001"/>
              <a:gd name="connsiteX3" fmla="*/ 0 w 847725"/>
              <a:gd name="connsiteY3" fmla="*/ 842001 h 842001"/>
              <a:gd name="connsiteX4" fmla="*/ 0 w 847725"/>
              <a:gd name="connsiteY4" fmla="*/ 0 h 842001"/>
              <a:gd name="connsiteX0" fmla="*/ 0 w 847725"/>
              <a:gd name="connsiteY0" fmla="*/ 4044 h 846045"/>
              <a:gd name="connsiteX1" fmla="*/ 549488 w 847725"/>
              <a:gd name="connsiteY1" fmla="*/ 0 h 846045"/>
              <a:gd name="connsiteX2" fmla="*/ 847725 w 847725"/>
              <a:gd name="connsiteY2" fmla="*/ 846045 h 846045"/>
              <a:gd name="connsiteX3" fmla="*/ 0 w 847725"/>
              <a:gd name="connsiteY3" fmla="*/ 846045 h 846045"/>
              <a:gd name="connsiteX4" fmla="*/ 0 w 847725"/>
              <a:gd name="connsiteY4" fmla="*/ 4044 h 846045"/>
              <a:gd name="connsiteX0" fmla="*/ 0 w 847725"/>
              <a:gd name="connsiteY0" fmla="*/ 4044 h 1866800"/>
              <a:gd name="connsiteX1" fmla="*/ 549488 w 847725"/>
              <a:gd name="connsiteY1" fmla="*/ 0 h 1866800"/>
              <a:gd name="connsiteX2" fmla="*/ 847725 w 847725"/>
              <a:gd name="connsiteY2" fmla="*/ 846045 h 1866800"/>
              <a:gd name="connsiteX3" fmla="*/ 20401 w 847725"/>
              <a:gd name="connsiteY3" fmla="*/ 1866800 h 1866800"/>
              <a:gd name="connsiteX4" fmla="*/ 0 w 847725"/>
              <a:gd name="connsiteY4" fmla="*/ 4044 h 1866800"/>
              <a:gd name="connsiteX0" fmla="*/ 0 w 689986"/>
              <a:gd name="connsiteY0" fmla="*/ 4044 h 1866800"/>
              <a:gd name="connsiteX1" fmla="*/ 549488 w 689986"/>
              <a:gd name="connsiteY1" fmla="*/ 0 h 1866800"/>
              <a:gd name="connsiteX2" fmla="*/ 689986 w 689986"/>
              <a:gd name="connsiteY2" fmla="*/ 1665569 h 1866800"/>
              <a:gd name="connsiteX3" fmla="*/ 20401 w 689986"/>
              <a:gd name="connsiteY3" fmla="*/ 1866800 h 1866800"/>
              <a:gd name="connsiteX4" fmla="*/ 0 w 689986"/>
              <a:gd name="connsiteY4" fmla="*/ 4044 h 1866800"/>
              <a:gd name="connsiteX0" fmla="*/ 0 w 689986"/>
              <a:gd name="connsiteY0" fmla="*/ 12811 h 1875567"/>
              <a:gd name="connsiteX1" fmla="*/ 573537 w 689986"/>
              <a:gd name="connsiteY1" fmla="*/ 0 h 1875567"/>
              <a:gd name="connsiteX2" fmla="*/ 689986 w 689986"/>
              <a:gd name="connsiteY2" fmla="*/ 1674336 h 1875567"/>
              <a:gd name="connsiteX3" fmla="*/ 20401 w 689986"/>
              <a:gd name="connsiteY3" fmla="*/ 1875567 h 1875567"/>
              <a:gd name="connsiteX4" fmla="*/ 0 w 689986"/>
              <a:gd name="connsiteY4" fmla="*/ 12811 h 1875567"/>
              <a:gd name="connsiteX0" fmla="*/ 0 w 689986"/>
              <a:gd name="connsiteY0" fmla="*/ 12811 h 2967095"/>
              <a:gd name="connsiteX1" fmla="*/ 573537 w 689986"/>
              <a:gd name="connsiteY1" fmla="*/ 0 h 2967095"/>
              <a:gd name="connsiteX2" fmla="*/ 689986 w 689986"/>
              <a:gd name="connsiteY2" fmla="*/ 1674336 h 2967095"/>
              <a:gd name="connsiteX3" fmla="*/ 62827 w 689986"/>
              <a:gd name="connsiteY3" fmla="*/ 2967095 h 2967095"/>
              <a:gd name="connsiteX4" fmla="*/ 0 w 689986"/>
              <a:gd name="connsiteY4" fmla="*/ 12811 h 2967095"/>
              <a:gd name="connsiteX0" fmla="*/ 0 w 1513469"/>
              <a:gd name="connsiteY0" fmla="*/ 12811 h 2967095"/>
              <a:gd name="connsiteX1" fmla="*/ 573537 w 1513469"/>
              <a:gd name="connsiteY1" fmla="*/ 0 h 2967095"/>
              <a:gd name="connsiteX2" fmla="*/ 1513469 w 1513469"/>
              <a:gd name="connsiteY2" fmla="*/ 2911218 h 2967095"/>
              <a:gd name="connsiteX3" fmla="*/ 62827 w 1513469"/>
              <a:gd name="connsiteY3" fmla="*/ 2967095 h 2967095"/>
              <a:gd name="connsiteX4" fmla="*/ 0 w 1513469"/>
              <a:gd name="connsiteY4" fmla="*/ 12811 h 2967095"/>
              <a:gd name="connsiteX0" fmla="*/ 0 w 1513469"/>
              <a:gd name="connsiteY0" fmla="*/ 12811 h 2967095"/>
              <a:gd name="connsiteX1" fmla="*/ 573537 w 1513469"/>
              <a:gd name="connsiteY1" fmla="*/ 0 h 2967095"/>
              <a:gd name="connsiteX2" fmla="*/ 721286 w 1513469"/>
              <a:gd name="connsiteY2" fmla="*/ 1601450 h 2967095"/>
              <a:gd name="connsiteX3" fmla="*/ 1513469 w 1513469"/>
              <a:gd name="connsiteY3" fmla="*/ 2911218 h 2967095"/>
              <a:gd name="connsiteX4" fmla="*/ 62827 w 1513469"/>
              <a:gd name="connsiteY4" fmla="*/ 2967095 h 2967095"/>
              <a:gd name="connsiteX5" fmla="*/ 0 w 1513469"/>
              <a:gd name="connsiteY5" fmla="*/ 12811 h 2967095"/>
              <a:gd name="connsiteX0" fmla="*/ 0 w 1513469"/>
              <a:gd name="connsiteY0" fmla="*/ 12811 h 2967095"/>
              <a:gd name="connsiteX1" fmla="*/ 573537 w 1513469"/>
              <a:gd name="connsiteY1" fmla="*/ 0 h 2967095"/>
              <a:gd name="connsiteX2" fmla="*/ 721286 w 1513469"/>
              <a:gd name="connsiteY2" fmla="*/ 1601450 h 2967095"/>
              <a:gd name="connsiteX3" fmla="*/ 1390055 w 1513469"/>
              <a:gd name="connsiteY3" fmla="*/ 1597436 h 2967095"/>
              <a:gd name="connsiteX4" fmla="*/ 1513469 w 1513469"/>
              <a:gd name="connsiteY4" fmla="*/ 2911218 h 2967095"/>
              <a:gd name="connsiteX5" fmla="*/ 62827 w 1513469"/>
              <a:gd name="connsiteY5" fmla="*/ 2967095 h 2967095"/>
              <a:gd name="connsiteX6" fmla="*/ 0 w 1513469"/>
              <a:gd name="connsiteY6" fmla="*/ 12811 h 2967095"/>
              <a:gd name="connsiteX0" fmla="*/ 0 w 1513469"/>
              <a:gd name="connsiteY0" fmla="*/ 12811 h 2967095"/>
              <a:gd name="connsiteX1" fmla="*/ 573537 w 1513469"/>
              <a:gd name="connsiteY1" fmla="*/ 0 h 2967095"/>
              <a:gd name="connsiteX2" fmla="*/ 721286 w 1513469"/>
              <a:gd name="connsiteY2" fmla="*/ 1601450 h 2967095"/>
              <a:gd name="connsiteX3" fmla="*/ 1390055 w 1513469"/>
              <a:gd name="connsiteY3" fmla="*/ 1597436 h 2967095"/>
              <a:gd name="connsiteX4" fmla="*/ 1513469 w 1513469"/>
              <a:gd name="connsiteY4" fmla="*/ 2911218 h 2967095"/>
              <a:gd name="connsiteX5" fmla="*/ 62827 w 1513469"/>
              <a:gd name="connsiteY5" fmla="*/ 2967095 h 2967095"/>
              <a:gd name="connsiteX6" fmla="*/ 0 w 1513469"/>
              <a:gd name="connsiteY6" fmla="*/ 12811 h 2967095"/>
              <a:gd name="connsiteX0" fmla="*/ 0 w 1513469"/>
              <a:gd name="connsiteY0" fmla="*/ 12811 h 2967095"/>
              <a:gd name="connsiteX1" fmla="*/ 573537 w 1513469"/>
              <a:gd name="connsiteY1" fmla="*/ 0 h 2967095"/>
              <a:gd name="connsiteX2" fmla="*/ 721286 w 1513469"/>
              <a:gd name="connsiteY2" fmla="*/ 1601450 h 2967095"/>
              <a:gd name="connsiteX3" fmla="*/ 1390055 w 1513469"/>
              <a:gd name="connsiteY3" fmla="*/ 1597436 h 2967095"/>
              <a:gd name="connsiteX4" fmla="*/ 1513469 w 1513469"/>
              <a:gd name="connsiteY4" fmla="*/ 2911218 h 2967095"/>
              <a:gd name="connsiteX5" fmla="*/ 62827 w 1513469"/>
              <a:gd name="connsiteY5" fmla="*/ 2967095 h 2967095"/>
              <a:gd name="connsiteX6" fmla="*/ 0 w 1513469"/>
              <a:gd name="connsiteY6" fmla="*/ 12811 h 2967095"/>
              <a:gd name="connsiteX0" fmla="*/ 0 w 1513469"/>
              <a:gd name="connsiteY0" fmla="*/ 20128 h 2974412"/>
              <a:gd name="connsiteX1" fmla="*/ 594761 w 1513469"/>
              <a:gd name="connsiteY1" fmla="*/ 0 h 2974412"/>
              <a:gd name="connsiteX2" fmla="*/ 721286 w 1513469"/>
              <a:gd name="connsiteY2" fmla="*/ 1608767 h 2974412"/>
              <a:gd name="connsiteX3" fmla="*/ 1390055 w 1513469"/>
              <a:gd name="connsiteY3" fmla="*/ 1604753 h 2974412"/>
              <a:gd name="connsiteX4" fmla="*/ 1513469 w 1513469"/>
              <a:gd name="connsiteY4" fmla="*/ 2918535 h 2974412"/>
              <a:gd name="connsiteX5" fmla="*/ 62827 w 1513469"/>
              <a:gd name="connsiteY5" fmla="*/ 2974412 h 2974412"/>
              <a:gd name="connsiteX6" fmla="*/ 0 w 1513469"/>
              <a:gd name="connsiteY6" fmla="*/ 20128 h 2974412"/>
              <a:gd name="connsiteX0" fmla="*/ 0 w 1513469"/>
              <a:gd name="connsiteY0" fmla="*/ 20128 h 2974412"/>
              <a:gd name="connsiteX1" fmla="*/ 594761 w 1513469"/>
              <a:gd name="connsiteY1" fmla="*/ 0 h 2974412"/>
              <a:gd name="connsiteX2" fmla="*/ 718751 w 1513469"/>
              <a:gd name="connsiteY2" fmla="*/ 1638612 h 2974412"/>
              <a:gd name="connsiteX3" fmla="*/ 1390055 w 1513469"/>
              <a:gd name="connsiteY3" fmla="*/ 1604753 h 2974412"/>
              <a:gd name="connsiteX4" fmla="*/ 1513469 w 1513469"/>
              <a:gd name="connsiteY4" fmla="*/ 2918535 h 2974412"/>
              <a:gd name="connsiteX5" fmla="*/ 62827 w 1513469"/>
              <a:gd name="connsiteY5" fmla="*/ 2974412 h 2974412"/>
              <a:gd name="connsiteX6" fmla="*/ 0 w 1513469"/>
              <a:gd name="connsiteY6" fmla="*/ 20128 h 2974412"/>
              <a:gd name="connsiteX0" fmla="*/ 0 w 1513469"/>
              <a:gd name="connsiteY0" fmla="*/ 20128 h 2961735"/>
              <a:gd name="connsiteX1" fmla="*/ 594761 w 1513469"/>
              <a:gd name="connsiteY1" fmla="*/ 0 h 2961735"/>
              <a:gd name="connsiteX2" fmla="*/ 718751 w 1513469"/>
              <a:gd name="connsiteY2" fmla="*/ 1638612 h 2961735"/>
              <a:gd name="connsiteX3" fmla="*/ 1390055 w 1513469"/>
              <a:gd name="connsiteY3" fmla="*/ 1604753 h 2961735"/>
              <a:gd name="connsiteX4" fmla="*/ 1513469 w 1513469"/>
              <a:gd name="connsiteY4" fmla="*/ 2918535 h 2961735"/>
              <a:gd name="connsiteX5" fmla="*/ 52757 w 1513469"/>
              <a:gd name="connsiteY5" fmla="*/ 2961735 h 2961735"/>
              <a:gd name="connsiteX6" fmla="*/ 0 w 1513469"/>
              <a:gd name="connsiteY6" fmla="*/ 20128 h 2961735"/>
              <a:gd name="connsiteX0" fmla="*/ 0 w 1513469"/>
              <a:gd name="connsiteY0" fmla="*/ 20128 h 2918535"/>
              <a:gd name="connsiteX1" fmla="*/ 594761 w 1513469"/>
              <a:gd name="connsiteY1" fmla="*/ 0 h 2918535"/>
              <a:gd name="connsiteX2" fmla="*/ 718751 w 1513469"/>
              <a:gd name="connsiteY2" fmla="*/ 1638612 h 2918535"/>
              <a:gd name="connsiteX3" fmla="*/ 1390055 w 1513469"/>
              <a:gd name="connsiteY3" fmla="*/ 1604753 h 2918535"/>
              <a:gd name="connsiteX4" fmla="*/ 1513469 w 1513469"/>
              <a:gd name="connsiteY4" fmla="*/ 2918535 h 2918535"/>
              <a:gd name="connsiteX5" fmla="*/ 46954 w 1513469"/>
              <a:gd name="connsiteY5" fmla="*/ 1148483 h 2918535"/>
              <a:gd name="connsiteX6" fmla="*/ 0 w 1513469"/>
              <a:gd name="connsiteY6" fmla="*/ 20128 h 2918535"/>
              <a:gd name="connsiteX0" fmla="*/ 0 w 1933118"/>
              <a:gd name="connsiteY0" fmla="*/ 0 h 2972205"/>
              <a:gd name="connsiteX1" fmla="*/ 1014410 w 1933118"/>
              <a:gd name="connsiteY1" fmla="*/ 53670 h 2972205"/>
              <a:gd name="connsiteX2" fmla="*/ 1138400 w 1933118"/>
              <a:gd name="connsiteY2" fmla="*/ 1692282 h 2972205"/>
              <a:gd name="connsiteX3" fmla="*/ 1809704 w 1933118"/>
              <a:gd name="connsiteY3" fmla="*/ 1658423 h 2972205"/>
              <a:gd name="connsiteX4" fmla="*/ 1933118 w 1933118"/>
              <a:gd name="connsiteY4" fmla="*/ 2972205 h 2972205"/>
              <a:gd name="connsiteX5" fmla="*/ 466603 w 1933118"/>
              <a:gd name="connsiteY5" fmla="*/ 1202153 h 2972205"/>
              <a:gd name="connsiteX6" fmla="*/ 0 w 1933118"/>
              <a:gd name="connsiteY6" fmla="*/ 0 h 2972205"/>
              <a:gd name="connsiteX0" fmla="*/ 288732 w 2221850"/>
              <a:gd name="connsiteY0" fmla="*/ 0 h 2972205"/>
              <a:gd name="connsiteX1" fmla="*/ 1303142 w 2221850"/>
              <a:gd name="connsiteY1" fmla="*/ 53670 h 2972205"/>
              <a:gd name="connsiteX2" fmla="*/ 1427132 w 2221850"/>
              <a:gd name="connsiteY2" fmla="*/ 1692282 h 2972205"/>
              <a:gd name="connsiteX3" fmla="*/ 2098436 w 2221850"/>
              <a:gd name="connsiteY3" fmla="*/ 1658423 h 2972205"/>
              <a:gd name="connsiteX4" fmla="*/ 2221850 w 2221850"/>
              <a:gd name="connsiteY4" fmla="*/ 2972205 h 2972205"/>
              <a:gd name="connsiteX5" fmla="*/ 0 w 2221850"/>
              <a:gd name="connsiteY5" fmla="*/ 1211313 h 2972205"/>
              <a:gd name="connsiteX6" fmla="*/ 288732 w 2221850"/>
              <a:gd name="connsiteY6" fmla="*/ 0 h 2972205"/>
              <a:gd name="connsiteX0" fmla="*/ 265913 w 2221850"/>
              <a:gd name="connsiteY0" fmla="*/ 0 h 2981911"/>
              <a:gd name="connsiteX1" fmla="*/ 1303142 w 2221850"/>
              <a:gd name="connsiteY1" fmla="*/ 63376 h 2981911"/>
              <a:gd name="connsiteX2" fmla="*/ 1427132 w 2221850"/>
              <a:gd name="connsiteY2" fmla="*/ 1701988 h 2981911"/>
              <a:gd name="connsiteX3" fmla="*/ 2098436 w 2221850"/>
              <a:gd name="connsiteY3" fmla="*/ 1668129 h 2981911"/>
              <a:gd name="connsiteX4" fmla="*/ 2221850 w 2221850"/>
              <a:gd name="connsiteY4" fmla="*/ 2981911 h 2981911"/>
              <a:gd name="connsiteX5" fmla="*/ 0 w 2221850"/>
              <a:gd name="connsiteY5" fmla="*/ 1221019 h 2981911"/>
              <a:gd name="connsiteX6" fmla="*/ 265913 w 2221850"/>
              <a:gd name="connsiteY6" fmla="*/ 0 h 2981911"/>
              <a:gd name="connsiteX0" fmla="*/ 265913 w 2221850"/>
              <a:gd name="connsiteY0" fmla="*/ 0 h 2981911"/>
              <a:gd name="connsiteX1" fmla="*/ 638901 w 2221850"/>
              <a:gd name="connsiteY1" fmla="*/ 82921 h 2981911"/>
              <a:gd name="connsiteX2" fmla="*/ 1303142 w 2221850"/>
              <a:gd name="connsiteY2" fmla="*/ 63376 h 2981911"/>
              <a:gd name="connsiteX3" fmla="*/ 1427132 w 2221850"/>
              <a:gd name="connsiteY3" fmla="*/ 1701988 h 2981911"/>
              <a:gd name="connsiteX4" fmla="*/ 2098436 w 2221850"/>
              <a:gd name="connsiteY4" fmla="*/ 1668129 h 2981911"/>
              <a:gd name="connsiteX5" fmla="*/ 2221850 w 2221850"/>
              <a:gd name="connsiteY5" fmla="*/ 2981911 h 2981911"/>
              <a:gd name="connsiteX6" fmla="*/ 0 w 2221850"/>
              <a:gd name="connsiteY6" fmla="*/ 1221019 h 2981911"/>
              <a:gd name="connsiteX7" fmla="*/ 265913 w 2221850"/>
              <a:gd name="connsiteY7" fmla="*/ 0 h 2981911"/>
              <a:gd name="connsiteX0" fmla="*/ 265913 w 2221850"/>
              <a:gd name="connsiteY0" fmla="*/ 0 h 2981911"/>
              <a:gd name="connsiteX1" fmla="*/ 638901 w 2221850"/>
              <a:gd name="connsiteY1" fmla="*/ 82921 h 2981911"/>
              <a:gd name="connsiteX2" fmla="*/ 1303142 w 2221850"/>
              <a:gd name="connsiteY2" fmla="*/ 63376 h 2981911"/>
              <a:gd name="connsiteX3" fmla="*/ 1427132 w 2221850"/>
              <a:gd name="connsiteY3" fmla="*/ 1701988 h 2981911"/>
              <a:gd name="connsiteX4" fmla="*/ 2098436 w 2221850"/>
              <a:gd name="connsiteY4" fmla="*/ 1668129 h 2981911"/>
              <a:gd name="connsiteX5" fmla="*/ 2221850 w 2221850"/>
              <a:gd name="connsiteY5" fmla="*/ 2981911 h 2981911"/>
              <a:gd name="connsiteX6" fmla="*/ 0 w 2221850"/>
              <a:gd name="connsiteY6" fmla="*/ 1221019 h 2981911"/>
              <a:gd name="connsiteX7" fmla="*/ 265913 w 2221850"/>
              <a:gd name="connsiteY7" fmla="*/ 0 h 2981911"/>
              <a:gd name="connsiteX0" fmla="*/ 264610 w 2221850"/>
              <a:gd name="connsiteY0" fmla="*/ 0 h 2970538"/>
              <a:gd name="connsiteX1" fmla="*/ 638901 w 2221850"/>
              <a:gd name="connsiteY1" fmla="*/ 71548 h 2970538"/>
              <a:gd name="connsiteX2" fmla="*/ 1303142 w 2221850"/>
              <a:gd name="connsiteY2" fmla="*/ 52003 h 2970538"/>
              <a:gd name="connsiteX3" fmla="*/ 1427132 w 2221850"/>
              <a:gd name="connsiteY3" fmla="*/ 1690615 h 2970538"/>
              <a:gd name="connsiteX4" fmla="*/ 2098436 w 2221850"/>
              <a:gd name="connsiteY4" fmla="*/ 1656756 h 2970538"/>
              <a:gd name="connsiteX5" fmla="*/ 2221850 w 2221850"/>
              <a:gd name="connsiteY5" fmla="*/ 2970538 h 2970538"/>
              <a:gd name="connsiteX6" fmla="*/ 0 w 2221850"/>
              <a:gd name="connsiteY6" fmla="*/ 1209646 h 2970538"/>
              <a:gd name="connsiteX7" fmla="*/ 264610 w 2221850"/>
              <a:gd name="connsiteY7" fmla="*/ 0 h 2970538"/>
              <a:gd name="connsiteX0" fmla="*/ 264610 w 2221850"/>
              <a:gd name="connsiteY0" fmla="*/ 0 h 2970538"/>
              <a:gd name="connsiteX1" fmla="*/ 638901 w 2221850"/>
              <a:gd name="connsiteY1" fmla="*/ 71548 h 2970538"/>
              <a:gd name="connsiteX2" fmla="*/ 2211759 w 2221850"/>
              <a:gd name="connsiteY2" fmla="*/ 35591 h 2970538"/>
              <a:gd name="connsiteX3" fmla="*/ 1427132 w 2221850"/>
              <a:gd name="connsiteY3" fmla="*/ 1690615 h 2970538"/>
              <a:gd name="connsiteX4" fmla="*/ 2098436 w 2221850"/>
              <a:gd name="connsiteY4" fmla="*/ 1656756 h 2970538"/>
              <a:gd name="connsiteX5" fmla="*/ 2221850 w 2221850"/>
              <a:gd name="connsiteY5" fmla="*/ 2970538 h 2970538"/>
              <a:gd name="connsiteX6" fmla="*/ 0 w 2221850"/>
              <a:gd name="connsiteY6" fmla="*/ 1209646 h 2970538"/>
              <a:gd name="connsiteX7" fmla="*/ 264610 w 2221850"/>
              <a:gd name="connsiteY7" fmla="*/ 0 h 2970538"/>
              <a:gd name="connsiteX0" fmla="*/ 264610 w 2221850"/>
              <a:gd name="connsiteY0" fmla="*/ 0 h 2970538"/>
              <a:gd name="connsiteX1" fmla="*/ 661648 w 2221850"/>
              <a:gd name="connsiteY1" fmla="*/ 74155 h 2970538"/>
              <a:gd name="connsiteX2" fmla="*/ 2211759 w 2221850"/>
              <a:gd name="connsiteY2" fmla="*/ 35591 h 2970538"/>
              <a:gd name="connsiteX3" fmla="*/ 1427132 w 2221850"/>
              <a:gd name="connsiteY3" fmla="*/ 1690615 h 2970538"/>
              <a:gd name="connsiteX4" fmla="*/ 2098436 w 2221850"/>
              <a:gd name="connsiteY4" fmla="*/ 1656756 h 2970538"/>
              <a:gd name="connsiteX5" fmla="*/ 2221850 w 2221850"/>
              <a:gd name="connsiteY5" fmla="*/ 2970538 h 2970538"/>
              <a:gd name="connsiteX6" fmla="*/ 0 w 2221850"/>
              <a:gd name="connsiteY6" fmla="*/ 1209646 h 2970538"/>
              <a:gd name="connsiteX7" fmla="*/ 264610 w 2221850"/>
              <a:gd name="connsiteY7" fmla="*/ 0 h 2970538"/>
              <a:gd name="connsiteX0" fmla="*/ 264610 w 2211759"/>
              <a:gd name="connsiteY0" fmla="*/ 0 h 2114385"/>
              <a:gd name="connsiteX1" fmla="*/ 661648 w 2211759"/>
              <a:gd name="connsiteY1" fmla="*/ 74155 h 2114385"/>
              <a:gd name="connsiteX2" fmla="*/ 2211759 w 2211759"/>
              <a:gd name="connsiteY2" fmla="*/ 35591 h 2114385"/>
              <a:gd name="connsiteX3" fmla="*/ 1427132 w 2211759"/>
              <a:gd name="connsiteY3" fmla="*/ 1690615 h 2114385"/>
              <a:gd name="connsiteX4" fmla="*/ 2098436 w 2211759"/>
              <a:gd name="connsiteY4" fmla="*/ 1656756 h 2114385"/>
              <a:gd name="connsiteX5" fmla="*/ 1797022 w 2211759"/>
              <a:gd name="connsiteY5" fmla="*/ 2114385 h 2114385"/>
              <a:gd name="connsiteX6" fmla="*/ 0 w 2211759"/>
              <a:gd name="connsiteY6" fmla="*/ 1209646 h 2114385"/>
              <a:gd name="connsiteX7" fmla="*/ 264610 w 2211759"/>
              <a:gd name="connsiteY7" fmla="*/ 0 h 2114385"/>
              <a:gd name="connsiteX0" fmla="*/ 264610 w 2415391"/>
              <a:gd name="connsiteY0" fmla="*/ 0 h 2114385"/>
              <a:gd name="connsiteX1" fmla="*/ 661648 w 2415391"/>
              <a:gd name="connsiteY1" fmla="*/ 74155 h 2114385"/>
              <a:gd name="connsiteX2" fmla="*/ 2211759 w 2415391"/>
              <a:gd name="connsiteY2" fmla="*/ 35591 h 2114385"/>
              <a:gd name="connsiteX3" fmla="*/ 2415391 w 2415391"/>
              <a:gd name="connsiteY3" fmla="*/ 716322 h 2114385"/>
              <a:gd name="connsiteX4" fmla="*/ 2098436 w 2415391"/>
              <a:gd name="connsiteY4" fmla="*/ 1656756 h 2114385"/>
              <a:gd name="connsiteX5" fmla="*/ 1797022 w 2415391"/>
              <a:gd name="connsiteY5" fmla="*/ 2114385 h 2114385"/>
              <a:gd name="connsiteX6" fmla="*/ 0 w 2415391"/>
              <a:gd name="connsiteY6" fmla="*/ 1209646 h 2114385"/>
              <a:gd name="connsiteX7" fmla="*/ 264610 w 2415391"/>
              <a:gd name="connsiteY7" fmla="*/ 0 h 2114385"/>
              <a:gd name="connsiteX0" fmla="*/ 264610 w 2415391"/>
              <a:gd name="connsiteY0" fmla="*/ 0 h 1656756"/>
              <a:gd name="connsiteX1" fmla="*/ 661648 w 2415391"/>
              <a:gd name="connsiteY1" fmla="*/ 74155 h 1656756"/>
              <a:gd name="connsiteX2" fmla="*/ 2211759 w 2415391"/>
              <a:gd name="connsiteY2" fmla="*/ 35591 h 1656756"/>
              <a:gd name="connsiteX3" fmla="*/ 2415391 w 2415391"/>
              <a:gd name="connsiteY3" fmla="*/ 716322 h 1656756"/>
              <a:gd name="connsiteX4" fmla="*/ 2098436 w 2415391"/>
              <a:gd name="connsiteY4" fmla="*/ 1656756 h 1656756"/>
              <a:gd name="connsiteX5" fmla="*/ 2059727 w 2415391"/>
              <a:gd name="connsiteY5" fmla="*/ 1283846 h 1656756"/>
              <a:gd name="connsiteX6" fmla="*/ 0 w 2415391"/>
              <a:gd name="connsiteY6" fmla="*/ 1209646 h 1656756"/>
              <a:gd name="connsiteX7" fmla="*/ 264610 w 2415391"/>
              <a:gd name="connsiteY7" fmla="*/ 0 h 1656756"/>
              <a:gd name="connsiteX0" fmla="*/ 266205 w 2416986"/>
              <a:gd name="connsiteY0" fmla="*/ 0 h 1656756"/>
              <a:gd name="connsiteX1" fmla="*/ 663243 w 2416986"/>
              <a:gd name="connsiteY1" fmla="*/ 74155 h 1656756"/>
              <a:gd name="connsiteX2" fmla="*/ 2213354 w 2416986"/>
              <a:gd name="connsiteY2" fmla="*/ 35591 h 1656756"/>
              <a:gd name="connsiteX3" fmla="*/ 2416986 w 2416986"/>
              <a:gd name="connsiteY3" fmla="*/ 716322 h 1656756"/>
              <a:gd name="connsiteX4" fmla="*/ 2100031 w 2416986"/>
              <a:gd name="connsiteY4" fmla="*/ 1656756 h 1656756"/>
              <a:gd name="connsiteX5" fmla="*/ 2061322 w 2416986"/>
              <a:gd name="connsiteY5" fmla="*/ 1283846 h 1656756"/>
              <a:gd name="connsiteX6" fmla="*/ 0 w 2416986"/>
              <a:gd name="connsiteY6" fmla="*/ 1192622 h 1656756"/>
              <a:gd name="connsiteX7" fmla="*/ 266205 w 2416986"/>
              <a:gd name="connsiteY7" fmla="*/ 0 h 1656756"/>
              <a:gd name="connsiteX0" fmla="*/ 266205 w 3327285"/>
              <a:gd name="connsiteY0" fmla="*/ 0 h 1283846"/>
              <a:gd name="connsiteX1" fmla="*/ 663243 w 3327285"/>
              <a:gd name="connsiteY1" fmla="*/ 74155 h 1283846"/>
              <a:gd name="connsiteX2" fmla="*/ 2213354 w 3327285"/>
              <a:gd name="connsiteY2" fmla="*/ 35591 h 1283846"/>
              <a:gd name="connsiteX3" fmla="*/ 2416986 w 3327285"/>
              <a:gd name="connsiteY3" fmla="*/ 716322 h 1283846"/>
              <a:gd name="connsiteX4" fmla="*/ 3327285 w 3327285"/>
              <a:gd name="connsiteY4" fmla="*/ 1002348 h 1283846"/>
              <a:gd name="connsiteX5" fmla="*/ 2061322 w 3327285"/>
              <a:gd name="connsiteY5" fmla="*/ 1283846 h 1283846"/>
              <a:gd name="connsiteX6" fmla="*/ 0 w 3327285"/>
              <a:gd name="connsiteY6" fmla="*/ 1192622 h 1283846"/>
              <a:gd name="connsiteX7" fmla="*/ 266205 w 3327285"/>
              <a:gd name="connsiteY7" fmla="*/ 0 h 1283846"/>
              <a:gd name="connsiteX0" fmla="*/ 266205 w 3327285"/>
              <a:gd name="connsiteY0" fmla="*/ 104681 h 1388527"/>
              <a:gd name="connsiteX1" fmla="*/ 663243 w 3327285"/>
              <a:gd name="connsiteY1" fmla="*/ 178836 h 1388527"/>
              <a:gd name="connsiteX2" fmla="*/ 2213354 w 3327285"/>
              <a:gd name="connsiteY2" fmla="*/ 140272 h 1388527"/>
              <a:gd name="connsiteX3" fmla="*/ 3273339 w 3327285"/>
              <a:gd name="connsiteY3" fmla="*/ 0 h 1388527"/>
              <a:gd name="connsiteX4" fmla="*/ 3327285 w 3327285"/>
              <a:gd name="connsiteY4" fmla="*/ 1107029 h 1388527"/>
              <a:gd name="connsiteX5" fmla="*/ 2061322 w 3327285"/>
              <a:gd name="connsiteY5" fmla="*/ 1388527 h 1388527"/>
              <a:gd name="connsiteX6" fmla="*/ 0 w 3327285"/>
              <a:gd name="connsiteY6" fmla="*/ 1297303 h 1388527"/>
              <a:gd name="connsiteX7" fmla="*/ 266205 w 3327285"/>
              <a:gd name="connsiteY7" fmla="*/ 104681 h 1388527"/>
              <a:gd name="connsiteX0" fmla="*/ 266205 w 3327285"/>
              <a:gd name="connsiteY0" fmla="*/ 101928 h 1385774"/>
              <a:gd name="connsiteX1" fmla="*/ 663243 w 3327285"/>
              <a:gd name="connsiteY1" fmla="*/ 176083 h 1385774"/>
              <a:gd name="connsiteX2" fmla="*/ 2213354 w 3327285"/>
              <a:gd name="connsiteY2" fmla="*/ 137519 h 1385774"/>
              <a:gd name="connsiteX3" fmla="*/ 3281887 w 3327285"/>
              <a:gd name="connsiteY3" fmla="*/ 0 h 1385774"/>
              <a:gd name="connsiteX4" fmla="*/ 3327285 w 3327285"/>
              <a:gd name="connsiteY4" fmla="*/ 1104276 h 1385774"/>
              <a:gd name="connsiteX5" fmla="*/ 2061322 w 3327285"/>
              <a:gd name="connsiteY5" fmla="*/ 1385774 h 1385774"/>
              <a:gd name="connsiteX6" fmla="*/ 0 w 3327285"/>
              <a:gd name="connsiteY6" fmla="*/ 1294550 h 1385774"/>
              <a:gd name="connsiteX7" fmla="*/ 266205 w 3327285"/>
              <a:gd name="connsiteY7" fmla="*/ 101928 h 1385774"/>
              <a:gd name="connsiteX0" fmla="*/ 266205 w 3724540"/>
              <a:gd name="connsiteY0" fmla="*/ 101928 h 1385774"/>
              <a:gd name="connsiteX1" fmla="*/ 663243 w 3724540"/>
              <a:gd name="connsiteY1" fmla="*/ 176083 h 1385774"/>
              <a:gd name="connsiteX2" fmla="*/ 2213354 w 3724540"/>
              <a:gd name="connsiteY2" fmla="*/ 137519 h 1385774"/>
              <a:gd name="connsiteX3" fmla="*/ 3281887 w 3724540"/>
              <a:gd name="connsiteY3" fmla="*/ 0 h 1385774"/>
              <a:gd name="connsiteX4" fmla="*/ 3724540 w 3724540"/>
              <a:gd name="connsiteY4" fmla="*/ 932648 h 1385774"/>
              <a:gd name="connsiteX5" fmla="*/ 2061322 w 3724540"/>
              <a:gd name="connsiteY5" fmla="*/ 1385774 h 1385774"/>
              <a:gd name="connsiteX6" fmla="*/ 0 w 3724540"/>
              <a:gd name="connsiteY6" fmla="*/ 1294550 h 1385774"/>
              <a:gd name="connsiteX7" fmla="*/ 266205 w 3724540"/>
              <a:gd name="connsiteY7" fmla="*/ 101928 h 1385774"/>
              <a:gd name="connsiteX0" fmla="*/ 266205 w 3724540"/>
              <a:gd name="connsiteY0" fmla="*/ 101928 h 1385774"/>
              <a:gd name="connsiteX1" fmla="*/ 663243 w 3724540"/>
              <a:gd name="connsiteY1" fmla="*/ 176083 h 1385774"/>
              <a:gd name="connsiteX2" fmla="*/ 2213354 w 3724540"/>
              <a:gd name="connsiteY2" fmla="*/ 137519 h 1385774"/>
              <a:gd name="connsiteX3" fmla="*/ 3281887 w 3724540"/>
              <a:gd name="connsiteY3" fmla="*/ 0 h 1385774"/>
              <a:gd name="connsiteX4" fmla="*/ 3724540 w 3724540"/>
              <a:gd name="connsiteY4" fmla="*/ 932648 h 1385774"/>
              <a:gd name="connsiteX5" fmla="*/ 3332707 w 3724540"/>
              <a:gd name="connsiteY5" fmla="*/ 1137030 h 1385774"/>
              <a:gd name="connsiteX6" fmla="*/ 2061322 w 3724540"/>
              <a:gd name="connsiteY6" fmla="*/ 1385774 h 1385774"/>
              <a:gd name="connsiteX7" fmla="*/ 0 w 3724540"/>
              <a:gd name="connsiteY7" fmla="*/ 1294550 h 1385774"/>
              <a:gd name="connsiteX8" fmla="*/ 266205 w 3724540"/>
              <a:gd name="connsiteY8" fmla="*/ 101928 h 1385774"/>
              <a:gd name="connsiteX0" fmla="*/ 266205 w 3724540"/>
              <a:gd name="connsiteY0" fmla="*/ 101928 h 1385774"/>
              <a:gd name="connsiteX1" fmla="*/ 663243 w 3724540"/>
              <a:gd name="connsiteY1" fmla="*/ 176083 h 1385774"/>
              <a:gd name="connsiteX2" fmla="*/ 2213354 w 3724540"/>
              <a:gd name="connsiteY2" fmla="*/ 137519 h 1385774"/>
              <a:gd name="connsiteX3" fmla="*/ 3281887 w 3724540"/>
              <a:gd name="connsiteY3" fmla="*/ 0 h 1385774"/>
              <a:gd name="connsiteX4" fmla="*/ 3724540 w 3724540"/>
              <a:gd name="connsiteY4" fmla="*/ 932648 h 1385774"/>
              <a:gd name="connsiteX5" fmla="*/ 3332707 w 3724540"/>
              <a:gd name="connsiteY5" fmla="*/ 1137030 h 1385774"/>
              <a:gd name="connsiteX6" fmla="*/ 2061322 w 3724540"/>
              <a:gd name="connsiteY6" fmla="*/ 1385774 h 1385774"/>
              <a:gd name="connsiteX7" fmla="*/ 0 w 3724540"/>
              <a:gd name="connsiteY7" fmla="*/ 1294550 h 1385774"/>
              <a:gd name="connsiteX8" fmla="*/ 266205 w 3724540"/>
              <a:gd name="connsiteY8" fmla="*/ 101928 h 1385774"/>
              <a:gd name="connsiteX0" fmla="*/ 266205 w 3724540"/>
              <a:gd name="connsiteY0" fmla="*/ 101928 h 1385774"/>
              <a:gd name="connsiteX1" fmla="*/ 663243 w 3724540"/>
              <a:gd name="connsiteY1" fmla="*/ 176083 h 1385774"/>
              <a:gd name="connsiteX2" fmla="*/ 2213354 w 3724540"/>
              <a:gd name="connsiteY2" fmla="*/ 137519 h 1385774"/>
              <a:gd name="connsiteX3" fmla="*/ 3281887 w 3724540"/>
              <a:gd name="connsiteY3" fmla="*/ 0 h 1385774"/>
              <a:gd name="connsiteX4" fmla="*/ 3724540 w 3724540"/>
              <a:gd name="connsiteY4" fmla="*/ 932648 h 1385774"/>
              <a:gd name="connsiteX5" fmla="*/ 3313295 w 3724540"/>
              <a:gd name="connsiteY5" fmla="*/ 1182669 h 1385774"/>
              <a:gd name="connsiteX6" fmla="*/ 2061322 w 3724540"/>
              <a:gd name="connsiteY6" fmla="*/ 1385774 h 1385774"/>
              <a:gd name="connsiteX7" fmla="*/ 0 w 3724540"/>
              <a:gd name="connsiteY7" fmla="*/ 1294550 h 1385774"/>
              <a:gd name="connsiteX8" fmla="*/ 266205 w 3724540"/>
              <a:gd name="connsiteY8" fmla="*/ 101928 h 1385774"/>
              <a:gd name="connsiteX0" fmla="*/ 266205 w 3724540"/>
              <a:gd name="connsiteY0" fmla="*/ 101928 h 1385774"/>
              <a:gd name="connsiteX1" fmla="*/ 663243 w 3724540"/>
              <a:gd name="connsiteY1" fmla="*/ 176083 h 1385774"/>
              <a:gd name="connsiteX2" fmla="*/ 2213354 w 3724540"/>
              <a:gd name="connsiteY2" fmla="*/ 137519 h 1385774"/>
              <a:gd name="connsiteX3" fmla="*/ 3281887 w 3724540"/>
              <a:gd name="connsiteY3" fmla="*/ 0 h 1385774"/>
              <a:gd name="connsiteX4" fmla="*/ 3724540 w 3724540"/>
              <a:gd name="connsiteY4" fmla="*/ 932648 h 1385774"/>
              <a:gd name="connsiteX5" fmla="*/ 3332998 w 3724540"/>
              <a:gd name="connsiteY5" fmla="*/ 1165427 h 1385774"/>
              <a:gd name="connsiteX6" fmla="*/ 2061322 w 3724540"/>
              <a:gd name="connsiteY6" fmla="*/ 1385774 h 1385774"/>
              <a:gd name="connsiteX7" fmla="*/ 0 w 3724540"/>
              <a:gd name="connsiteY7" fmla="*/ 1294550 h 1385774"/>
              <a:gd name="connsiteX8" fmla="*/ 266205 w 3724540"/>
              <a:gd name="connsiteY8" fmla="*/ 101928 h 1385774"/>
              <a:gd name="connsiteX0" fmla="*/ 266205 w 3724540"/>
              <a:gd name="connsiteY0" fmla="*/ 101928 h 1366435"/>
              <a:gd name="connsiteX1" fmla="*/ 663243 w 3724540"/>
              <a:gd name="connsiteY1" fmla="*/ 176083 h 1366435"/>
              <a:gd name="connsiteX2" fmla="*/ 2213354 w 3724540"/>
              <a:gd name="connsiteY2" fmla="*/ 137519 h 1366435"/>
              <a:gd name="connsiteX3" fmla="*/ 3281887 w 3724540"/>
              <a:gd name="connsiteY3" fmla="*/ 0 h 1366435"/>
              <a:gd name="connsiteX4" fmla="*/ 3724540 w 3724540"/>
              <a:gd name="connsiteY4" fmla="*/ 932648 h 1366435"/>
              <a:gd name="connsiteX5" fmla="*/ 3332998 w 3724540"/>
              <a:gd name="connsiteY5" fmla="*/ 1165427 h 1366435"/>
              <a:gd name="connsiteX6" fmla="*/ 2008584 w 3724540"/>
              <a:gd name="connsiteY6" fmla="*/ 1366435 h 1366435"/>
              <a:gd name="connsiteX7" fmla="*/ 0 w 3724540"/>
              <a:gd name="connsiteY7" fmla="*/ 1294550 h 1366435"/>
              <a:gd name="connsiteX8" fmla="*/ 266205 w 3724540"/>
              <a:gd name="connsiteY8" fmla="*/ 101928 h 1366435"/>
              <a:gd name="connsiteX0" fmla="*/ 266205 w 3724540"/>
              <a:gd name="connsiteY0" fmla="*/ 101928 h 1308047"/>
              <a:gd name="connsiteX1" fmla="*/ 663243 w 3724540"/>
              <a:gd name="connsiteY1" fmla="*/ 176083 h 1308047"/>
              <a:gd name="connsiteX2" fmla="*/ 2213354 w 3724540"/>
              <a:gd name="connsiteY2" fmla="*/ 137519 h 1308047"/>
              <a:gd name="connsiteX3" fmla="*/ 3281887 w 3724540"/>
              <a:gd name="connsiteY3" fmla="*/ 0 h 1308047"/>
              <a:gd name="connsiteX4" fmla="*/ 3724540 w 3724540"/>
              <a:gd name="connsiteY4" fmla="*/ 932648 h 1308047"/>
              <a:gd name="connsiteX5" fmla="*/ 3332998 w 3724540"/>
              <a:gd name="connsiteY5" fmla="*/ 1165427 h 1308047"/>
              <a:gd name="connsiteX6" fmla="*/ 2025025 w 3724540"/>
              <a:gd name="connsiteY6" fmla="*/ 1308047 h 1308047"/>
              <a:gd name="connsiteX7" fmla="*/ 0 w 3724540"/>
              <a:gd name="connsiteY7" fmla="*/ 1294550 h 1308047"/>
              <a:gd name="connsiteX8" fmla="*/ 266205 w 3724540"/>
              <a:gd name="connsiteY8" fmla="*/ 101928 h 1308047"/>
              <a:gd name="connsiteX0" fmla="*/ 266205 w 3724540"/>
              <a:gd name="connsiteY0" fmla="*/ 101928 h 1308047"/>
              <a:gd name="connsiteX1" fmla="*/ 663243 w 3724540"/>
              <a:gd name="connsiteY1" fmla="*/ 176083 h 1308047"/>
              <a:gd name="connsiteX2" fmla="*/ 2213354 w 3724540"/>
              <a:gd name="connsiteY2" fmla="*/ 137519 h 1308047"/>
              <a:gd name="connsiteX3" fmla="*/ 3281887 w 3724540"/>
              <a:gd name="connsiteY3" fmla="*/ 0 h 1308047"/>
              <a:gd name="connsiteX4" fmla="*/ 3724540 w 3724540"/>
              <a:gd name="connsiteY4" fmla="*/ 932648 h 1308047"/>
              <a:gd name="connsiteX5" fmla="*/ 3332998 w 3724540"/>
              <a:gd name="connsiteY5" fmla="*/ 1165427 h 1308047"/>
              <a:gd name="connsiteX6" fmla="*/ 2025025 w 3724540"/>
              <a:gd name="connsiteY6" fmla="*/ 1308047 h 1308047"/>
              <a:gd name="connsiteX7" fmla="*/ 0 w 3724540"/>
              <a:gd name="connsiteY7" fmla="*/ 1294550 h 1308047"/>
              <a:gd name="connsiteX8" fmla="*/ 266205 w 3724540"/>
              <a:gd name="connsiteY8" fmla="*/ 101928 h 1308047"/>
              <a:gd name="connsiteX0" fmla="*/ 266205 w 3724540"/>
              <a:gd name="connsiteY0" fmla="*/ 101928 h 1295225"/>
              <a:gd name="connsiteX1" fmla="*/ 663243 w 3724540"/>
              <a:gd name="connsiteY1" fmla="*/ 176083 h 1295225"/>
              <a:gd name="connsiteX2" fmla="*/ 2213354 w 3724540"/>
              <a:gd name="connsiteY2" fmla="*/ 137519 h 1295225"/>
              <a:gd name="connsiteX3" fmla="*/ 3281887 w 3724540"/>
              <a:gd name="connsiteY3" fmla="*/ 0 h 1295225"/>
              <a:gd name="connsiteX4" fmla="*/ 3724540 w 3724540"/>
              <a:gd name="connsiteY4" fmla="*/ 932648 h 1295225"/>
              <a:gd name="connsiteX5" fmla="*/ 3332998 w 3724540"/>
              <a:gd name="connsiteY5" fmla="*/ 1165427 h 1295225"/>
              <a:gd name="connsiteX6" fmla="*/ 2029153 w 3724540"/>
              <a:gd name="connsiteY6" fmla="*/ 1295225 h 1295225"/>
              <a:gd name="connsiteX7" fmla="*/ 0 w 3724540"/>
              <a:gd name="connsiteY7" fmla="*/ 1294550 h 1295225"/>
              <a:gd name="connsiteX8" fmla="*/ 266205 w 3724540"/>
              <a:gd name="connsiteY8" fmla="*/ 101928 h 1295225"/>
              <a:gd name="connsiteX0" fmla="*/ 266205 w 3724540"/>
              <a:gd name="connsiteY0" fmla="*/ 101928 h 1308005"/>
              <a:gd name="connsiteX1" fmla="*/ 663243 w 3724540"/>
              <a:gd name="connsiteY1" fmla="*/ 176083 h 1308005"/>
              <a:gd name="connsiteX2" fmla="*/ 2213354 w 3724540"/>
              <a:gd name="connsiteY2" fmla="*/ 137519 h 1308005"/>
              <a:gd name="connsiteX3" fmla="*/ 3281887 w 3724540"/>
              <a:gd name="connsiteY3" fmla="*/ 0 h 1308005"/>
              <a:gd name="connsiteX4" fmla="*/ 3724540 w 3724540"/>
              <a:gd name="connsiteY4" fmla="*/ 932648 h 1308005"/>
              <a:gd name="connsiteX5" fmla="*/ 3332998 w 3724540"/>
              <a:gd name="connsiteY5" fmla="*/ 1165427 h 1308005"/>
              <a:gd name="connsiteX6" fmla="*/ 2029153 w 3724540"/>
              <a:gd name="connsiteY6" fmla="*/ 1295225 h 1308005"/>
              <a:gd name="connsiteX7" fmla="*/ 1336551 w 3724540"/>
              <a:gd name="connsiteY7" fmla="*/ 1308005 h 1308005"/>
              <a:gd name="connsiteX8" fmla="*/ 0 w 3724540"/>
              <a:gd name="connsiteY8" fmla="*/ 1294550 h 1308005"/>
              <a:gd name="connsiteX9" fmla="*/ 266205 w 3724540"/>
              <a:gd name="connsiteY9" fmla="*/ 101928 h 1308005"/>
              <a:gd name="connsiteX0" fmla="*/ 267291 w 3725626"/>
              <a:gd name="connsiteY0" fmla="*/ 101928 h 1327221"/>
              <a:gd name="connsiteX1" fmla="*/ 664329 w 3725626"/>
              <a:gd name="connsiteY1" fmla="*/ 176083 h 1327221"/>
              <a:gd name="connsiteX2" fmla="*/ 2214440 w 3725626"/>
              <a:gd name="connsiteY2" fmla="*/ 137519 h 1327221"/>
              <a:gd name="connsiteX3" fmla="*/ 3282973 w 3725626"/>
              <a:gd name="connsiteY3" fmla="*/ 0 h 1327221"/>
              <a:gd name="connsiteX4" fmla="*/ 3725626 w 3725626"/>
              <a:gd name="connsiteY4" fmla="*/ 932648 h 1327221"/>
              <a:gd name="connsiteX5" fmla="*/ 3334084 w 3725626"/>
              <a:gd name="connsiteY5" fmla="*/ 1165427 h 1327221"/>
              <a:gd name="connsiteX6" fmla="*/ 2030239 w 3725626"/>
              <a:gd name="connsiteY6" fmla="*/ 1295225 h 1327221"/>
              <a:gd name="connsiteX7" fmla="*/ 1337637 w 3725626"/>
              <a:gd name="connsiteY7" fmla="*/ 1308005 h 1327221"/>
              <a:gd name="connsiteX8" fmla="*/ 0 w 3725626"/>
              <a:gd name="connsiteY8" fmla="*/ 1327221 h 1327221"/>
              <a:gd name="connsiteX9" fmla="*/ 267291 w 3725626"/>
              <a:gd name="connsiteY9" fmla="*/ 101928 h 1327221"/>
              <a:gd name="connsiteX0" fmla="*/ 267291 w 3725626"/>
              <a:gd name="connsiteY0" fmla="*/ 101928 h 1327221"/>
              <a:gd name="connsiteX1" fmla="*/ 664329 w 3725626"/>
              <a:gd name="connsiteY1" fmla="*/ 176083 h 1327221"/>
              <a:gd name="connsiteX2" fmla="*/ 2214440 w 3725626"/>
              <a:gd name="connsiteY2" fmla="*/ 137519 h 1327221"/>
              <a:gd name="connsiteX3" fmla="*/ 3282973 w 3725626"/>
              <a:gd name="connsiteY3" fmla="*/ 0 h 1327221"/>
              <a:gd name="connsiteX4" fmla="*/ 3725626 w 3725626"/>
              <a:gd name="connsiteY4" fmla="*/ 932648 h 1327221"/>
              <a:gd name="connsiteX5" fmla="*/ 3319376 w 3725626"/>
              <a:gd name="connsiteY5" fmla="*/ 1115879 h 1327221"/>
              <a:gd name="connsiteX6" fmla="*/ 2030239 w 3725626"/>
              <a:gd name="connsiteY6" fmla="*/ 1295225 h 1327221"/>
              <a:gd name="connsiteX7" fmla="*/ 1337637 w 3725626"/>
              <a:gd name="connsiteY7" fmla="*/ 1308005 h 1327221"/>
              <a:gd name="connsiteX8" fmla="*/ 0 w 3725626"/>
              <a:gd name="connsiteY8" fmla="*/ 1327221 h 1327221"/>
              <a:gd name="connsiteX9" fmla="*/ 267291 w 3725626"/>
              <a:gd name="connsiteY9" fmla="*/ 101928 h 1327221"/>
              <a:gd name="connsiteX0" fmla="*/ 285437 w 3725626"/>
              <a:gd name="connsiteY0" fmla="*/ 106003 h 1327221"/>
              <a:gd name="connsiteX1" fmla="*/ 664329 w 3725626"/>
              <a:gd name="connsiteY1" fmla="*/ 176083 h 1327221"/>
              <a:gd name="connsiteX2" fmla="*/ 2214440 w 3725626"/>
              <a:gd name="connsiteY2" fmla="*/ 137519 h 1327221"/>
              <a:gd name="connsiteX3" fmla="*/ 3282973 w 3725626"/>
              <a:gd name="connsiteY3" fmla="*/ 0 h 1327221"/>
              <a:gd name="connsiteX4" fmla="*/ 3725626 w 3725626"/>
              <a:gd name="connsiteY4" fmla="*/ 932648 h 1327221"/>
              <a:gd name="connsiteX5" fmla="*/ 3319376 w 3725626"/>
              <a:gd name="connsiteY5" fmla="*/ 1115879 h 1327221"/>
              <a:gd name="connsiteX6" fmla="*/ 2030239 w 3725626"/>
              <a:gd name="connsiteY6" fmla="*/ 1295225 h 1327221"/>
              <a:gd name="connsiteX7" fmla="*/ 1337637 w 3725626"/>
              <a:gd name="connsiteY7" fmla="*/ 1308005 h 1327221"/>
              <a:gd name="connsiteX8" fmla="*/ 0 w 3725626"/>
              <a:gd name="connsiteY8" fmla="*/ 1327221 h 1327221"/>
              <a:gd name="connsiteX9" fmla="*/ 285437 w 3725626"/>
              <a:gd name="connsiteY9" fmla="*/ 106003 h 1327221"/>
              <a:gd name="connsiteX0" fmla="*/ 263053 w 3703242"/>
              <a:gd name="connsiteY0" fmla="*/ 106003 h 1329122"/>
              <a:gd name="connsiteX1" fmla="*/ 641945 w 3703242"/>
              <a:gd name="connsiteY1" fmla="*/ 176083 h 1329122"/>
              <a:gd name="connsiteX2" fmla="*/ 2192056 w 3703242"/>
              <a:gd name="connsiteY2" fmla="*/ 137519 h 1329122"/>
              <a:gd name="connsiteX3" fmla="*/ 3260589 w 3703242"/>
              <a:gd name="connsiteY3" fmla="*/ 0 h 1329122"/>
              <a:gd name="connsiteX4" fmla="*/ 3703242 w 3703242"/>
              <a:gd name="connsiteY4" fmla="*/ 932648 h 1329122"/>
              <a:gd name="connsiteX5" fmla="*/ 3296992 w 3703242"/>
              <a:gd name="connsiteY5" fmla="*/ 1115879 h 1329122"/>
              <a:gd name="connsiteX6" fmla="*/ 2007855 w 3703242"/>
              <a:gd name="connsiteY6" fmla="*/ 1295225 h 1329122"/>
              <a:gd name="connsiteX7" fmla="*/ 1315253 w 3703242"/>
              <a:gd name="connsiteY7" fmla="*/ 1308005 h 1329122"/>
              <a:gd name="connsiteX8" fmla="*/ 0 w 3703242"/>
              <a:gd name="connsiteY8" fmla="*/ 1329122 h 1329122"/>
              <a:gd name="connsiteX9" fmla="*/ 263053 w 3703242"/>
              <a:gd name="connsiteY9" fmla="*/ 106003 h 13291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703242" h="1329122">
                <a:moveTo>
                  <a:pt x="263053" y="106003"/>
                </a:moveTo>
                <a:lnTo>
                  <a:pt x="641945" y="176083"/>
                </a:lnTo>
                <a:lnTo>
                  <a:pt x="2192056" y="137519"/>
                </a:lnTo>
                <a:lnTo>
                  <a:pt x="3260589" y="0"/>
                </a:lnTo>
                <a:lnTo>
                  <a:pt x="3703242" y="932648"/>
                </a:lnTo>
                <a:lnTo>
                  <a:pt x="3296992" y="1115879"/>
                </a:lnTo>
                <a:lnTo>
                  <a:pt x="2007855" y="1295225"/>
                </a:lnTo>
                <a:cubicBezTo>
                  <a:pt x="1789254" y="1295573"/>
                  <a:pt x="1533854" y="1307657"/>
                  <a:pt x="1315253" y="1308005"/>
                </a:cubicBezTo>
                <a:lnTo>
                  <a:pt x="0" y="1329122"/>
                </a:lnTo>
                <a:lnTo>
                  <a:pt x="263053" y="106003"/>
                </a:lnTo>
                <a:close/>
              </a:path>
            </a:pathLst>
          </a:custGeom>
          <a:solidFill>
            <a:srgbClr val="A2AAAD">
              <a:alpha val="52000"/>
            </a:srgbClr>
          </a:solidFill>
          <a:ln w="19050">
            <a:solidFill>
              <a:schemeClr val="bg1">
                <a:lumMod val="50000"/>
              </a:schemeClr>
            </a:solidFill>
            <a:prstDash val="sysDash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3" name="Овал 62">
            <a:extLst>
              <a:ext uri="{FF2B5EF4-FFF2-40B4-BE49-F238E27FC236}">
                <a16:creationId xmlns="" xmlns:a16="http://schemas.microsoft.com/office/drawing/2014/main" id="{B13B8D31-B8D9-4C5A-A243-075D6C4B69E3}"/>
              </a:ext>
            </a:extLst>
          </p:cNvPr>
          <p:cNvSpPr/>
          <p:nvPr/>
        </p:nvSpPr>
        <p:spPr>
          <a:xfrm>
            <a:off x="5668986" y="4449517"/>
            <a:ext cx="209428" cy="209428"/>
          </a:xfrm>
          <a:prstGeom prst="ellipse">
            <a:avLst/>
          </a:prstGeom>
          <a:solidFill>
            <a:schemeClr val="bg1"/>
          </a:solidFill>
          <a:ln w="19050">
            <a:solidFill>
              <a:srgbClr val="5EB8B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006F77"/>
                </a:solidFill>
              </a:rPr>
              <a:t>27</a:t>
            </a:r>
            <a:endParaRPr lang="ru-RU" sz="1050" b="1" dirty="0">
              <a:solidFill>
                <a:srgbClr val="006F77"/>
              </a:solidFill>
            </a:endParaRPr>
          </a:p>
        </p:txBody>
      </p:sp>
      <p:sp>
        <p:nvSpPr>
          <p:cNvPr id="64" name="Овал 63">
            <a:extLst>
              <a:ext uri="{FF2B5EF4-FFF2-40B4-BE49-F238E27FC236}">
                <a16:creationId xmlns="" xmlns:a16="http://schemas.microsoft.com/office/drawing/2014/main" id="{B13B8D31-B8D9-4C5A-A243-075D6C4B69E3}"/>
              </a:ext>
            </a:extLst>
          </p:cNvPr>
          <p:cNvSpPr/>
          <p:nvPr/>
        </p:nvSpPr>
        <p:spPr>
          <a:xfrm>
            <a:off x="6154761" y="4709875"/>
            <a:ext cx="209428" cy="209428"/>
          </a:xfrm>
          <a:prstGeom prst="ellipse">
            <a:avLst/>
          </a:prstGeom>
          <a:solidFill>
            <a:schemeClr val="bg1"/>
          </a:solidFill>
          <a:ln w="19050"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>
                <a:solidFill>
                  <a:srgbClr val="006F77"/>
                </a:solidFill>
              </a:rPr>
              <a:t>32</a:t>
            </a:r>
          </a:p>
        </p:txBody>
      </p:sp>
      <p:sp>
        <p:nvSpPr>
          <p:cNvPr id="65" name="Овал 64">
            <a:extLst>
              <a:ext uri="{FF2B5EF4-FFF2-40B4-BE49-F238E27FC236}">
                <a16:creationId xmlns="" xmlns:a16="http://schemas.microsoft.com/office/drawing/2014/main" id="{B13B8D31-B8D9-4C5A-A243-075D6C4B69E3}"/>
              </a:ext>
            </a:extLst>
          </p:cNvPr>
          <p:cNvSpPr/>
          <p:nvPr/>
        </p:nvSpPr>
        <p:spPr>
          <a:xfrm>
            <a:off x="6445841" y="4675569"/>
            <a:ext cx="209428" cy="209428"/>
          </a:xfrm>
          <a:prstGeom prst="ellipse">
            <a:avLst/>
          </a:prstGeom>
          <a:solidFill>
            <a:schemeClr val="bg1"/>
          </a:solidFill>
          <a:ln w="19050">
            <a:solidFill>
              <a:srgbClr val="5EB8B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006F77"/>
                </a:solidFill>
              </a:rPr>
              <a:t>28</a:t>
            </a:r>
            <a:endParaRPr lang="ru-RU" sz="1050" b="1" dirty="0">
              <a:solidFill>
                <a:srgbClr val="006F77"/>
              </a:solidFill>
            </a:endParaRPr>
          </a:p>
        </p:txBody>
      </p:sp>
      <p:sp>
        <p:nvSpPr>
          <p:cNvPr id="66" name="Овал 65">
            <a:extLst>
              <a:ext uri="{FF2B5EF4-FFF2-40B4-BE49-F238E27FC236}">
                <a16:creationId xmlns="" xmlns:a16="http://schemas.microsoft.com/office/drawing/2014/main" id="{B13B8D31-B8D9-4C5A-A243-075D6C4B69E3}"/>
              </a:ext>
            </a:extLst>
          </p:cNvPr>
          <p:cNvSpPr/>
          <p:nvPr/>
        </p:nvSpPr>
        <p:spPr>
          <a:xfrm>
            <a:off x="7014464" y="4890281"/>
            <a:ext cx="209428" cy="209428"/>
          </a:xfrm>
          <a:prstGeom prst="ellipse">
            <a:avLst/>
          </a:prstGeom>
          <a:solidFill>
            <a:schemeClr val="bg1"/>
          </a:solidFill>
          <a:ln w="19050"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>
                <a:solidFill>
                  <a:srgbClr val="006F77"/>
                </a:solidFill>
              </a:rPr>
              <a:t>33</a:t>
            </a:r>
          </a:p>
        </p:txBody>
      </p:sp>
      <p:sp>
        <p:nvSpPr>
          <p:cNvPr id="67" name="Овал 66">
            <a:extLst>
              <a:ext uri="{FF2B5EF4-FFF2-40B4-BE49-F238E27FC236}">
                <a16:creationId xmlns="" xmlns:a16="http://schemas.microsoft.com/office/drawing/2014/main" id="{B13B8D31-B8D9-4C5A-A243-075D6C4B69E3}"/>
              </a:ext>
            </a:extLst>
          </p:cNvPr>
          <p:cNvSpPr/>
          <p:nvPr/>
        </p:nvSpPr>
        <p:spPr>
          <a:xfrm>
            <a:off x="7595993" y="4952673"/>
            <a:ext cx="209428" cy="209428"/>
          </a:xfrm>
          <a:prstGeom prst="ellipse">
            <a:avLst/>
          </a:prstGeom>
          <a:solidFill>
            <a:schemeClr val="bg1"/>
          </a:solidFill>
          <a:ln w="19050">
            <a:solidFill>
              <a:srgbClr val="5EB8B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006F77"/>
                </a:solidFill>
              </a:rPr>
              <a:t>29</a:t>
            </a:r>
            <a:endParaRPr lang="ru-RU" sz="1050" b="1" dirty="0">
              <a:solidFill>
                <a:srgbClr val="006F77"/>
              </a:solidFill>
            </a:endParaRPr>
          </a:p>
        </p:txBody>
      </p:sp>
      <p:sp>
        <p:nvSpPr>
          <p:cNvPr id="68" name="Прямоугольник 12"/>
          <p:cNvSpPr/>
          <p:nvPr/>
        </p:nvSpPr>
        <p:spPr>
          <a:xfrm rot="1629133">
            <a:off x="4155678" y="4785228"/>
            <a:ext cx="3884531" cy="923417"/>
          </a:xfrm>
          <a:custGeom>
            <a:avLst/>
            <a:gdLst>
              <a:gd name="connsiteX0" fmla="*/ 0 w 847725"/>
              <a:gd name="connsiteY0" fmla="*/ 0 h 842001"/>
              <a:gd name="connsiteX1" fmla="*/ 847725 w 847725"/>
              <a:gd name="connsiteY1" fmla="*/ 0 h 842001"/>
              <a:gd name="connsiteX2" fmla="*/ 847725 w 847725"/>
              <a:gd name="connsiteY2" fmla="*/ 842001 h 842001"/>
              <a:gd name="connsiteX3" fmla="*/ 0 w 847725"/>
              <a:gd name="connsiteY3" fmla="*/ 842001 h 842001"/>
              <a:gd name="connsiteX4" fmla="*/ 0 w 847725"/>
              <a:gd name="connsiteY4" fmla="*/ 0 h 842001"/>
              <a:gd name="connsiteX0" fmla="*/ 0 w 847725"/>
              <a:gd name="connsiteY0" fmla="*/ 4044 h 846045"/>
              <a:gd name="connsiteX1" fmla="*/ 549488 w 847725"/>
              <a:gd name="connsiteY1" fmla="*/ 0 h 846045"/>
              <a:gd name="connsiteX2" fmla="*/ 847725 w 847725"/>
              <a:gd name="connsiteY2" fmla="*/ 846045 h 846045"/>
              <a:gd name="connsiteX3" fmla="*/ 0 w 847725"/>
              <a:gd name="connsiteY3" fmla="*/ 846045 h 846045"/>
              <a:gd name="connsiteX4" fmla="*/ 0 w 847725"/>
              <a:gd name="connsiteY4" fmla="*/ 4044 h 846045"/>
              <a:gd name="connsiteX0" fmla="*/ 0 w 847725"/>
              <a:gd name="connsiteY0" fmla="*/ 4044 h 1866800"/>
              <a:gd name="connsiteX1" fmla="*/ 549488 w 847725"/>
              <a:gd name="connsiteY1" fmla="*/ 0 h 1866800"/>
              <a:gd name="connsiteX2" fmla="*/ 847725 w 847725"/>
              <a:gd name="connsiteY2" fmla="*/ 846045 h 1866800"/>
              <a:gd name="connsiteX3" fmla="*/ 20401 w 847725"/>
              <a:gd name="connsiteY3" fmla="*/ 1866800 h 1866800"/>
              <a:gd name="connsiteX4" fmla="*/ 0 w 847725"/>
              <a:gd name="connsiteY4" fmla="*/ 4044 h 1866800"/>
              <a:gd name="connsiteX0" fmla="*/ 0 w 689986"/>
              <a:gd name="connsiteY0" fmla="*/ 4044 h 1866800"/>
              <a:gd name="connsiteX1" fmla="*/ 549488 w 689986"/>
              <a:gd name="connsiteY1" fmla="*/ 0 h 1866800"/>
              <a:gd name="connsiteX2" fmla="*/ 689986 w 689986"/>
              <a:gd name="connsiteY2" fmla="*/ 1665569 h 1866800"/>
              <a:gd name="connsiteX3" fmla="*/ 20401 w 689986"/>
              <a:gd name="connsiteY3" fmla="*/ 1866800 h 1866800"/>
              <a:gd name="connsiteX4" fmla="*/ 0 w 689986"/>
              <a:gd name="connsiteY4" fmla="*/ 4044 h 1866800"/>
              <a:gd name="connsiteX0" fmla="*/ 0 w 689986"/>
              <a:gd name="connsiteY0" fmla="*/ 12811 h 1875567"/>
              <a:gd name="connsiteX1" fmla="*/ 573537 w 689986"/>
              <a:gd name="connsiteY1" fmla="*/ 0 h 1875567"/>
              <a:gd name="connsiteX2" fmla="*/ 689986 w 689986"/>
              <a:gd name="connsiteY2" fmla="*/ 1674336 h 1875567"/>
              <a:gd name="connsiteX3" fmla="*/ 20401 w 689986"/>
              <a:gd name="connsiteY3" fmla="*/ 1875567 h 1875567"/>
              <a:gd name="connsiteX4" fmla="*/ 0 w 689986"/>
              <a:gd name="connsiteY4" fmla="*/ 12811 h 1875567"/>
              <a:gd name="connsiteX0" fmla="*/ 0 w 689986"/>
              <a:gd name="connsiteY0" fmla="*/ 12811 h 2967095"/>
              <a:gd name="connsiteX1" fmla="*/ 573537 w 689986"/>
              <a:gd name="connsiteY1" fmla="*/ 0 h 2967095"/>
              <a:gd name="connsiteX2" fmla="*/ 689986 w 689986"/>
              <a:gd name="connsiteY2" fmla="*/ 1674336 h 2967095"/>
              <a:gd name="connsiteX3" fmla="*/ 62827 w 689986"/>
              <a:gd name="connsiteY3" fmla="*/ 2967095 h 2967095"/>
              <a:gd name="connsiteX4" fmla="*/ 0 w 689986"/>
              <a:gd name="connsiteY4" fmla="*/ 12811 h 2967095"/>
              <a:gd name="connsiteX0" fmla="*/ 0 w 1513469"/>
              <a:gd name="connsiteY0" fmla="*/ 12811 h 2967095"/>
              <a:gd name="connsiteX1" fmla="*/ 573537 w 1513469"/>
              <a:gd name="connsiteY1" fmla="*/ 0 h 2967095"/>
              <a:gd name="connsiteX2" fmla="*/ 1513469 w 1513469"/>
              <a:gd name="connsiteY2" fmla="*/ 2911218 h 2967095"/>
              <a:gd name="connsiteX3" fmla="*/ 62827 w 1513469"/>
              <a:gd name="connsiteY3" fmla="*/ 2967095 h 2967095"/>
              <a:gd name="connsiteX4" fmla="*/ 0 w 1513469"/>
              <a:gd name="connsiteY4" fmla="*/ 12811 h 2967095"/>
              <a:gd name="connsiteX0" fmla="*/ 0 w 1513469"/>
              <a:gd name="connsiteY0" fmla="*/ 12811 h 2967095"/>
              <a:gd name="connsiteX1" fmla="*/ 573537 w 1513469"/>
              <a:gd name="connsiteY1" fmla="*/ 0 h 2967095"/>
              <a:gd name="connsiteX2" fmla="*/ 721286 w 1513469"/>
              <a:gd name="connsiteY2" fmla="*/ 1601450 h 2967095"/>
              <a:gd name="connsiteX3" fmla="*/ 1513469 w 1513469"/>
              <a:gd name="connsiteY3" fmla="*/ 2911218 h 2967095"/>
              <a:gd name="connsiteX4" fmla="*/ 62827 w 1513469"/>
              <a:gd name="connsiteY4" fmla="*/ 2967095 h 2967095"/>
              <a:gd name="connsiteX5" fmla="*/ 0 w 1513469"/>
              <a:gd name="connsiteY5" fmla="*/ 12811 h 2967095"/>
              <a:gd name="connsiteX0" fmla="*/ 0 w 1513469"/>
              <a:gd name="connsiteY0" fmla="*/ 12811 h 2967095"/>
              <a:gd name="connsiteX1" fmla="*/ 573537 w 1513469"/>
              <a:gd name="connsiteY1" fmla="*/ 0 h 2967095"/>
              <a:gd name="connsiteX2" fmla="*/ 721286 w 1513469"/>
              <a:gd name="connsiteY2" fmla="*/ 1601450 h 2967095"/>
              <a:gd name="connsiteX3" fmla="*/ 1390055 w 1513469"/>
              <a:gd name="connsiteY3" fmla="*/ 1597436 h 2967095"/>
              <a:gd name="connsiteX4" fmla="*/ 1513469 w 1513469"/>
              <a:gd name="connsiteY4" fmla="*/ 2911218 h 2967095"/>
              <a:gd name="connsiteX5" fmla="*/ 62827 w 1513469"/>
              <a:gd name="connsiteY5" fmla="*/ 2967095 h 2967095"/>
              <a:gd name="connsiteX6" fmla="*/ 0 w 1513469"/>
              <a:gd name="connsiteY6" fmla="*/ 12811 h 2967095"/>
              <a:gd name="connsiteX0" fmla="*/ 0 w 1513469"/>
              <a:gd name="connsiteY0" fmla="*/ 12811 h 2967095"/>
              <a:gd name="connsiteX1" fmla="*/ 573537 w 1513469"/>
              <a:gd name="connsiteY1" fmla="*/ 0 h 2967095"/>
              <a:gd name="connsiteX2" fmla="*/ 721286 w 1513469"/>
              <a:gd name="connsiteY2" fmla="*/ 1601450 h 2967095"/>
              <a:gd name="connsiteX3" fmla="*/ 1390055 w 1513469"/>
              <a:gd name="connsiteY3" fmla="*/ 1597436 h 2967095"/>
              <a:gd name="connsiteX4" fmla="*/ 1513469 w 1513469"/>
              <a:gd name="connsiteY4" fmla="*/ 2911218 h 2967095"/>
              <a:gd name="connsiteX5" fmla="*/ 62827 w 1513469"/>
              <a:gd name="connsiteY5" fmla="*/ 2967095 h 2967095"/>
              <a:gd name="connsiteX6" fmla="*/ 0 w 1513469"/>
              <a:gd name="connsiteY6" fmla="*/ 12811 h 2967095"/>
              <a:gd name="connsiteX0" fmla="*/ 0 w 1513469"/>
              <a:gd name="connsiteY0" fmla="*/ 12811 h 2967095"/>
              <a:gd name="connsiteX1" fmla="*/ 573537 w 1513469"/>
              <a:gd name="connsiteY1" fmla="*/ 0 h 2967095"/>
              <a:gd name="connsiteX2" fmla="*/ 721286 w 1513469"/>
              <a:gd name="connsiteY2" fmla="*/ 1601450 h 2967095"/>
              <a:gd name="connsiteX3" fmla="*/ 1390055 w 1513469"/>
              <a:gd name="connsiteY3" fmla="*/ 1597436 h 2967095"/>
              <a:gd name="connsiteX4" fmla="*/ 1513469 w 1513469"/>
              <a:gd name="connsiteY4" fmla="*/ 2911218 h 2967095"/>
              <a:gd name="connsiteX5" fmla="*/ 62827 w 1513469"/>
              <a:gd name="connsiteY5" fmla="*/ 2967095 h 2967095"/>
              <a:gd name="connsiteX6" fmla="*/ 0 w 1513469"/>
              <a:gd name="connsiteY6" fmla="*/ 12811 h 2967095"/>
              <a:gd name="connsiteX0" fmla="*/ 0 w 1513469"/>
              <a:gd name="connsiteY0" fmla="*/ 20128 h 2974412"/>
              <a:gd name="connsiteX1" fmla="*/ 594761 w 1513469"/>
              <a:gd name="connsiteY1" fmla="*/ 0 h 2974412"/>
              <a:gd name="connsiteX2" fmla="*/ 721286 w 1513469"/>
              <a:gd name="connsiteY2" fmla="*/ 1608767 h 2974412"/>
              <a:gd name="connsiteX3" fmla="*/ 1390055 w 1513469"/>
              <a:gd name="connsiteY3" fmla="*/ 1604753 h 2974412"/>
              <a:gd name="connsiteX4" fmla="*/ 1513469 w 1513469"/>
              <a:gd name="connsiteY4" fmla="*/ 2918535 h 2974412"/>
              <a:gd name="connsiteX5" fmla="*/ 62827 w 1513469"/>
              <a:gd name="connsiteY5" fmla="*/ 2974412 h 2974412"/>
              <a:gd name="connsiteX6" fmla="*/ 0 w 1513469"/>
              <a:gd name="connsiteY6" fmla="*/ 20128 h 2974412"/>
              <a:gd name="connsiteX0" fmla="*/ 0 w 1513469"/>
              <a:gd name="connsiteY0" fmla="*/ 20128 h 2974412"/>
              <a:gd name="connsiteX1" fmla="*/ 594761 w 1513469"/>
              <a:gd name="connsiteY1" fmla="*/ 0 h 2974412"/>
              <a:gd name="connsiteX2" fmla="*/ 718751 w 1513469"/>
              <a:gd name="connsiteY2" fmla="*/ 1638612 h 2974412"/>
              <a:gd name="connsiteX3" fmla="*/ 1390055 w 1513469"/>
              <a:gd name="connsiteY3" fmla="*/ 1604753 h 2974412"/>
              <a:gd name="connsiteX4" fmla="*/ 1513469 w 1513469"/>
              <a:gd name="connsiteY4" fmla="*/ 2918535 h 2974412"/>
              <a:gd name="connsiteX5" fmla="*/ 62827 w 1513469"/>
              <a:gd name="connsiteY5" fmla="*/ 2974412 h 2974412"/>
              <a:gd name="connsiteX6" fmla="*/ 0 w 1513469"/>
              <a:gd name="connsiteY6" fmla="*/ 20128 h 2974412"/>
              <a:gd name="connsiteX0" fmla="*/ 0 w 1513469"/>
              <a:gd name="connsiteY0" fmla="*/ 20128 h 2961735"/>
              <a:gd name="connsiteX1" fmla="*/ 594761 w 1513469"/>
              <a:gd name="connsiteY1" fmla="*/ 0 h 2961735"/>
              <a:gd name="connsiteX2" fmla="*/ 718751 w 1513469"/>
              <a:gd name="connsiteY2" fmla="*/ 1638612 h 2961735"/>
              <a:gd name="connsiteX3" fmla="*/ 1390055 w 1513469"/>
              <a:gd name="connsiteY3" fmla="*/ 1604753 h 2961735"/>
              <a:gd name="connsiteX4" fmla="*/ 1513469 w 1513469"/>
              <a:gd name="connsiteY4" fmla="*/ 2918535 h 2961735"/>
              <a:gd name="connsiteX5" fmla="*/ 52757 w 1513469"/>
              <a:gd name="connsiteY5" fmla="*/ 2961735 h 2961735"/>
              <a:gd name="connsiteX6" fmla="*/ 0 w 1513469"/>
              <a:gd name="connsiteY6" fmla="*/ 20128 h 2961735"/>
              <a:gd name="connsiteX0" fmla="*/ 0 w 1513469"/>
              <a:gd name="connsiteY0" fmla="*/ 20128 h 2918535"/>
              <a:gd name="connsiteX1" fmla="*/ 594761 w 1513469"/>
              <a:gd name="connsiteY1" fmla="*/ 0 h 2918535"/>
              <a:gd name="connsiteX2" fmla="*/ 718751 w 1513469"/>
              <a:gd name="connsiteY2" fmla="*/ 1638612 h 2918535"/>
              <a:gd name="connsiteX3" fmla="*/ 1390055 w 1513469"/>
              <a:gd name="connsiteY3" fmla="*/ 1604753 h 2918535"/>
              <a:gd name="connsiteX4" fmla="*/ 1513469 w 1513469"/>
              <a:gd name="connsiteY4" fmla="*/ 2918535 h 2918535"/>
              <a:gd name="connsiteX5" fmla="*/ 46954 w 1513469"/>
              <a:gd name="connsiteY5" fmla="*/ 1148483 h 2918535"/>
              <a:gd name="connsiteX6" fmla="*/ 0 w 1513469"/>
              <a:gd name="connsiteY6" fmla="*/ 20128 h 2918535"/>
              <a:gd name="connsiteX0" fmla="*/ 0 w 1933118"/>
              <a:gd name="connsiteY0" fmla="*/ 0 h 2972205"/>
              <a:gd name="connsiteX1" fmla="*/ 1014410 w 1933118"/>
              <a:gd name="connsiteY1" fmla="*/ 53670 h 2972205"/>
              <a:gd name="connsiteX2" fmla="*/ 1138400 w 1933118"/>
              <a:gd name="connsiteY2" fmla="*/ 1692282 h 2972205"/>
              <a:gd name="connsiteX3" fmla="*/ 1809704 w 1933118"/>
              <a:gd name="connsiteY3" fmla="*/ 1658423 h 2972205"/>
              <a:gd name="connsiteX4" fmla="*/ 1933118 w 1933118"/>
              <a:gd name="connsiteY4" fmla="*/ 2972205 h 2972205"/>
              <a:gd name="connsiteX5" fmla="*/ 466603 w 1933118"/>
              <a:gd name="connsiteY5" fmla="*/ 1202153 h 2972205"/>
              <a:gd name="connsiteX6" fmla="*/ 0 w 1933118"/>
              <a:gd name="connsiteY6" fmla="*/ 0 h 2972205"/>
              <a:gd name="connsiteX0" fmla="*/ 288732 w 2221850"/>
              <a:gd name="connsiteY0" fmla="*/ 0 h 2972205"/>
              <a:gd name="connsiteX1" fmla="*/ 1303142 w 2221850"/>
              <a:gd name="connsiteY1" fmla="*/ 53670 h 2972205"/>
              <a:gd name="connsiteX2" fmla="*/ 1427132 w 2221850"/>
              <a:gd name="connsiteY2" fmla="*/ 1692282 h 2972205"/>
              <a:gd name="connsiteX3" fmla="*/ 2098436 w 2221850"/>
              <a:gd name="connsiteY3" fmla="*/ 1658423 h 2972205"/>
              <a:gd name="connsiteX4" fmla="*/ 2221850 w 2221850"/>
              <a:gd name="connsiteY4" fmla="*/ 2972205 h 2972205"/>
              <a:gd name="connsiteX5" fmla="*/ 0 w 2221850"/>
              <a:gd name="connsiteY5" fmla="*/ 1211313 h 2972205"/>
              <a:gd name="connsiteX6" fmla="*/ 288732 w 2221850"/>
              <a:gd name="connsiteY6" fmla="*/ 0 h 2972205"/>
              <a:gd name="connsiteX0" fmla="*/ 265913 w 2221850"/>
              <a:gd name="connsiteY0" fmla="*/ 0 h 2981911"/>
              <a:gd name="connsiteX1" fmla="*/ 1303142 w 2221850"/>
              <a:gd name="connsiteY1" fmla="*/ 63376 h 2981911"/>
              <a:gd name="connsiteX2" fmla="*/ 1427132 w 2221850"/>
              <a:gd name="connsiteY2" fmla="*/ 1701988 h 2981911"/>
              <a:gd name="connsiteX3" fmla="*/ 2098436 w 2221850"/>
              <a:gd name="connsiteY3" fmla="*/ 1668129 h 2981911"/>
              <a:gd name="connsiteX4" fmla="*/ 2221850 w 2221850"/>
              <a:gd name="connsiteY4" fmla="*/ 2981911 h 2981911"/>
              <a:gd name="connsiteX5" fmla="*/ 0 w 2221850"/>
              <a:gd name="connsiteY5" fmla="*/ 1221019 h 2981911"/>
              <a:gd name="connsiteX6" fmla="*/ 265913 w 2221850"/>
              <a:gd name="connsiteY6" fmla="*/ 0 h 2981911"/>
              <a:gd name="connsiteX0" fmla="*/ 265913 w 2221850"/>
              <a:gd name="connsiteY0" fmla="*/ 0 h 2981911"/>
              <a:gd name="connsiteX1" fmla="*/ 638901 w 2221850"/>
              <a:gd name="connsiteY1" fmla="*/ 82921 h 2981911"/>
              <a:gd name="connsiteX2" fmla="*/ 1303142 w 2221850"/>
              <a:gd name="connsiteY2" fmla="*/ 63376 h 2981911"/>
              <a:gd name="connsiteX3" fmla="*/ 1427132 w 2221850"/>
              <a:gd name="connsiteY3" fmla="*/ 1701988 h 2981911"/>
              <a:gd name="connsiteX4" fmla="*/ 2098436 w 2221850"/>
              <a:gd name="connsiteY4" fmla="*/ 1668129 h 2981911"/>
              <a:gd name="connsiteX5" fmla="*/ 2221850 w 2221850"/>
              <a:gd name="connsiteY5" fmla="*/ 2981911 h 2981911"/>
              <a:gd name="connsiteX6" fmla="*/ 0 w 2221850"/>
              <a:gd name="connsiteY6" fmla="*/ 1221019 h 2981911"/>
              <a:gd name="connsiteX7" fmla="*/ 265913 w 2221850"/>
              <a:gd name="connsiteY7" fmla="*/ 0 h 2981911"/>
              <a:gd name="connsiteX0" fmla="*/ 265913 w 2221850"/>
              <a:gd name="connsiteY0" fmla="*/ 0 h 2981911"/>
              <a:gd name="connsiteX1" fmla="*/ 638901 w 2221850"/>
              <a:gd name="connsiteY1" fmla="*/ 82921 h 2981911"/>
              <a:gd name="connsiteX2" fmla="*/ 1303142 w 2221850"/>
              <a:gd name="connsiteY2" fmla="*/ 63376 h 2981911"/>
              <a:gd name="connsiteX3" fmla="*/ 1427132 w 2221850"/>
              <a:gd name="connsiteY3" fmla="*/ 1701988 h 2981911"/>
              <a:gd name="connsiteX4" fmla="*/ 2098436 w 2221850"/>
              <a:gd name="connsiteY4" fmla="*/ 1668129 h 2981911"/>
              <a:gd name="connsiteX5" fmla="*/ 2221850 w 2221850"/>
              <a:gd name="connsiteY5" fmla="*/ 2981911 h 2981911"/>
              <a:gd name="connsiteX6" fmla="*/ 0 w 2221850"/>
              <a:gd name="connsiteY6" fmla="*/ 1221019 h 2981911"/>
              <a:gd name="connsiteX7" fmla="*/ 265913 w 2221850"/>
              <a:gd name="connsiteY7" fmla="*/ 0 h 2981911"/>
              <a:gd name="connsiteX0" fmla="*/ 264610 w 2221850"/>
              <a:gd name="connsiteY0" fmla="*/ 0 h 2970538"/>
              <a:gd name="connsiteX1" fmla="*/ 638901 w 2221850"/>
              <a:gd name="connsiteY1" fmla="*/ 71548 h 2970538"/>
              <a:gd name="connsiteX2" fmla="*/ 1303142 w 2221850"/>
              <a:gd name="connsiteY2" fmla="*/ 52003 h 2970538"/>
              <a:gd name="connsiteX3" fmla="*/ 1427132 w 2221850"/>
              <a:gd name="connsiteY3" fmla="*/ 1690615 h 2970538"/>
              <a:gd name="connsiteX4" fmla="*/ 2098436 w 2221850"/>
              <a:gd name="connsiteY4" fmla="*/ 1656756 h 2970538"/>
              <a:gd name="connsiteX5" fmla="*/ 2221850 w 2221850"/>
              <a:gd name="connsiteY5" fmla="*/ 2970538 h 2970538"/>
              <a:gd name="connsiteX6" fmla="*/ 0 w 2221850"/>
              <a:gd name="connsiteY6" fmla="*/ 1209646 h 2970538"/>
              <a:gd name="connsiteX7" fmla="*/ 264610 w 2221850"/>
              <a:gd name="connsiteY7" fmla="*/ 0 h 2970538"/>
              <a:gd name="connsiteX0" fmla="*/ 264610 w 2221850"/>
              <a:gd name="connsiteY0" fmla="*/ 0 h 2970538"/>
              <a:gd name="connsiteX1" fmla="*/ 638901 w 2221850"/>
              <a:gd name="connsiteY1" fmla="*/ 71548 h 2970538"/>
              <a:gd name="connsiteX2" fmla="*/ 2211759 w 2221850"/>
              <a:gd name="connsiteY2" fmla="*/ 35591 h 2970538"/>
              <a:gd name="connsiteX3" fmla="*/ 1427132 w 2221850"/>
              <a:gd name="connsiteY3" fmla="*/ 1690615 h 2970538"/>
              <a:gd name="connsiteX4" fmla="*/ 2098436 w 2221850"/>
              <a:gd name="connsiteY4" fmla="*/ 1656756 h 2970538"/>
              <a:gd name="connsiteX5" fmla="*/ 2221850 w 2221850"/>
              <a:gd name="connsiteY5" fmla="*/ 2970538 h 2970538"/>
              <a:gd name="connsiteX6" fmla="*/ 0 w 2221850"/>
              <a:gd name="connsiteY6" fmla="*/ 1209646 h 2970538"/>
              <a:gd name="connsiteX7" fmla="*/ 264610 w 2221850"/>
              <a:gd name="connsiteY7" fmla="*/ 0 h 2970538"/>
              <a:gd name="connsiteX0" fmla="*/ 264610 w 2221850"/>
              <a:gd name="connsiteY0" fmla="*/ 0 h 2970538"/>
              <a:gd name="connsiteX1" fmla="*/ 661648 w 2221850"/>
              <a:gd name="connsiteY1" fmla="*/ 74155 h 2970538"/>
              <a:gd name="connsiteX2" fmla="*/ 2211759 w 2221850"/>
              <a:gd name="connsiteY2" fmla="*/ 35591 h 2970538"/>
              <a:gd name="connsiteX3" fmla="*/ 1427132 w 2221850"/>
              <a:gd name="connsiteY3" fmla="*/ 1690615 h 2970538"/>
              <a:gd name="connsiteX4" fmla="*/ 2098436 w 2221850"/>
              <a:gd name="connsiteY4" fmla="*/ 1656756 h 2970538"/>
              <a:gd name="connsiteX5" fmla="*/ 2221850 w 2221850"/>
              <a:gd name="connsiteY5" fmla="*/ 2970538 h 2970538"/>
              <a:gd name="connsiteX6" fmla="*/ 0 w 2221850"/>
              <a:gd name="connsiteY6" fmla="*/ 1209646 h 2970538"/>
              <a:gd name="connsiteX7" fmla="*/ 264610 w 2221850"/>
              <a:gd name="connsiteY7" fmla="*/ 0 h 2970538"/>
              <a:gd name="connsiteX0" fmla="*/ 264610 w 2211759"/>
              <a:gd name="connsiteY0" fmla="*/ 0 h 2114385"/>
              <a:gd name="connsiteX1" fmla="*/ 661648 w 2211759"/>
              <a:gd name="connsiteY1" fmla="*/ 74155 h 2114385"/>
              <a:gd name="connsiteX2" fmla="*/ 2211759 w 2211759"/>
              <a:gd name="connsiteY2" fmla="*/ 35591 h 2114385"/>
              <a:gd name="connsiteX3" fmla="*/ 1427132 w 2211759"/>
              <a:gd name="connsiteY3" fmla="*/ 1690615 h 2114385"/>
              <a:gd name="connsiteX4" fmla="*/ 2098436 w 2211759"/>
              <a:gd name="connsiteY4" fmla="*/ 1656756 h 2114385"/>
              <a:gd name="connsiteX5" fmla="*/ 1797022 w 2211759"/>
              <a:gd name="connsiteY5" fmla="*/ 2114385 h 2114385"/>
              <a:gd name="connsiteX6" fmla="*/ 0 w 2211759"/>
              <a:gd name="connsiteY6" fmla="*/ 1209646 h 2114385"/>
              <a:gd name="connsiteX7" fmla="*/ 264610 w 2211759"/>
              <a:gd name="connsiteY7" fmla="*/ 0 h 2114385"/>
              <a:gd name="connsiteX0" fmla="*/ 264610 w 2415391"/>
              <a:gd name="connsiteY0" fmla="*/ 0 h 2114385"/>
              <a:gd name="connsiteX1" fmla="*/ 661648 w 2415391"/>
              <a:gd name="connsiteY1" fmla="*/ 74155 h 2114385"/>
              <a:gd name="connsiteX2" fmla="*/ 2211759 w 2415391"/>
              <a:gd name="connsiteY2" fmla="*/ 35591 h 2114385"/>
              <a:gd name="connsiteX3" fmla="*/ 2415391 w 2415391"/>
              <a:gd name="connsiteY3" fmla="*/ 716322 h 2114385"/>
              <a:gd name="connsiteX4" fmla="*/ 2098436 w 2415391"/>
              <a:gd name="connsiteY4" fmla="*/ 1656756 h 2114385"/>
              <a:gd name="connsiteX5" fmla="*/ 1797022 w 2415391"/>
              <a:gd name="connsiteY5" fmla="*/ 2114385 h 2114385"/>
              <a:gd name="connsiteX6" fmla="*/ 0 w 2415391"/>
              <a:gd name="connsiteY6" fmla="*/ 1209646 h 2114385"/>
              <a:gd name="connsiteX7" fmla="*/ 264610 w 2415391"/>
              <a:gd name="connsiteY7" fmla="*/ 0 h 2114385"/>
              <a:gd name="connsiteX0" fmla="*/ 264610 w 2415391"/>
              <a:gd name="connsiteY0" fmla="*/ 0 h 1656756"/>
              <a:gd name="connsiteX1" fmla="*/ 661648 w 2415391"/>
              <a:gd name="connsiteY1" fmla="*/ 74155 h 1656756"/>
              <a:gd name="connsiteX2" fmla="*/ 2211759 w 2415391"/>
              <a:gd name="connsiteY2" fmla="*/ 35591 h 1656756"/>
              <a:gd name="connsiteX3" fmla="*/ 2415391 w 2415391"/>
              <a:gd name="connsiteY3" fmla="*/ 716322 h 1656756"/>
              <a:gd name="connsiteX4" fmla="*/ 2098436 w 2415391"/>
              <a:gd name="connsiteY4" fmla="*/ 1656756 h 1656756"/>
              <a:gd name="connsiteX5" fmla="*/ 2059727 w 2415391"/>
              <a:gd name="connsiteY5" fmla="*/ 1283846 h 1656756"/>
              <a:gd name="connsiteX6" fmla="*/ 0 w 2415391"/>
              <a:gd name="connsiteY6" fmla="*/ 1209646 h 1656756"/>
              <a:gd name="connsiteX7" fmla="*/ 264610 w 2415391"/>
              <a:gd name="connsiteY7" fmla="*/ 0 h 1656756"/>
              <a:gd name="connsiteX0" fmla="*/ 266205 w 2416986"/>
              <a:gd name="connsiteY0" fmla="*/ 0 h 1656756"/>
              <a:gd name="connsiteX1" fmla="*/ 663243 w 2416986"/>
              <a:gd name="connsiteY1" fmla="*/ 74155 h 1656756"/>
              <a:gd name="connsiteX2" fmla="*/ 2213354 w 2416986"/>
              <a:gd name="connsiteY2" fmla="*/ 35591 h 1656756"/>
              <a:gd name="connsiteX3" fmla="*/ 2416986 w 2416986"/>
              <a:gd name="connsiteY3" fmla="*/ 716322 h 1656756"/>
              <a:gd name="connsiteX4" fmla="*/ 2100031 w 2416986"/>
              <a:gd name="connsiteY4" fmla="*/ 1656756 h 1656756"/>
              <a:gd name="connsiteX5" fmla="*/ 2061322 w 2416986"/>
              <a:gd name="connsiteY5" fmla="*/ 1283846 h 1656756"/>
              <a:gd name="connsiteX6" fmla="*/ 0 w 2416986"/>
              <a:gd name="connsiteY6" fmla="*/ 1192622 h 1656756"/>
              <a:gd name="connsiteX7" fmla="*/ 266205 w 2416986"/>
              <a:gd name="connsiteY7" fmla="*/ 0 h 1656756"/>
              <a:gd name="connsiteX0" fmla="*/ 266205 w 3327285"/>
              <a:gd name="connsiteY0" fmla="*/ 0 h 1283846"/>
              <a:gd name="connsiteX1" fmla="*/ 663243 w 3327285"/>
              <a:gd name="connsiteY1" fmla="*/ 74155 h 1283846"/>
              <a:gd name="connsiteX2" fmla="*/ 2213354 w 3327285"/>
              <a:gd name="connsiteY2" fmla="*/ 35591 h 1283846"/>
              <a:gd name="connsiteX3" fmla="*/ 2416986 w 3327285"/>
              <a:gd name="connsiteY3" fmla="*/ 716322 h 1283846"/>
              <a:gd name="connsiteX4" fmla="*/ 3327285 w 3327285"/>
              <a:gd name="connsiteY4" fmla="*/ 1002348 h 1283846"/>
              <a:gd name="connsiteX5" fmla="*/ 2061322 w 3327285"/>
              <a:gd name="connsiteY5" fmla="*/ 1283846 h 1283846"/>
              <a:gd name="connsiteX6" fmla="*/ 0 w 3327285"/>
              <a:gd name="connsiteY6" fmla="*/ 1192622 h 1283846"/>
              <a:gd name="connsiteX7" fmla="*/ 266205 w 3327285"/>
              <a:gd name="connsiteY7" fmla="*/ 0 h 1283846"/>
              <a:gd name="connsiteX0" fmla="*/ 266205 w 3327285"/>
              <a:gd name="connsiteY0" fmla="*/ 104681 h 1388527"/>
              <a:gd name="connsiteX1" fmla="*/ 663243 w 3327285"/>
              <a:gd name="connsiteY1" fmla="*/ 178836 h 1388527"/>
              <a:gd name="connsiteX2" fmla="*/ 2213354 w 3327285"/>
              <a:gd name="connsiteY2" fmla="*/ 140272 h 1388527"/>
              <a:gd name="connsiteX3" fmla="*/ 3273339 w 3327285"/>
              <a:gd name="connsiteY3" fmla="*/ 0 h 1388527"/>
              <a:gd name="connsiteX4" fmla="*/ 3327285 w 3327285"/>
              <a:gd name="connsiteY4" fmla="*/ 1107029 h 1388527"/>
              <a:gd name="connsiteX5" fmla="*/ 2061322 w 3327285"/>
              <a:gd name="connsiteY5" fmla="*/ 1388527 h 1388527"/>
              <a:gd name="connsiteX6" fmla="*/ 0 w 3327285"/>
              <a:gd name="connsiteY6" fmla="*/ 1297303 h 1388527"/>
              <a:gd name="connsiteX7" fmla="*/ 266205 w 3327285"/>
              <a:gd name="connsiteY7" fmla="*/ 104681 h 1388527"/>
              <a:gd name="connsiteX0" fmla="*/ 266205 w 3327285"/>
              <a:gd name="connsiteY0" fmla="*/ 101928 h 1385774"/>
              <a:gd name="connsiteX1" fmla="*/ 663243 w 3327285"/>
              <a:gd name="connsiteY1" fmla="*/ 176083 h 1385774"/>
              <a:gd name="connsiteX2" fmla="*/ 2213354 w 3327285"/>
              <a:gd name="connsiteY2" fmla="*/ 137519 h 1385774"/>
              <a:gd name="connsiteX3" fmla="*/ 3281887 w 3327285"/>
              <a:gd name="connsiteY3" fmla="*/ 0 h 1385774"/>
              <a:gd name="connsiteX4" fmla="*/ 3327285 w 3327285"/>
              <a:gd name="connsiteY4" fmla="*/ 1104276 h 1385774"/>
              <a:gd name="connsiteX5" fmla="*/ 2061322 w 3327285"/>
              <a:gd name="connsiteY5" fmla="*/ 1385774 h 1385774"/>
              <a:gd name="connsiteX6" fmla="*/ 0 w 3327285"/>
              <a:gd name="connsiteY6" fmla="*/ 1294550 h 1385774"/>
              <a:gd name="connsiteX7" fmla="*/ 266205 w 3327285"/>
              <a:gd name="connsiteY7" fmla="*/ 101928 h 1385774"/>
              <a:gd name="connsiteX0" fmla="*/ 266205 w 3724540"/>
              <a:gd name="connsiteY0" fmla="*/ 101928 h 1385774"/>
              <a:gd name="connsiteX1" fmla="*/ 663243 w 3724540"/>
              <a:gd name="connsiteY1" fmla="*/ 176083 h 1385774"/>
              <a:gd name="connsiteX2" fmla="*/ 2213354 w 3724540"/>
              <a:gd name="connsiteY2" fmla="*/ 137519 h 1385774"/>
              <a:gd name="connsiteX3" fmla="*/ 3281887 w 3724540"/>
              <a:gd name="connsiteY3" fmla="*/ 0 h 1385774"/>
              <a:gd name="connsiteX4" fmla="*/ 3724540 w 3724540"/>
              <a:gd name="connsiteY4" fmla="*/ 932648 h 1385774"/>
              <a:gd name="connsiteX5" fmla="*/ 2061322 w 3724540"/>
              <a:gd name="connsiteY5" fmla="*/ 1385774 h 1385774"/>
              <a:gd name="connsiteX6" fmla="*/ 0 w 3724540"/>
              <a:gd name="connsiteY6" fmla="*/ 1294550 h 1385774"/>
              <a:gd name="connsiteX7" fmla="*/ 266205 w 3724540"/>
              <a:gd name="connsiteY7" fmla="*/ 101928 h 1385774"/>
              <a:gd name="connsiteX0" fmla="*/ 266205 w 3724540"/>
              <a:gd name="connsiteY0" fmla="*/ 101928 h 1385774"/>
              <a:gd name="connsiteX1" fmla="*/ 663243 w 3724540"/>
              <a:gd name="connsiteY1" fmla="*/ 176083 h 1385774"/>
              <a:gd name="connsiteX2" fmla="*/ 2213354 w 3724540"/>
              <a:gd name="connsiteY2" fmla="*/ 137519 h 1385774"/>
              <a:gd name="connsiteX3" fmla="*/ 3281887 w 3724540"/>
              <a:gd name="connsiteY3" fmla="*/ 0 h 1385774"/>
              <a:gd name="connsiteX4" fmla="*/ 3724540 w 3724540"/>
              <a:gd name="connsiteY4" fmla="*/ 932648 h 1385774"/>
              <a:gd name="connsiteX5" fmla="*/ 3332707 w 3724540"/>
              <a:gd name="connsiteY5" fmla="*/ 1137030 h 1385774"/>
              <a:gd name="connsiteX6" fmla="*/ 2061322 w 3724540"/>
              <a:gd name="connsiteY6" fmla="*/ 1385774 h 1385774"/>
              <a:gd name="connsiteX7" fmla="*/ 0 w 3724540"/>
              <a:gd name="connsiteY7" fmla="*/ 1294550 h 1385774"/>
              <a:gd name="connsiteX8" fmla="*/ 266205 w 3724540"/>
              <a:gd name="connsiteY8" fmla="*/ 101928 h 1385774"/>
              <a:gd name="connsiteX0" fmla="*/ 266205 w 3724540"/>
              <a:gd name="connsiteY0" fmla="*/ 101928 h 1385774"/>
              <a:gd name="connsiteX1" fmla="*/ 663243 w 3724540"/>
              <a:gd name="connsiteY1" fmla="*/ 176083 h 1385774"/>
              <a:gd name="connsiteX2" fmla="*/ 2213354 w 3724540"/>
              <a:gd name="connsiteY2" fmla="*/ 137519 h 1385774"/>
              <a:gd name="connsiteX3" fmla="*/ 3281887 w 3724540"/>
              <a:gd name="connsiteY3" fmla="*/ 0 h 1385774"/>
              <a:gd name="connsiteX4" fmla="*/ 3724540 w 3724540"/>
              <a:gd name="connsiteY4" fmla="*/ 932648 h 1385774"/>
              <a:gd name="connsiteX5" fmla="*/ 3332707 w 3724540"/>
              <a:gd name="connsiteY5" fmla="*/ 1137030 h 1385774"/>
              <a:gd name="connsiteX6" fmla="*/ 2061322 w 3724540"/>
              <a:gd name="connsiteY6" fmla="*/ 1385774 h 1385774"/>
              <a:gd name="connsiteX7" fmla="*/ 0 w 3724540"/>
              <a:gd name="connsiteY7" fmla="*/ 1294550 h 1385774"/>
              <a:gd name="connsiteX8" fmla="*/ 266205 w 3724540"/>
              <a:gd name="connsiteY8" fmla="*/ 101928 h 1385774"/>
              <a:gd name="connsiteX0" fmla="*/ 266205 w 3724540"/>
              <a:gd name="connsiteY0" fmla="*/ 101928 h 1385774"/>
              <a:gd name="connsiteX1" fmla="*/ 663243 w 3724540"/>
              <a:gd name="connsiteY1" fmla="*/ 176083 h 1385774"/>
              <a:gd name="connsiteX2" fmla="*/ 2213354 w 3724540"/>
              <a:gd name="connsiteY2" fmla="*/ 137519 h 1385774"/>
              <a:gd name="connsiteX3" fmla="*/ 3281887 w 3724540"/>
              <a:gd name="connsiteY3" fmla="*/ 0 h 1385774"/>
              <a:gd name="connsiteX4" fmla="*/ 3724540 w 3724540"/>
              <a:gd name="connsiteY4" fmla="*/ 932648 h 1385774"/>
              <a:gd name="connsiteX5" fmla="*/ 3313295 w 3724540"/>
              <a:gd name="connsiteY5" fmla="*/ 1182669 h 1385774"/>
              <a:gd name="connsiteX6" fmla="*/ 2061322 w 3724540"/>
              <a:gd name="connsiteY6" fmla="*/ 1385774 h 1385774"/>
              <a:gd name="connsiteX7" fmla="*/ 0 w 3724540"/>
              <a:gd name="connsiteY7" fmla="*/ 1294550 h 1385774"/>
              <a:gd name="connsiteX8" fmla="*/ 266205 w 3724540"/>
              <a:gd name="connsiteY8" fmla="*/ 101928 h 1385774"/>
              <a:gd name="connsiteX0" fmla="*/ 266205 w 3724540"/>
              <a:gd name="connsiteY0" fmla="*/ 101928 h 1385774"/>
              <a:gd name="connsiteX1" fmla="*/ 663243 w 3724540"/>
              <a:gd name="connsiteY1" fmla="*/ 176083 h 1385774"/>
              <a:gd name="connsiteX2" fmla="*/ 2213354 w 3724540"/>
              <a:gd name="connsiteY2" fmla="*/ 137519 h 1385774"/>
              <a:gd name="connsiteX3" fmla="*/ 3281887 w 3724540"/>
              <a:gd name="connsiteY3" fmla="*/ 0 h 1385774"/>
              <a:gd name="connsiteX4" fmla="*/ 3724540 w 3724540"/>
              <a:gd name="connsiteY4" fmla="*/ 932648 h 1385774"/>
              <a:gd name="connsiteX5" fmla="*/ 3332998 w 3724540"/>
              <a:gd name="connsiteY5" fmla="*/ 1165427 h 1385774"/>
              <a:gd name="connsiteX6" fmla="*/ 2061322 w 3724540"/>
              <a:gd name="connsiteY6" fmla="*/ 1385774 h 1385774"/>
              <a:gd name="connsiteX7" fmla="*/ 0 w 3724540"/>
              <a:gd name="connsiteY7" fmla="*/ 1294550 h 1385774"/>
              <a:gd name="connsiteX8" fmla="*/ 266205 w 3724540"/>
              <a:gd name="connsiteY8" fmla="*/ 101928 h 1385774"/>
              <a:gd name="connsiteX0" fmla="*/ 266205 w 3724540"/>
              <a:gd name="connsiteY0" fmla="*/ 101928 h 1366435"/>
              <a:gd name="connsiteX1" fmla="*/ 663243 w 3724540"/>
              <a:gd name="connsiteY1" fmla="*/ 176083 h 1366435"/>
              <a:gd name="connsiteX2" fmla="*/ 2213354 w 3724540"/>
              <a:gd name="connsiteY2" fmla="*/ 137519 h 1366435"/>
              <a:gd name="connsiteX3" fmla="*/ 3281887 w 3724540"/>
              <a:gd name="connsiteY3" fmla="*/ 0 h 1366435"/>
              <a:gd name="connsiteX4" fmla="*/ 3724540 w 3724540"/>
              <a:gd name="connsiteY4" fmla="*/ 932648 h 1366435"/>
              <a:gd name="connsiteX5" fmla="*/ 3332998 w 3724540"/>
              <a:gd name="connsiteY5" fmla="*/ 1165427 h 1366435"/>
              <a:gd name="connsiteX6" fmla="*/ 2008584 w 3724540"/>
              <a:gd name="connsiteY6" fmla="*/ 1366435 h 1366435"/>
              <a:gd name="connsiteX7" fmla="*/ 0 w 3724540"/>
              <a:gd name="connsiteY7" fmla="*/ 1294550 h 1366435"/>
              <a:gd name="connsiteX8" fmla="*/ 266205 w 3724540"/>
              <a:gd name="connsiteY8" fmla="*/ 101928 h 1366435"/>
              <a:gd name="connsiteX0" fmla="*/ 266205 w 3724540"/>
              <a:gd name="connsiteY0" fmla="*/ 101928 h 1308047"/>
              <a:gd name="connsiteX1" fmla="*/ 663243 w 3724540"/>
              <a:gd name="connsiteY1" fmla="*/ 176083 h 1308047"/>
              <a:gd name="connsiteX2" fmla="*/ 2213354 w 3724540"/>
              <a:gd name="connsiteY2" fmla="*/ 137519 h 1308047"/>
              <a:gd name="connsiteX3" fmla="*/ 3281887 w 3724540"/>
              <a:gd name="connsiteY3" fmla="*/ 0 h 1308047"/>
              <a:gd name="connsiteX4" fmla="*/ 3724540 w 3724540"/>
              <a:gd name="connsiteY4" fmla="*/ 932648 h 1308047"/>
              <a:gd name="connsiteX5" fmla="*/ 3332998 w 3724540"/>
              <a:gd name="connsiteY5" fmla="*/ 1165427 h 1308047"/>
              <a:gd name="connsiteX6" fmla="*/ 2025025 w 3724540"/>
              <a:gd name="connsiteY6" fmla="*/ 1308047 h 1308047"/>
              <a:gd name="connsiteX7" fmla="*/ 0 w 3724540"/>
              <a:gd name="connsiteY7" fmla="*/ 1294550 h 1308047"/>
              <a:gd name="connsiteX8" fmla="*/ 266205 w 3724540"/>
              <a:gd name="connsiteY8" fmla="*/ 101928 h 1308047"/>
              <a:gd name="connsiteX0" fmla="*/ 266205 w 3724540"/>
              <a:gd name="connsiteY0" fmla="*/ 101928 h 1308047"/>
              <a:gd name="connsiteX1" fmla="*/ 663243 w 3724540"/>
              <a:gd name="connsiteY1" fmla="*/ 176083 h 1308047"/>
              <a:gd name="connsiteX2" fmla="*/ 2213354 w 3724540"/>
              <a:gd name="connsiteY2" fmla="*/ 137519 h 1308047"/>
              <a:gd name="connsiteX3" fmla="*/ 3281887 w 3724540"/>
              <a:gd name="connsiteY3" fmla="*/ 0 h 1308047"/>
              <a:gd name="connsiteX4" fmla="*/ 3724540 w 3724540"/>
              <a:gd name="connsiteY4" fmla="*/ 932648 h 1308047"/>
              <a:gd name="connsiteX5" fmla="*/ 3332998 w 3724540"/>
              <a:gd name="connsiteY5" fmla="*/ 1165427 h 1308047"/>
              <a:gd name="connsiteX6" fmla="*/ 2025025 w 3724540"/>
              <a:gd name="connsiteY6" fmla="*/ 1308047 h 1308047"/>
              <a:gd name="connsiteX7" fmla="*/ 0 w 3724540"/>
              <a:gd name="connsiteY7" fmla="*/ 1294550 h 1308047"/>
              <a:gd name="connsiteX8" fmla="*/ 266205 w 3724540"/>
              <a:gd name="connsiteY8" fmla="*/ 101928 h 1308047"/>
              <a:gd name="connsiteX0" fmla="*/ 266205 w 3724540"/>
              <a:gd name="connsiteY0" fmla="*/ 101928 h 1295225"/>
              <a:gd name="connsiteX1" fmla="*/ 663243 w 3724540"/>
              <a:gd name="connsiteY1" fmla="*/ 176083 h 1295225"/>
              <a:gd name="connsiteX2" fmla="*/ 2213354 w 3724540"/>
              <a:gd name="connsiteY2" fmla="*/ 137519 h 1295225"/>
              <a:gd name="connsiteX3" fmla="*/ 3281887 w 3724540"/>
              <a:gd name="connsiteY3" fmla="*/ 0 h 1295225"/>
              <a:gd name="connsiteX4" fmla="*/ 3724540 w 3724540"/>
              <a:gd name="connsiteY4" fmla="*/ 932648 h 1295225"/>
              <a:gd name="connsiteX5" fmla="*/ 3332998 w 3724540"/>
              <a:gd name="connsiteY5" fmla="*/ 1165427 h 1295225"/>
              <a:gd name="connsiteX6" fmla="*/ 2029153 w 3724540"/>
              <a:gd name="connsiteY6" fmla="*/ 1295225 h 1295225"/>
              <a:gd name="connsiteX7" fmla="*/ 0 w 3724540"/>
              <a:gd name="connsiteY7" fmla="*/ 1294550 h 1295225"/>
              <a:gd name="connsiteX8" fmla="*/ 266205 w 3724540"/>
              <a:gd name="connsiteY8" fmla="*/ 101928 h 1295225"/>
              <a:gd name="connsiteX0" fmla="*/ 266205 w 3724540"/>
              <a:gd name="connsiteY0" fmla="*/ 101928 h 1308005"/>
              <a:gd name="connsiteX1" fmla="*/ 663243 w 3724540"/>
              <a:gd name="connsiteY1" fmla="*/ 176083 h 1308005"/>
              <a:gd name="connsiteX2" fmla="*/ 2213354 w 3724540"/>
              <a:gd name="connsiteY2" fmla="*/ 137519 h 1308005"/>
              <a:gd name="connsiteX3" fmla="*/ 3281887 w 3724540"/>
              <a:gd name="connsiteY3" fmla="*/ 0 h 1308005"/>
              <a:gd name="connsiteX4" fmla="*/ 3724540 w 3724540"/>
              <a:gd name="connsiteY4" fmla="*/ 932648 h 1308005"/>
              <a:gd name="connsiteX5" fmla="*/ 3332998 w 3724540"/>
              <a:gd name="connsiteY5" fmla="*/ 1165427 h 1308005"/>
              <a:gd name="connsiteX6" fmla="*/ 2029153 w 3724540"/>
              <a:gd name="connsiteY6" fmla="*/ 1295225 h 1308005"/>
              <a:gd name="connsiteX7" fmla="*/ 1336551 w 3724540"/>
              <a:gd name="connsiteY7" fmla="*/ 1308005 h 1308005"/>
              <a:gd name="connsiteX8" fmla="*/ 0 w 3724540"/>
              <a:gd name="connsiteY8" fmla="*/ 1294550 h 1308005"/>
              <a:gd name="connsiteX9" fmla="*/ 266205 w 3724540"/>
              <a:gd name="connsiteY9" fmla="*/ 101928 h 1308005"/>
              <a:gd name="connsiteX0" fmla="*/ 267291 w 3725626"/>
              <a:gd name="connsiteY0" fmla="*/ 101928 h 1327221"/>
              <a:gd name="connsiteX1" fmla="*/ 664329 w 3725626"/>
              <a:gd name="connsiteY1" fmla="*/ 176083 h 1327221"/>
              <a:gd name="connsiteX2" fmla="*/ 2214440 w 3725626"/>
              <a:gd name="connsiteY2" fmla="*/ 137519 h 1327221"/>
              <a:gd name="connsiteX3" fmla="*/ 3282973 w 3725626"/>
              <a:gd name="connsiteY3" fmla="*/ 0 h 1327221"/>
              <a:gd name="connsiteX4" fmla="*/ 3725626 w 3725626"/>
              <a:gd name="connsiteY4" fmla="*/ 932648 h 1327221"/>
              <a:gd name="connsiteX5" fmla="*/ 3334084 w 3725626"/>
              <a:gd name="connsiteY5" fmla="*/ 1165427 h 1327221"/>
              <a:gd name="connsiteX6" fmla="*/ 2030239 w 3725626"/>
              <a:gd name="connsiteY6" fmla="*/ 1295225 h 1327221"/>
              <a:gd name="connsiteX7" fmla="*/ 1337637 w 3725626"/>
              <a:gd name="connsiteY7" fmla="*/ 1308005 h 1327221"/>
              <a:gd name="connsiteX8" fmla="*/ 0 w 3725626"/>
              <a:gd name="connsiteY8" fmla="*/ 1327221 h 1327221"/>
              <a:gd name="connsiteX9" fmla="*/ 267291 w 3725626"/>
              <a:gd name="connsiteY9" fmla="*/ 101928 h 1327221"/>
              <a:gd name="connsiteX0" fmla="*/ 267291 w 3725626"/>
              <a:gd name="connsiteY0" fmla="*/ 101928 h 1327221"/>
              <a:gd name="connsiteX1" fmla="*/ 664329 w 3725626"/>
              <a:gd name="connsiteY1" fmla="*/ 176083 h 1327221"/>
              <a:gd name="connsiteX2" fmla="*/ 2214440 w 3725626"/>
              <a:gd name="connsiteY2" fmla="*/ 137519 h 1327221"/>
              <a:gd name="connsiteX3" fmla="*/ 3282973 w 3725626"/>
              <a:gd name="connsiteY3" fmla="*/ 0 h 1327221"/>
              <a:gd name="connsiteX4" fmla="*/ 3725626 w 3725626"/>
              <a:gd name="connsiteY4" fmla="*/ 932648 h 1327221"/>
              <a:gd name="connsiteX5" fmla="*/ 3319376 w 3725626"/>
              <a:gd name="connsiteY5" fmla="*/ 1115879 h 1327221"/>
              <a:gd name="connsiteX6" fmla="*/ 2030239 w 3725626"/>
              <a:gd name="connsiteY6" fmla="*/ 1295225 h 1327221"/>
              <a:gd name="connsiteX7" fmla="*/ 1337637 w 3725626"/>
              <a:gd name="connsiteY7" fmla="*/ 1308005 h 1327221"/>
              <a:gd name="connsiteX8" fmla="*/ 0 w 3725626"/>
              <a:gd name="connsiteY8" fmla="*/ 1327221 h 1327221"/>
              <a:gd name="connsiteX9" fmla="*/ 267291 w 3725626"/>
              <a:gd name="connsiteY9" fmla="*/ 101928 h 1327221"/>
              <a:gd name="connsiteX0" fmla="*/ 267291 w 4000120"/>
              <a:gd name="connsiteY0" fmla="*/ 373394 h 1598687"/>
              <a:gd name="connsiteX1" fmla="*/ 664329 w 4000120"/>
              <a:gd name="connsiteY1" fmla="*/ 447549 h 1598687"/>
              <a:gd name="connsiteX2" fmla="*/ 2214440 w 4000120"/>
              <a:gd name="connsiteY2" fmla="*/ 408985 h 1598687"/>
              <a:gd name="connsiteX3" fmla="*/ 4000120 w 4000120"/>
              <a:gd name="connsiteY3" fmla="*/ 0 h 1598687"/>
              <a:gd name="connsiteX4" fmla="*/ 3725626 w 4000120"/>
              <a:gd name="connsiteY4" fmla="*/ 1204114 h 1598687"/>
              <a:gd name="connsiteX5" fmla="*/ 3319376 w 4000120"/>
              <a:gd name="connsiteY5" fmla="*/ 1387345 h 1598687"/>
              <a:gd name="connsiteX6" fmla="*/ 2030239 w 4000120"/>
              <a:gd name="connsiteY6" fmla="*/ 1566691 h 1598687"/>
              <a:gd name="connsiteX7" fmla="*/ 1337637 w 4000120"/>
              <a:gd name="connsiteY7" fmla="*/ 1579471 h 1598687"/>
              <a:gd name="connsiteX8" fmla="*/ 0 w 4000120"/>
              <a:gd name="connsiteY8" fmla="*/ 1598687 h 1598687"/>
              <a:gd name="connsiteX9" fmla="*/ 267291 w 4000120"/>
              <a:gd name="connsiteY9" fmla="*/ 373394 h 1598687"/>
              <a:gd name="connsiteX0" fmla="*/ 267291 w 4000120"/>
              <a:gd name="connsiteY0" fmla="*/ 373394 h 1598687"/>
              <a:gd name="connsiteX1" fmla="*/ 776573 w 4000120"/>
              <a:gd name="connsiteY1" fmla="*/ 384629 h 1598687"/>
              <a:gd name="connsiteX2" fmla="*/ 2214440 w 4000120"/>
              <a:gd name="connsiteY2" fmla="*/ 408985 h 1598687"/>
              <a:gd name="connsiteX3" fmla="*/ 4000120 w 4000120"/>
              <a:gd name="connsiteY3" fmla="*/ 0 h 1598687"/>
              <a:gd name="connsiteX4" fmla="*/ 3725626 w 4000120"/>
              <a:gd name="connsiteY4" fmla="*/ 1204114 h 1598687"/>
              <a:gd name="connsiteX5" fmla="*/ 3319376 w 4000120"/>
              <a:gd name="connsiteY5" fmla="*/ 1387345 h 1598687"/>
              <a:gd name="connsiteX6" fmla="*/ 2030239 w 4000120"/>
              <a:gd name="connsiteY6" fmla="*/ 1566691 h 1598687"/>
              <a:gd name="connsiteX7" fmla="*/ 1337637 w 4000120"/>
              <a:gd name="connsiteY7" fmla="*/ 1579471 h 1598687"/>
              <a:gd name="connsiteX8" fmla="*/ 0 w 4000120"/>
              <a:gd name="connsiteY8" fmla="*/ 1598687 h 1598687"/>
              <a:gd name="connsiteX9" fmla="*/ 267291 w 4000120"/>
              <a:gd name="connsiteY9" fmla="*/ 373394 h 1598687"/>
              <a:gd name="connsiteX0" fmla="*/ 28609 w 3761438"/>
              <a:gd name="connsiteY0" fmla="*/ 373394 h 1579471"/>
              <a:gd name="connsiteX1" fmla="*/ 537891 w 3761438"/>
              <a:gd name="connsiteY1" fmla="*/ 384629 h 1579471"/>
              <a:gd name="connsiteX2" fmla="*/ 1975758 w 3761438"/>
              <a:gd name="connsiteY2" fmla="*/ 408985 h 1579471"/>
              <a:gd name="connsiteX3" fmla="*/ 3761438 w 3761438"/>
              <a:gd name="connsiteY3" fmla="*/ 0 h 1579471"/>
              <a:gd name="connsiteX4" fmla="*/ 3486944 w 3761438"/>
              <a:gd name="connsiteY4" fmla="*/ 1204114 h 1579471"/>
              <a:gd name="connsiteX5" fmla="*/ 3080694 w 3761438"/>
              <a:gd name="connsiteY5" fmla="*/ 1387345 h 1579471"/>
              <a:gd name="connsiteX6" fmla="*/ 1791557 w 3761438"/>
              <a:gd name="connsiteY6" fmla="*/ 1566691 h 1579471"/>
              <a:gd name="connsiteX7" fmla="*/ 1098955 w 3761438"/>
              <a:gd name="connsiteY7" fmla="*/ 1579471 h 1579471"/>
              <a:gd name="connsiteX8" fmla="*/ 0 w 3761438"/>
              <a:gd name="connsiteY8" fmla="*/ 571727 h 1579471"/>
              <a:gd name="connsiteX9" fmla="*/ 28609 w 3761438"/>
              <a:gd name="connsiteY9" fmla="*/ 373394 h 1579471"/>
              <a:gd name="connsiteX0" fmla="*/ 28609 w 3761438"/>
              <a:gd name="connsiteY0" fmla="*/ 373394 h 1566691"/>
              <a:gd name="connsiteX1" fmla="*/ 537891 w 3761438"/>
              <a:gd name="connsiteY1" fmla="*/ 384629 h 1566691"/>
              <a:gd name="connsiteX2" fmla="*/ 1975758 w 3761438"/>
              <a:gd name="connsiteY2" fmla="*/ 408985 h 1566691"/>
              <a:gd name="connsiteX3" fmla="*/ 3761438 w 3761438"/>
              <a:gd name="connsiteY3" fmla="*/ 0 h 1566691"/>
              <a:gd name="connsiteX4" fmla="*/ 3486944 w 3761438"/>
              <a:gd name="connsiteY4" fmla="*/ 1204114 h 1566691"/>
              <a:gd name="connsiteX5" fmla="*/ 3080694 w 3761438"/>
              <a:gd name="connsiteY5" fmla="*/ 1387345 h 1566691"/>
              <a:gd name="connsiteX6" fmla="*/ 1791557 w 3761438"/>
              <a:gd name="connsiteY6" fmla="*/ 1566691 h 1566691"/>
              <a:gd name="connsiteX7" fmla="*/ 509328 w 3761438"/>
              <a:gd name="connsiteY7" fmla="*/ 784647 h 1566691"/>
              <a:gd name="connsiteX8" fmla="*/ 0 w 3761438"/>
              <a:gd name="connsiteY8" fmla="*/ 571727 h 1566691"/>
              <a:gd name="connsiteX9" fmla="*/ 28609 w 3761438"/>
              <a:gd name="connsiteY9" fmla="*/ 373394 h 1566691"/>
              <a:gd name="connsiteX0" fmla="*/ 28609 w 3761438"/>
              <a:gd name="connsiteY0" fmla="*/ 373394 h 1387345"/>
              <a:gd name="connsiteX1" fmla="*/ 537891 w 3761438"/>
              <a:gd name="connsiteY1" fmla="*/ 384629 h 1387345"/>
              <a:gd name="connsiteX2" fmla="*/ 1975758 w 3761438"/>
              <a:gd name="connsiteY2" fmla="*/ 408985 h 1387345"/>
              <a:gd name="connsiteX3" fmla="*/ 3761438 w 3761438"/>
              <a:gd name="connsiteY3" fmla="*/ 0 h 1387345"/>
              <a:gd name="connsiteX4" fmla="*/ 3486944 w 3761438"/>
              <a:gd name="connsiteY4" fmla="*/ 1204114 h 1387345"/>
              <a:gd name="connsiteX5" fmla="*/ 3080694 w 3761438"/>
              <a:gd name="connsiteY5" fmla="*/ 1387345 h 1387345"/>
              <a:gd name="connsiteX6" fmla="*/ 1857377 w 3761438"/>
              <a:gd name="connsiteY6" fmla="*/ 922766 h 1387345"/>
              <a:gd name="connsiteX7" fmla="*/ 509328 w 3761438"/>
              <a:gd name="connsiteY7" fmla="*/ 784647 h 1387345"/>
              <a:gd name="connsiteX8" fmla="*/ 0 w 3761438"/>
              <a:gd name="connsiteY8" fmla="*/ 571727 h 1387345"/>
              <a:gd name="connsiteX9" fmla="*/ 28609 w 3761438"/>
              <a:gd name="connsiteY9" fmla="*/ 373394 h 1387345"/>
              <a:gd name="connsiteX0" fmla="*/ 28609 w 3761438"/>
              <a:gd name="connsiteY0" fmla="*/ 373394 h 1204114"/>
              <a:gd name="connsiteX1" fmla="*/ 537891 w 3761438"/>
              <a:gd name="connsiteY1" fmla="*/ 384629 h 1204114"/>
              <a:gd name="connsiteX2" fmla="*/ 1975758 w 3761438"/>
              <a:gd name="connsiteY2" fmla="*/ 408985 h 1204114"/>
              <a:gd name="connsiteX3" fmla="*/ 3761438 w 3761438"/>
              <a:gd name="connsiteY3" fmla="*/ 0 h 1204114"/>
              <a:gd name="connsiteX4" fmla="*/ 3486944 w 3761438"/>
              <a:gd name="connsiteY4" fmla="*/ 1204114 h 1204114"/>
              <a:gd name="connsiteX5" fmla="*/ 2649398 w 3761438"/>
              <a:gd name="connsiteY5" fmla="*/ 869923 h 1204114"/>
              <a:gd name="connsiteX6" fmla="*/ 1857377 w 3761438"/>
              <a:gd name="connsiteY6" fmla="*/ 922766 h 1204114"/>
              <a:gd name="connsiteX7" fmla="*/ 509328 w 3761438"/>
              <a:gd name="connsiteY7" fmla="*/ 784647 h 1204114"/>
              <a:gd name="connsiteX8" fmla="*/ 0 w 3761438"/>
              <a:gd name="connsiteY8" fmla="*/ 571727 h 1204114"/>
              <a:gd name="connsiteX9" fmla="*/ 28609 w 3761438"/>
              <a:gd name="connsiteY9" fmla="*/ 373394 h 1204114"/>
              <a:gd name="connsiteX0" fmla="*/ 28609 w 3761438"/>
              <a:gd name="connsiteY0" fmla="*/ 373394 h 922766"/>
              <a:gd name="connsiteX1" fmla="*/ 537891 w 3761438"/>
              <a:gd name="connsiteY1" fmla="*/ 384629 h 922766"/>
              <a:gd name="connsiteX2" fmla="*/ 1975758 w 3761438"/>
              <a:gd name="connsiteY2" fmla="*/ 408985 h 922766"/>
              <a:gd name="connsiteX3" fmla="*/ 3761438 w 3761438"/>
              <a:gd name="connsiteY3" fmla="*/ 0 h 922766"/>
              <a:gd name="connsiteX4" fmla="*/ 3301978 w 3761438"/>
              <a:gd name="connsiteY4" fmla="*/ 613879 h 922766"/>
              <a:gd name="connsiteX5" fmla="*/ 2649398 w 3761438"/>
              <a:gd name="connsiteY5" fmla="*/ 869923 h 922766"/>
              <a:gd name="connsiteX6" fmla="*/ 1857377 w 3761438"/>
              <a:gd name="connsiteY6" fmla="*/ 922766 h 922766"/>
              <a:gd name="connsiteX7" fmla="*/ 509328 w 3761438"/>
              <a:gd name="connsiteY7" fmla="*/ 784647 h 922766"/>
              <a:gd name="connsiteX8" fmla="*/ 0 w 3761438"/>
              <a:gd name="connsiteY8" fmla="*/ 571727 h 922766"/>
              <a:gd name="connsiteX9" fmla="*/ 28609 w 3761438"/>
              <a:gd name="connsiteY9" fmla="*/ 373394 h 922766"/>
              <a:gd name="connsiteX0" fmla="*/ 28609 w 3761438"/>
              <a:gd name="connsiteY0" fmla="*/ 373394 h 922766"/>
              <a:gd name="connsiteX1" fmla="*/ 537891 w 3761438"/>
              <a:gd name="connsiteY1" fmla="*/ 384629 h 922766"/>
              <a:gd name="connsiteX2" fmla="*/ 2090174 w 3761438"/>
              <a:gd name="connsiteY2" fmla="*/ 350304 h 922766"/>
              <a:gd name="connsiteX3" fmla="*/ 3761438 w 3761438"/>
              <a:gd name="connsiteY3" fmla="*/ 0 h 922766"/>
              <a:gd name="connsiteX4" fmla="*/ 3301978 w 3761438"/>
              <a:gd name="connsiteY4" fmla="*/ 613879 h 922766"/>
              <a:gd name="connsiteX5" fmla="*/ 2649398 w 3761438"/>
              <a:gd name="connsiteY5" fmla="*/ 869923 h 922766"/>
              <a:gd name="connsiteX6" fmla="*/ 1857377 w 3761438"/>
              <a:gd name="connsiteY6" fmla="*/ 922766 h 922766"/>
              <a:gd name="connsiteX7" fmla="*/ 509328 w 3761438"/>
              <a:gd name="connsiteY7" fmla="*/ 784647 h 922766"/>
              <a:gd name="connsiteX8" fmla="*/ 0 w 3761438"/>
              <a:gd name="connsiteY8" fmla="*/ 571727 h 922766"/>
              <a:gd name="connsiteX9" fmla="*/ 28609 w 3761438"/>
              <a:gd name="connsiteY9" fmla="*/ 373394 h 922766"/>
              <a:gd name="connsiteX0" fmla="*/ 30673 w 3763502"/>
              <a:gd name="connsiteY0" fmla="*/ 373394 h 922766"/>
              <a:gd name="connsiteX1" fmla="*/ 539955 w 3763502"/>
              <a:gd name="connsiteY1" fmla="*/ 384629 h 922766"/>
              <a:gd name="connsiteX2" fmla="*/ 2092238 w 3763502"/>
              <a:gd name="connsiteY2" fmla="*/ 350304 h 922766"/>
              <a:gd name="connsiteX3" fmla="*/ 3763502 w 3763502"/>
              <a:gd name="connsiteY3" fmla="*/ 0 h 922766"/>
              <a:gd name="connsiteX4" fmla="*/ 3304042 w 3763502"/>
              <a:gd name="connsiteY4" fmla="*/ 613879 h 922766"/>
              <a:gd name="connsiteX5" fmla="*/ 2651462 w 3763502"/>
              <a:gd name="connsiteY5" fmla="*/ 869923 h 922766"/>
              <a:gd name="connsiteX6" fmla="*/ 1859441 w 3763502"/>
              <a:gd name="connsiteY6" fmla="*/ 922766 h 922766"/>
              <a:gd name="connsiteX7" fmla="*/ 511392 w 3763502"/>
              <a:gd name="connsiteY7" fmla="*/ 784647 h 922766"/>
              <a:gd name="connsiteX8" fmla="*/ 0 w 3763502"/>
              <a:gd name="connsiteY8" fmla="*/ 578137 h 922766"/>
              <a:gd name="connsiteX9" fmla="*/ 30673 w 3763502"/>
              <a:gd name="connsiteY9" fmla="*/ 373394 h 922766"/>
              <a:gd name="connsiteX0" fmla="*/ 45505 w 3778334"/>
              <a:gd name="connsiteY0" fmla="*/ 373394 h 922766"/>
              <a:gd name="connsiteX1" fmla="*/ 554787 w 3778334"/>
              <a:gd name="connsiteY1" fmla="*/ 384629 h 922766"/>
              <a:gd name="connsiteX2" fmla="*/ 2107070 w 3778334"/>
              <a:gd name="connsiteY2" fmla="*/ 350304 h 922766"/>
              <a:gd name="connsiteX3" fmla="*/ 3778334 w 3778334"/>
              <a:gd name="connsiteY3" fmla="*/ 0 h 922766"/>
              <a:gd name="connsiteX4" fmla="*/ 3318874 w 3778334"/>
              <a:gd name="connsiteY4" fmla="*/ 613879 h 922766"/>
              <a:gd name="connsiteX5" fmla="*/ 2666294 w 3778334"/>
              <a:gd name="connsiteY5" fmla="*/ 869923 h 922766"/>
              <a:gd name="connsiteX6" fmla="*/ 1874273 w 3778334"/>
              <a:gd name="connsiteY6" fmla="*/ 922766 h 922766"/>
              <a:gd name="connsiteX7" fmla="*/ 526224 w 3778334"/>
              <a:gd name="connsiteY7" fmla="*/ 784647 h 922766"/>
              <a:gd name="connsiteX8" fmla="*/ 0 w 3778334"/>
              <a:gd name="connsiteY8" fmla="*/ 585744 h 922766"/>
              <a:gd name="connsiteX9" fmla="*/ 45505 w 3778334"/>
              <a:gd name="connsiteY9" fmla="*/ 373394 h 922766"/>
              <a:gd name="connsiteX0" fmla="*/ 45505 w 3778334"/>
              <a:gd name="connsiteY0" fmla="*/ 373394 h 922766"/>
              <a:gd name="connsiteX1" fmla="*/ 554787 w 3778334"/>
              <a:gd name="connsiteY1" fmla="*/ 384629 h 922766"/>
              <a:gd name="connsiteX2" fmla="*/ 2107070 w 3778334"/>
              <a:gd name="connsiteY2" fmla="*/ 350304 h 922766"/>
              <a:gd name="connsiteX3" fmla="*/ 3778334 w 3778334"/>
              <a:gd name="connsiteY3" fmla="*/ 0 h 922766"/>
              <a:gd name="connsiteX4" fmla="*/ 3318874 w 3778334"/>
              <a:gd name="connsiteY4" fmla="*/ 613879 h 922766"/>
              <a:gd name="connsiteX5" fmla="*/ 2666294 w 3778334"/>
              <a:gd name="connsiteY5" fmla="*/ 869923 h 922766"/>
              <a:gd name="connsiteX6" fmla="*/ 1874273 w 3778334"/>
              <a:gd name="connsiteY6" fmla="*/ 922766 h 922766"/>
              <a:gd name="connsiteX7" fmla="*/ 526224 w 3778334"/>
              <a:gd name="connsiteY7" fmla="*/ 784647 h 922766"/>
              <a:gd name="connsiteX8" fmla="*/ 321958 w 3778334"/>
              <a:gd name="connsiteY8" fmla="*/ 717464 h 922766"/>
              <a:gd name="connsiteX9" fmla="*/ 0 w 3778334"/>
              <a:gd name="connsiteY9" fmla="*/ 585744 h 922766"/>
              <a:gd name="connsiteX10" fmla="*/ 45505 w 3778334"/>
              <a:gd name="connsiteY10" fmla="*/ 373394 h 922766"/>
              <a:gd name="connsiteX0" fmla="*/ 45505 w 3778334"/>
              <a:gd name="connsiteY0" fmla="*/ 373394 h 922766"/>
              <a:gd name="connsiteX1" fmla="*/ 554787 w 3778334"/>
              <a:gd name="connsiteY1" fmla="*/ 384629 h 922766"/>
              <a:gd name="connsiteX2" fmla="*/ 2107070 w 3778334"/>
              <a:gd name="connsiteY2" fmla="*/ 350304 h 922766"/>
              <a:gd name="connsiteX3" fmla="*/ 3778334 w 3778334"/>
              <a:gd name="connsiteY3" fmla="*/ 0 h 922766"/>
              <a:gd name="connsiteX4" fmla="*/ 3318874 w 3778334"/>
              <a:gd name="connsiteY4" fmla="*/ 613879 h 922766"/>
              <a:gd name="connsiteX5" fmla="*/ 2666294 w 3778334"/>
              <a:gd name="connsiteY5" fmla="*/ 869923 h 922766"/>
              <a:gd name="connsiteX6" fmla="*/ 1874273 w 3778334"/>
              <a:gd name="connsiteY6" fmla="*/ 922766 h 922766"/>
              <a:gd name="connsiteX7" fmla="*/ 902591 w 3778334"/>
              <a:gd name="connsiteY7" fmla="*/ 842507 h 922766"/>
              <a:gd name="connsiteX8" fmla="*/ 526224 w 3778334"/>
              <a:gd name="connsiteY8" fmla="*/ 784647 h 922766"/>
              <a:gd name="connsiteX9" fmla="*/ 321958 w 3778334"/>
              <a:gd name="connsiteY9" fmla="*/ 717464 h 922766"/>
              <a:gd name="connsiteX10" fmla="*/ 0 w 3778334"/>
              <a:gd name="connsiteY10" fmla="*/ 585744 h 922766"/>
              <a:gd name="connsiteX11" fmla="*/ 45505 w 3778334"/>
              <a:gd name="connsiteY11" fmla="*/ 373394 h 922766"/>
              <a:gd name="connsiteX0" fmla="*/ 41322 w 3778334"/>
              <a:gd name="connsiteY0" fmla="*/ 380892 h 922766"/>
              <a:gd name="connsiteX1" fmla="*/ 554787 w 3778334"/>
              <a:gd name="connsiteY1" fmla="*/ 384629 h 922766"/>
              <a:gd name="connsiteX2" fmla="*/ 2107070 w 3778334"/>
              <a:gd name="connsiteY2" fmla="*/ 350304 h 922766"/>
              <a:gd name="connsiteX3" fmla="*/ 3778334 w 3778334"/>
              <a:gd name="connsiteY3" fmla="*/ 0 h 922766"/>
              <a:gd name="connsiteX4" fmla="*/ 3318874 w 3778334"/>
              <a:gd name="connsiteY4" fmla="*/ 613879 h 922766"/>
              <a:gd name="connsiteX5" fmla="*/ 2666294 w 3778334"/>
              <a:gd name="connsiteY5" fmla="*/ 869923 h 922766"/>
              <a:gd name="connsiteX6" fmla="*/ 1874273 w 3778334"/>
              <a:gd name="connsiteY6" fmla="*/ 922766 h 922766"/>
              <a:gd name="connsiteX7" fmla="*/ 902591 w 3778334"/>
              <a:gd name="connsiteY7" fmla="*/ 842507 h 922766"/>
              <a:gd name="connsiteX8" fmla="*/ 526224 w 3778334"/>
              <a:gd name="connsiteY8" fmla="*/ 784647 h 922766"/>
              <a:gd name="connsiteX9" fmla="*/ 321958 w 3778334"/>
              <a:gd name="connsiteY9" fmla="*/ 717464 h 922766"/>
              <a:gd name="connsiteX10" fmla="*/ 0 w 3778334"/>
              <a:gd name="connsiteY10" fmla="*/ 585744 h 922766"/>
              <a:gd name="connsiteX11" fmla="*/ 41322 w 3778334"/>
              <a:gd name="connsiteY11" fmla="*/ 380892 h 922766"/>
              <a:gd name="connsiteX0" fmla="*/ 41322 w 3778334"/>
              <a:gd name="connsiteY0" fmla="*/ 380892 h 922766"/>
              <a:gd name="connsiteX1" fmla="*/ 565382 w 3778334"/>
              <a:gd name="connsiteY1" fmla="*/ 379195 h 922766"/>
              <a:gd name="connsiteX2" fmla="*/ 2107070 w 3778334"/>
              <a:gd name="connsiteY2" fmla="*/ 350304 h 922766"/>
              <a:gd name="connsiteX3" fmla="*/ 3778334 w 3778334"/>
              <a:gd name="connsiteY3" fmla="*/ 0 h 922766"/>
              <a:gd name="connsiteX4" fmla="*/ 3318874 w 3778334"/>
              <a:gd name="connsiteY4" fmla="*/ 613879 h 922766"/>
              <a:gd name="connsiteX5" fmla="*/ 2666294 w 3778334"/>
              <a:gd name="connsiteY5" fmla="*/ 869923 h 922766"/>
              <a:gd name="connsiteX6" fmla="*/ 1874273 w 3778334"/>
              <a:gd name="connsiteY6" fmla="*/ 922766 h 922766"/>
              <a:gd name="connsiteX7" fmla="*/ 902591 w 3778334"/>
              <a:gd name="connsiteY7" fmla="*/ 842507 h 922766"/>
              <a:gd name="connsiteX8" fmla="*/ 526224 w 3778334"/>
              <a:gd name="connsiteY8" fmla="*/ 784647 h 922766"/>
              <a:gd name="connsiteX9" fmla="*/ 321958 w 3778334"/>
              <a:gd name="connsiteY9" fmla="*/ 717464 h 922766"/>
              <a:gd name="connsiteX10" fmla="*/ 0 w 3778334"/>
              <a:gd name="connsiteY10" fmla="*/ 585744 h 922766"/>
              <a:gd name="connsiteX11" fmla="*/ 41322 w 3778334"/>
              <a:gd name="connsiteY11" fmla="*/ 380892 h 922766"/>
              <a:gd name="connsiteX0" fmla="*/ 41322 w 3778334"/>
              <a:gd name="connsiteY0" fmla="*/ 380892 h 922766"/>
              <a:gd name="connsiteX1" fmla="*/ 565382 w 3778334"/>
              <a:gd name="connsiteY1" fmla="*/ 379195 h 922766"/>
              <a:gd name="connsiteX2" fmla="*/ 2045406 w 3778334"/>
              <a:gd name="connsiteY2" fmla="*/ 360521 h 922766"/>
              <a:gd name="connsiteX3" fmla="*/ 3778334 w 3778334"/>
              <a:gd name="connsiteY3" fmla="*/ 0 h 922766"/>
              <a:gd name="connsiteX4" fmla="*/ 3318874 w 3778334"/>
              <a:gd name="connsiteY4" fmla="*/ 613879 h 922766"/>
              <a:gd name="connsiteX5" fmla="*/ 2666294 w 3778334"/>
              <a:gd name="connsiteY5" fmla="*/ 869923 h 922766"/>
              <a:gd name="connsiteX6" fmla="*/ 1874273 w 3778334"/>
              <a:gd name="connsiteY6" fmla="*/ 922766 h 922766"/>
              <a:gd name="connsiteX7" fmla="*/ 902591 w 3778334"/>
              <a:gd name="connsiteY7" fmla="*/ 842507 h 922766"/>
              <a:gd name="connsiteX8" fmla="*/ 526224 w 3778334"/>
              <a:gd name="connsiteY8" fmla="*/ 784647 h 922766"/>
              <a:gd name="connsiteX9" fmla="*/ 321958 w 3778334"/>
              <a:gd name="connsiteY9" fmla="*/ 717464 h 922766"/>
              <a:gd name="connsiteX10" fmla="*/ 0 w 3778334"/>
              <a:gd name="connsiteY10" fmla="*/ 585744 h 922766"/>
              <a:gd name="connsiteX11" fmla="*/ 41322 w 3778334"/>
              <a:gd name="connsiteY11" fmla="*/ 380892 h 922766"/>
              <a:gd name="connsiteX0" fmla="*/ 41322 w 3778334"/>
              <a:gd name="connsiteY0" fmla="*/ 380892 h 922766"/>
              <a:gd name="connsiteX1" fmla="*/ 565382 w 3778334"/>
              <a:gd name="connsiteY1" fmla="*/ 379195 h 922766"/>
              <a:gd name="connsiteX2" fmla="*/ 2060238 w 3778334"/>
              <a:gd name="connsiteY2" fmla="*/ 352914 h 922766"/>
              <a:gd name="connsiteX3" fmla="*/ 3778334 w 3778334"/>
              <a:gd name="connsiteY3" fmla="*/ 0 h 922766"/>
              <a:gd name="connsiteX4" fmla="*/ 3318874 w 3778334"/>
              <a:gd name="connsiteY4" fmla="*/ 613879 h 922766"/>
              <a:gd name="connsiteX5" fmla="*/ 2666294 w 3778334"/>
              <a:gd name="connsiteY5" fmla="*/ 869923 h 922766"/>
              <a:gd name="connsiteX6" fmla="*/ 1874273 w 3778334"/>
              <a:gd name="connsiteY6" fmla="*/ 922766 h 922766"/>
              <a:gd name="connsiteX7" fmla="*/ 902591 w 3778334"/>
              <a:gd name="connsiteY7" fmla="*/ 842507 h 922766"/>
              <a:gd name="connsiteX8" fmla="*/ 526224 w 3778334"/>
              <a:gd name="connsiteY8" fmla="*/ 784647 h 922766"/>
              <a:gd name="connsiteX9" fmla="*/ 321958 w 3778334"/>
              <a:gd name="connsiteY9" fmla="*/ 717464 h 922766"/>
              <a:gd name="connsiteX10" fmla="*/ 0 w 3778334"/>
              <a:gd name="connsiteY10" fmla="*/ 585744 h 922766"/>
              <a:gd name="connsiteX11" fmla="*/ 41322 w 3778334"/>
              <a:gd name="connsiteY11" fmla="*/ 380892 h 922766"/>
              <a:gd name="connsiteX0" fmla="*/ 41322 w 3778334"/>
              <a:gd name="connsiteY0" fmla="*/ 380892 h 922766"/>
              <a:gd name="connsiteX1" fmla="*/ 565382 w 3778334"/>
              <a:gd name="connsiteY1" fmla="*/ 379195 h 922766"/>
              <a:gd name="connsiteX2" fmla="*/ 2060238 w 3778334"/>
              <a:gd name="connsiteY2" fmla="*/ 352914 h 922766"/>
              <a:gd name="connsiteX3" fmla="*/ 2727299 w 3778334"/>
              <a:gd name="connsiteY3" fmla="*/ 257236 h 922766"/>
              <a:gd name="connsiteX4" fmla="*/ 3778334 w 3778334"/>
              <a:gd name="connsiteY4" fmla="*/ 0 h 922766"/>
              <a:gd name="connsiteX5" fmla="*/ 3318874 w 3778334"/>
              <a:gd name="connsiteY5" fmla="*/ 613879 h 922766"/>
              <a:gd name="connsiteX6" fmla="*/ 2666294 w 3778334"/>
              <a:gd name="connsiteY6" fmla="*/ 869923 h 922766"/>
              <a:gd name="connsiteX7" fmla="*/ 1874273 w 3778334"/>
              <a:gd name="connsiteY7" fmla="*/ 922766 h 922766"/>
              <a:gd name="connsiteX8" fmla="*/ 902591 w 3778334"/>
              <a:gd name="connsiteY8" fmla="*/ 842507 h 922766"/>
              <a:gd name="connsiteX9" fmla="*/ 526224 w 3778334"/>
              <a:gd name="connsiteY9" fmla="*/ 784647 h 922766"/>
              <a:gd name="connsiteX10" fmla="*/ 321958 w 3778334"/>
              <a:gd name="connsiteY10" fmla="*/ 717464 h 922766"/>
              <a:gd name="connsiteX11" fmla="*/ 0 w 3778334"/>
              <a:gd name="connsiteY11" fmla="*/ 585744 h 922766"/>
              <a:gd name="connsiteX12" fmla="*/ 41322 w 3778334"/>
              <a:gd name="connsiteY12" fmla="*/ 380892 h 922766"/>
              <a:gd name="connsiteX0" fmla="*/ 41322 w 3778334"/>
              <a:gd name="connsiteY0" fmla="*/ 380892 h 922766"/>
              <a:gd name="connsiteX1" fmla="*/ 565382 w 3778334"/>
              <a:gd name="connsiteY1" fmla="*/ 379195 h 922766"/>
              <a:gd name="connsiteX2" fmla="*/ 2060238 w 3778334"/>
              <a:gd name="connsiteY2" fmla="*/ 352914 h 922766"/>
              <a:gd name="connsiteX3" fmla="*/ 2727299 w 3778334"/>
              <a:gd name="connsiteY3" fmla="*/ 257236 h 922766"/>
              <a:gd name="connsiteX4" fmla="*/ 3371814 w 3778334"/>
              <a:gd name="connsiteY4" fmla="*/ 172887 h 922766"/>
              <a:gd name="connsiteX5" fmla="*/ 3778334 w 3778334"/>
              <a:gd name="connsiteY5" fmla="*/ 0 h 922766"/>
              <a:gd name="connsiteX6" fmla="*/ 3318874 w 3778334"/>
              <a:gd name="connsiteY6" fmla="*/ 613879 h 922766"/>
              <a:gd name="connsiteX7" fmla="*/ 2666294 w 3778334"/>
              <a:gd name="connsiteY7" fmla="*/ 869923 h 922766"/>
              <a:gd name="connsiteX8" fmla="*/ 1874273 w 3778334"/>
              <a:gd name="connsiteY8" fmla="*/ 922766 h 922766"/>
              <a:gd name="connsiteX9" fmla="*/ 902591 w 3778334"/>
              <a:gd name="connsiteY9" fmla="*/ 842507 h 922766"/>
              <a:gd name="connsiteX10" fmla="*/ 526224 w 3778334"/>
              <a:gd name="connsiteY10" fmla="*/ 784647 h 922766"/>
              <a:gd name="connsiteX11" fmla="*/ 321958 w 3778334"/>
              <a:gd name="connsiteY11" fmla="*/ 717464 h 922766"/>
              <a:gd name="connsiteX12" fmla="*/ 0 w 3778334"/>
              <a:gd name="connsiteY12" fmla="*/ 585744 h 922766"/>
              <a:gd name="connsiteX13" fmla="*/ 41322 w 3778334"/>
              <a:gd name="connsiteY13" fmla="*/ 380892 h 922766"/>
              <a:gd name="connsiteX0" fmla="*/ 41322 w 3778334"/>
              <a:gd name="connsiteY0" fmla="*/ 380892 h 922766"/>
              <a:gd name="connsiteX1" fmla="*/ 565382 w 3778334"/>
              <a:gd name="connsiteY1" fmla="*/ 379195 h 922766"/>
              <a:gd name="connsiteX2" fmla="*/ 2060238 w 3778334"/>
              <a:gd name="connsiteY2" fmla="*/ 352914 h 922766"/>
              <a:gd name="connsiteX3" fmla="*/ 2715673 w 3778334"/>
              <a:gd name="connsiteY3" fmla="*/ 265875 h 922766"/>
              <a:gd name="connsiteX4" fmla="*/ 3371814 w 3778334"/>
              <a:gd name="connsiteY4" fmla="*/ 172887 h 922766"/>
              <a:gd name="connsiteX5" fmla="*/ 3778334 w 3778334"/>
              <a:gd name="connsiteY5" fmla="*/ 0 h 922766"/>
              <a:gd name="connsiteX6" fmla="*/ 3318874 w 3778334"/>
              <a:gd name="connsiteY6" fmla="*/ 613879 h 922766"/>
              <a:gd name="connsiteX7" fmla="*/ 2666294 w 3778334"/>
              <a:gd name="connsiteY7" fmla="*/ 869923 h 922766"/>
              <a:gd name="connsiteX8" fmla="*/ 1874273 w 3778334"/>
              <a:gd name="connsiteY8" fmla="*/ 922766 h 922766"/>
              <a:gd name="connsiteX9" fmla="*/ 902591 w 3778334"/>
              <a:gd name="connsiteY9" fmla="*/ 842507 h 922766"/>
              <a:gd name="connsiteX10" fmla="*/ 526224 w 3778334"/>
              <a:gd name="connsiteY10" fmla="*/ 784647 h 922766"/>
              <a:gd name="connsiteX11" fmla="*/ 321958 w 3778334"/>
              <a:gd name="connsiteY11" fmla="*/ 717464 h 922766"/>
              <a:gd name="connsiteX12" fmla="*/ 0 w 3778334"/>
              <a:gd name="connsiteY12" fmla="*/ 585744 h 922766"/>
              <a:gd name="connsiteX13" fmla="*/ 41322 w 3778334"/>
              <a:gd name="connsiteY13" fmla="*/ 380892 h 922766"/>
              <a:gd name="connsiteX0" fmla="*/ 41322 w 3778334"/>
              <a:gd name="connsiteY0" fmla="*/ 380892 h 922766"/>
              <a:gd name="connsiteX1" fmla="*/ 565382 w 3778334"/>
              <a:gd name="connsiteY1" fmla="*/ 379195 h 922766"/>
              <a:gd name="connsiteX2" fmla="*/ 2060238 w 3778334"/>
              <a:gd name="connsiteY2" fmla="*/ 352914 h 922766"/>
              <a:gd name="connsiteX3" fmla="*/ 2715673 w 3778334"/>
              <a:gd name="connsiteY3" fmla="*/ 265875 h 922766"/>
              <a:gd name="connsiteX4" fmla="*/ 3371814 w 3778334"/>
              <a:gd name="connsiteY4" fmla="*/ 172887 h 922766"/>
              <a:gd name="connsiteX5" fmla="*/ 3778334 w 3778334"/>
              <a:gd name="connsiteY5" fmla="*/ 0 h 922766"/>
              <a:gd name="connsiteX6" fmla="*/ 3318874 w 3778334"/>
              <a:gd name="connsiteY6" fmla="*/ 613879 h 922766"/>
              <a:gd name="connsiteX7" fmla="*/ 2666294 w 3778334"/>
              <a:gd name="connsiteY7" fmla="*/ 869923 h 922766"/>
              <a:gd name="connsiteX8" fmla="*/ 1874273 w 3778334"/>
              <a:gd name="connsiteY8" fmla="*/ 922766 h 922766"/>
              <a:gd name="connsiteX9" fmla="*/ 902591 w 3778334"/>
              <a:gd name="connsiteY9" fmla="*/ 842507 h 922766"/>
              <a:gd name="connsiteX10" fmla="*/ 526224 w 3778334"/>
              <a:gd name="connsiteY10" fmla="*/ 784647 h 922766"/>
              <a:gd name="connsiteX11" fmla="*/ 321958 w 3778334"/>
              <a:gd name="connsiteY11" fmla="*/ 717464 h 922766"/>
              <a:gd name="connsiteX12" fmla="*/ 0 w 3778334"/>
              <a:gd name="connsiteY12" fmla="*/ 585744 h 922766"/>
              <a:gd name="connsiteX13" fmla="*/ 41322 w 3778334"/>
              <a:gd name="connsiteY13" fmla="*/ 380892 h 922766"/>
              <a:gd name="connsiteX0" fmla="*/ 41322 w 3778334"/>
              <a:gd name="connsiteY0" fmla="*/ 380892 h 922766"/>
              <a:gd name="connsiteX1" fmla="*/ 565382 w 3778334"/>
              <a:gd name="connsiteY1" fmla="*/ 379195 h 922766"/>
              <a:gd name="connsiteX2" fmla="*/ 2060238 w 3778334"/>
              <a:gd name="connsiteY2" fmla="*/ 352914 h 922766"/>
              <a:gd name="connsiteX3" fmla="*/ 2715673 w 3778334"/>
              <a:gd name="connsiteY3" fmla="*/ 265875 h 922766"/>
              <a:gd name="connsiteX4" fmla="*/ 3371814 w 3778334"/>
              <a:gd name="connsiteY4" fmla="*/ 172887 h 922766"/>
              <a:gd name="connsiteX5" fmla="*/ 3778334 w 3778334"/>
              <a:gd name="connsiteY5" fmla="*/ 0 h 922766"/>
              <a:gd name="connsiteX6" fmla="*/ 3318874 w 3778334"/>
              <a:gd name="connsiteY6" fmla="*/ 613879 h 922766"/>
              <a:gd name="connsiteX7" fmla="*/ 2666294 w 3778334"/>
              <a:gd name="connsiteY7" fmla="*/ 869923 h 922766"/>
              <a:gd name="connsiteX8" fmla="*/ 1874273 w 3778334"/>
              <a:gd name="connsiteY8" fmla="*/ 922766 h 922766"/>
              <a:gd name="connsiteX9" fmla="*/ 902591 w 3778334"/>
              <a:gd name="connsiteY9" fmla="*/ 842507 h 922766"/>
              <a:gd name="connsiteX10" fmla="*/ 526224 w 3778334"/>
              <a:gd name="connsiteY10" fmla="*/ 784647 h 922766"/>
              <a:gd name="connsiteX11" fmla="*/ 321958 w 3778334"/>
              <a:gd name="connsiteY11" fmla="*/ 717464 h 922766"/>
              <a:gd name="connsiteX12" fmla="*/ 0 w 3778334"/>
              <a:gd name="connsiteY12" fmla="*/ 585744 h 922766"/>
              <a:gd name="connsiteX13" fmla="*/ 41322 w 3778334"/>
              <a:gd name="connsiteY13" fmla="*/ 380892 h 922766"/>
              <a:gd name="connsiteX0" fmla="*/ 41322 w 3778334"/>
              <a:gd name="connsiteY0" fmla="*/ 380892 h 922766"/>
              <a:gd name="connsiteX1" fmla="*/ 565382 w 3778334"/>
              <a:gd name="connsiteY1" fmla="*/ 379195 h 922766"/>
              <a:gd name="connsiteX2" fmla="*/ 2079417 w 3778334"/>
              <a:gd name="connsiteY2" fmla="*/ 353782 h 922766"/>
              <a:gd name="connsiteX3" fmla="*/ 2715673 w 3778334"/>
              <a:gd name="connsiteY3" fmla="*/ 265875 h 922766"/>
              <a:gd name="connsiteX4" fmla="*/ 3371814 w 3778334"/>
              <a:gd name="connsiteY4" fmla="*/ 172887 h 922766"/>
              <a:gd name="connsiteX5" fmla="*/ 3778334 w 3778334"/>
              <a:gd name="connsiteY5" fmla="*/ 0 h 922766"/>
              <a:gd name="connsiteX6" fmla="*/ 3318874 w 3778334"/>
              <a:gd name="connsiteY6" fmla="*/ 613879 h 922766"/>
              <a:gd name="connsiteX7" fmla="*/ 2666294 w 3778334"/>
              <a:gd name="connsiteY7" fmla="*/ 869923 h 922766"/>
              <a:gd name="connsiteX8" fmla="*/ 1874273 w 3778334"/>
              <a:gd name="connsiteY8" fmla="*/ 922766 h 922766"/>
              <a:gd name="connsiteX9" fmla="*/ 902591 w 3778334"/>
              <a:gd name="connsiteY9" fmla="*/ 842507 h 922766"/>
              <a:gd name="connsiteX10" fmla="*/ 526224 w 3778334"/>
              <a:gd name="connsiteY10" fmla="*/ 784647 h 922766"/>
              <a:gd name="connsiteX11" fmla="*/ 321958 w 3778334"/>
              <a:gd name="connsiteY11" fmla="*/ 717464 h 922766"/>
              <a:gd name="connsiteX12" fmla="*/ 0 w 3778334"/>
              <a:gd name="connsiteY12" fmla="*/ 585744 h 922766"/>
              <a:gd name="connsiteX13" fmla="*/ 41322 w 3778334"/>
              <a:gd name="connsiteY13" fmla="*/ 380892 h 922766"/>
              <a:gd name="connsiteX0" fmla="*/ 41322 w 3779258"/>
              <a:gd name="connsiteY0" fmla="*/ 394746 h 936620"/>
              <a:gd name="connsiteX1" fmla="*/ 565382 w 3779258"/>
              <a:gd name="connsiteY1" fmla="*/ 393049 h 936620"/>
              <a:gd name="connsiteX2" fmla="*/ 2079417 w 3779258"/>
              <a:gd name="connsiteY2" fmla="*/ 367636 h 936620"/>
              <a:gd name="connsiteX3" fmla="*/ 2715673 w 3779258"/>
              <a:gd name="connsiteY3" fmla="*/ 279729 h 936620"/>
              <a:gd name="connsiteX4" fmla="*/ 3371814 w 3779258"/>
              <a:gd name="connsiteY4" fmla="*/ 186741 h 936620"/>
              <a:gd name="connsiteX5" fmla="*/ 3779258 w 3779258"/>
              <a:gd name="connsiteY5" fmla="*/ 0 h 936620"/>
              <a:gd name="connsiteX6" fmla="*/ 3318874 w 3779258"/>
              <a:gd name="connsiteY6" fmla="*/ 627733 h 936620"/>
              <a:gd name="connsiteX7" fmla="*/ 2666294 w 3779258"/>
              <a:gd name="connsiteY7" fmla="*/ 883777 h 936620"/>
              <a:gd name="connsiteX8" fmla="*/ 1874273 w 3779258"/>
              <a:gd name="connsiteY8" fmla="*/ 936620 h 936620"/>
              <a:gd name="connsiteX9" fmla="*/ 902591 w 3779258"/>
              <a:gd name="connsiteY9" fmla="*/ 856361 h 936620"/>
              <a:gd name="connsiteX10" fmla="*/ 526224 w 3779258"/>
              <a:gd name="connsiteY10" fmla="*/ 798501 h 936620"/>
              <a:gd name="connsiteX11" fmla="*/ 321958 w 3779258"/>
              <a:gd name="connsiteY11" fmla="*/ 731318 h 936620"/>
              <a:gd name="connsiteX12" fmla="*/ 0 w 3779258"/>
              <a:gd name="connsiteY12" fmla="*/ 599598 h 936620"/>
              <a:gd name="connsiteX13" fmla="*/ 41322 w 3779258"/>
              <a:gd name="connsiteY13" fmla="*/ 394746 h 936620"/>
              <a:gd name="connsiteX0" fmla="*/ 41322 w 3890140"/>
              <a:gd name="connsiteY0" fmla="*/ 394746 h 936620"/>
              <a:gd name="connsiteX1" fmla="*/ 565382 w 3890140"/>
              <a:gd name="connsiteY1" fmla="*/ 393049 h 936620"/>
              <a:gd name="connsiteX2" fmla="*/ 2079417 w 3890140"/>
              <a:gd name="connsiteY2" fmla="*/ 367636 h 936620"/>
              <a:gd name="connsiteX3" fmla="*/ 2715673 w 3890140"/>
              <a:gd name="connsiteY3" fmla="*/ 279729 h 936620"/>
              <a:gd name="connsiteX4" fmla="*/ 3371814 w 3890140"/>
              <a:gd name="connsiteY4" fmla="*/ 186741 h 936620"/>
              <a:gd name="connsiteX5" fmla="*/ 3779258 w 3890140"/>
              <a:gd name="connsiteY5" fmla="*/ 0 h 936620"/>
              <a:gd name="connsiteX6" fmla="*/ 3890140 w 3890140"/>
              <a:gd name="connsiteY6" fmla="*/ 254459 h 936620"/>
              <a:gd name="connsiteX7" fmla="*/ 2666294 w 3890140"/>
              <a:gd name="connsiteY7" fmla="*/ 883777 h 936620"/>
              <a:gd name="connsiteX8" fmla="*/ 1874273 w 3890140"/>
              <a:gd name="connsiteY8" fmla="*/ 936620 h 936620"/>
              <a:gd name="connsiteX9" fmla="*/ 902591 w 3890140"/>
              <a:gd name="connsiteY9" fmla="*/ 856361 h 936620"/>
              <a:gd name="connsiteX10" fmla="*/ 526224 w 3890140"/>
              <a:gd name="connsiteY10" fmla="*/ 798501 h 936620"/>
              <a:gd name="connsiteX11" fmla="*/ 321958 w 3890140"/>
              <a:gd name="connsiteY11" fmla="*/ 731318 h 936620"/>
              <a:gd name="connsiteX12" fmla="*/ 0 w 3890140"/>
              <a:gd name="connsiteY12" fmla="*/ 599598 h 936620"/>
              <a:gd name="connsiteX13" fmla="*/ 41322 w 3890140"/>
              <a:gd name="connsiteY13" fmla="*/ 394746 h 936620"/>
              <a:gd name="connsiteX0" fmla="*/ 41322 w 3890140"/>
              <a:gd name="connsiteY0" fmla="*/ 394746 h 936620"/>
              <a:gd name="connsiteX1" fmla="*/ 565382 w 3890140"/>
              <a:gd name="connsiteY1" fmla="*/ 393049 h 936620"/>
              <a:gd name="connsiteX2" fmla="*/ 2079417 w 3890140"/>
              <a:gd name="connsiteY2" fmla="*/ 367636 h 936620"/>
              <a:gd name="connsiteX3" fmla="*/ 2715673 w 3890140"/>
              <a:gd name="connsiteY3" fmla="*/ 279729 h 936620"/>
              <a:gd name="connsiteX4" fmla="*/ 3371814 w 3890140"/>
              <a:gd name="connsiteY4" fmla="*/ 186741 h 936620"/>
              <a:gd name="connsiteX5" fmla="*/ 3779258 w 3890140"/>
              <a:gd name="connsiteY5" fmla="*/ 0 h 936620"/>
              <a:gd name="connsiteX6" fmla="*/ 3890140 w 3890140"/>
              <a:gd name="connsiteY6" fmla="*/ 254459 h 936620"/>
              <a:gd name="connsiteX7" fmla="*/ 3057432 w 3890140"/>
              <a:gd name="connsiteY7" fmla="*/ 789548 h 936620"/>
              <a:gd name="connsiteX8" fmla="*/ 2666294 w 3890140"/>
              <a:gd name="connsiteY8" fmla="*/ 883777 h 936620"/>
              <a:gd name="connsiteX9" fmla="*/ 1874273 w 3890140"/>
              <a:gd name="connsiteY9" fmla="*/ 936620 h 936620"/>
              <a:gd name="connsiteX10" fmla="*/ 902591 w 3890140"/>
              <a:gd name="connsiteY10" fmla="*/ 856361 h 936620"/>
              <a:gd name="connsiteX11" fmla="*/ 526224 w 3890140"/>
              <a:gd name="connsiteY11" fmla="*/ 798501 h 936620"/>
              <a:gd name="connsiteX12" fmla="*/ 321958 w 3890140"/>
              <a:gd name="connsiteY12" fmla="*/ 731318 h 936620"/>
              <a:gd name="connsiteX13" fmla="*/ 0 w 3890140"/>
              <a:gd name="connsiteY13" fmla="*/ 599598 h 936620"/>
              <a:gd name="connsiteX14" fmla="*/ 41322 w 3890140"/>
              <a:gd name="connsiteY14" fmla="*/ 394746 h 936620"/>
              <a:gd name="connsiteX0" fmla="*/ 41322 w 3890140"/>
              <a:gd name="connsiteY0" fmla="*/ 394746 h 936620"/>
              <a:gd name="connsiteX1" fmla="*/ 565382 w 3890140"/>
              <a:gd name="connsiteY1" fmla="*/ 393049 h 936620"/>
              <a:gd name="connsiteX2" fmla="*/ 2079417 w 3890140"/>
              <a:gd name="connsiteY2" fmla="*/ 367636 h 936620"/>
              <a:gd name="connsiteX3" fmla="*/ 2715673 w 3890140"/>
              <a:gd name="connsiteY3" fmla="*/ 279729 h 936620"/>
              <a:gd name="connsiteX4" fmla="*/ 3371814 w 3890140"/>
              <a:gd name="connsiteY4" fmla="*/ 186741 h 936620"/>
              <a:gd name="connsiteX5" fmla="*/ 3779258 w 3890140"/>
              <a:gd name="connsiteY5" fmla="*/ 0 h 936620"/>
              <a:gd name="connsiteX6" fmla="*/ 3890140 w 3890140"/>
              <a:gd name="connsiteY6" fmla="*/ 254459 h 936620"/>
              <a:gd name="connsiteX7" fmla="*/ 3556390 w 3890140"/>
              <a:gd name="connsiteY7" fmla="*/ 530969 h 936620"/>
              <a:gd name="connsiteX8" fmla="*/ 3057432 w 3890140"/>
              <a:gd name="connsiteY8" fmla="*/ 789548 h 936620"/>
              <a:gd name="connsiteX9" fmla="*/ 2666294 w 3890140"/>
              <a:gd name="connsiteY9" fmla="*/ 883777 h 936620"/>
              <a:gd name="connsiteX10" fmla="*/ 1874273 w 3890140"/>
              <a:gd name="connsiteY10" fmla="*/ 936620 h 936620"/>
              <a:gd name="connsiteX11" fmla="*/ 902591 w 3890140"/>
              <a:gd name="connsiteY11" fmla="*/ 856361 h 936620"/>
              <a:gd name="connsiteX12" fmla="*/ 526224 w 3890140"/>
              <a:gd name="connsiteY12" fmla="*/ 798501 h 936620"/>
              <a:gd name="connsiteX13" fmla="*/ 321958 w 3890140"/>
              <a:gd name="connsiteY13" fmla="*/ 731318 h 936620"/>
              <a:gd name="connsiteX14" fmla="*/ 0 w 3890140"/>
              <a:gd name="connsiteY14" fmla="*/ 599598 h 936620"/>
              <a:gd name="connsiteX15" fmla="*/ 41322 w 3890140"/>
              <a:gd name="connsiteY15" fmla="*/ 394746 h 936620"/>
              <a:gd name="connsiteX0" fmla="*/ 41322 w 3890140"/>
              <a:gd name="connsiteY0" fmla="*/ 208005 h 749879"/>
              <a:gd name="connsiteX1" fmla="*/ 565382 w 3890140"/>
              <a:gd name="connsiteY1" fmla="*/ 206308 h 749879"/>
              <a:gd name="connsiteX2" fmla="*/ 2079417 w 3890140"/>
              <a:gd name="connsiteY2" fmla="*/ 180895 h 749879"/>
              <a:gd name="connsiteX3" fmla="*/ 2715673 w 3890140"/>
              <a:gd name="connsiteY3" fmla="*/ 92988 h 749879"/>
              <a:gd name="connsiteX4" fmla="*/ 3371814 w 3890140"/>
              <a:gd name="connsiteY4" fmla="*/ 0 h 749879"/>
              <a:gd name="connsiteX5" fmla="*/ 3890140 w 3890140"/>
              <a:gd name="connsiteY5" fmla="*/ 67718 h 749879"/>
              <a:gd name="connsiteX6" fmla="*/ 3556390 w 3890140"/>
              <a:gd name="connsiteY6" fmla="*/ 344228 h 749879"/>
              <a:gd name="connsiteX7" fmla="*/ 3057432 w 3890140"/>
              <a:gd name="connsiteY7" fmla="*/ 602807 h 749879"/>
              <a:gd name="connsiteX8" fmla="*/ 2666294 w 3890140"/>
              <a:gd name="connsiteY8" fmla="*/ 697036 h 749879"/>
              <a:gd name="connsiteX9" fmla="*/ 1874273 w 3890140"/>
              <a:gd name="connsiteY9" fmla="*/ 749879 h 749879"/>
              <a:gd name="connsiteX10" fmla="*/ 902591 w 3890140"/>
              <a:gd name="connsiteY10" fmla="*/ 669620 h 749879"/>
              <a:gd name="connsiteX11" fmla="*/ 526224 w 3890140"/>
              <a:gd name="connsiteY11" fmla="*/ 611760 h 749879"/>
              <a:gd name="connsiteX12" fmla="*/ 321958 w 3890140"/>
              <a:gd name="connsiteY12" fmla="*/ 544577 h 749879"/>
              <a:gd name="connsiteX13" fmla="*/ 0 w 3890140"/>
              <a:gd name="connsiteY13" fmla="*/ 412857 h 749879"/>
              <a:gd name="connsiteX14" fmla="*/ 41322 w 3890140"/>
              <a:gd name="connsiteY14" fmla="*/ 208005 h 749879"/>
              <a:gd name="connsiteX0" fmla="*/ 41322 w 3592872"/>
              <a:gd name="connsiteY0" fmla="*/ 208005 h 749879"/>
              <a:gd name="connsiteX1" fmla="*/ 565382 w 3592872"/>
              <a:gd name="connsiteY1" fmla="*/ 206308 h 749879"/>
              <a:gd name="connsiteX2" fmla="*/ 2079417 w 3592872"/>
              <a:gd name="connsiteY2" fmla="*/ 180895 h 749879"/>
              <a:gd name="connsiteX3" fmla="*/ 2715673 w 3592872"/>
              <a:gd name="connsiteY3" fmla="*/ 92988 h 749879"/>
              <a:gd name="connsiteX4" fmla="*/ 3371814 w 3592872"/>
              <a:gd name="connsiteY4" fmla="*/ 0 h 749879"/>
              <a:gd name="connsiteX5" fmla="*/ 3425893 w 3592872"/>
              <a:gd name="connsiteY5" fmla="*/ 180039 h 749879"/>
              <a:gd name="connsiteX6" fmla="*/ 3556390 w 3592872"/>
              <a:gd name="connsiteY6" fmla="*/ 344228 h 749879"/>
              <a:gd name="connsiteX7" fmla="*/ 3057432 w 3592872"/>
              <a:gd name="connsiteY7" fmla="*/ 602807 h 749879"/>
              <a:gd name="connsiteX8" fmla="*/ 2666294 w 3592872"/>
              <a:gd name="connsiteY8" fmla="*/ 697036 h 749879"/>
              <a:gd name="connsiteX9" fmla="*/ 1874273 w 3592872"/>
              <a:gd name="connsiteY9" fmla="*/ 749879 h 749879"/>
              <a:gd name="connsiteX10" fmla="*/ 902591 w 3592872"/>
              <a:gd name="connsiteY10" fmla="*/ 669620 h 749879"/>
              <a:gd name="connsiteX11" fmla="*/ 526224 w 3592872"/>
              <a:gd name="connsiteY11" fmla="*/ 611760 h 749879"/>
              <a:gd name="connsiteX12" fmla="*/ 321958 w 3592872"/>
              <a:gd name="connsiteY12" fmla="*/ 544577 h 749879"/>
              <a:gd name="connsiteX13" fmla="*/ 0 w 3592872"/>
              <a:gd name="connsiteY13" fmla="*/ 412857 h 749879"/>
              <a:gd name="connsiteX14" fmla="*/ 41322 w 3592872"/>
              <a:gd name="connsiteY14" fmla="*/ 208005 h 749879"/>
              <a:gd name="connsiteX0" fmla="*/ 41322 w 3592872"/>
              <a:gd name="connsiteY0" fmla="*/ 214089 h 755963"/>
              <a:gd name="connsiteX1" fmla="*/ 565382 w 3592872"/>
              <a:gd name="connsiteY1" fmla="*/ 212392 h 755963"/>
              <a:gd name="connsiteX2" fmla="*/ 2079417 w 3592872"/>
              <a:gd name="connsiteY2" fmla="*/ 186979 h 755963"/>
              <a:gd name="connsiteX3" fmla="*/ 2715673 w 3592872"/>
              <a:gd name="connsiteY3" fmla="*/ 99072 h 755963"/>
              <a:gd name="connsiteX4" fmla="*/ 3341931 w 3592872"/>
              <a:gd name="connsiteY4" fmla="*/ 0 h 755963"/>
              <a:gd name="connsiteX5" fmla="*/ 3425893 w 3592872"/>
              <a:gd name="connsiteY5" fmla="*/ 186123 h 755963"/>
              <a:gd name="connsiteX6" fmla="*/ 3556390 w 3592872"/>
              <a:gd name="connsiteY6" fmla="*/ 350312 h 755963"/>
              <a:gd name="connsiteX7" fmla="*/ 3057432 w 3592872"/>
              <a:gd name="connsiteY7" fmla="*/ 608891 h 755963"/>
              <a:gd name="connsiteX8" fmla="*/ 2666294 w 3592872"/>
              <a:gd name="connsiteY8" fmla="*/ 703120 h 755963"/>
              <a:gd name="connsiteX9" fmla="*/ 1874273 w 3592872"/>
              <a:gd name="connsiteY9" fmla="*/ 755963 h 755963"/>
              <a:gd name="connsiteX10" fmla="*/ 902591 w 3592872"/>
              <a:gd name="connsiteY10" fmla="*/ 675704 h 755963"/>
              <a:gd name="connsiteX11" fmla="*/ 526224 w 3592872"/>
              <a:gd name="connsiteY11" fmla="*/ 617844 h 755963"/>
              <a:gd name="connsiteX12" fmla="*/ 321958 w 3592872"/>
              <a:gd name="connsiteY12" fmla="*/ 550661 h 755963"/>
              <a:gd name="connsiteX13" fmla="*/ 0 w 3592872"/>
              <a:gd name="connsiteY13" fmla="*/ 418941 h 755963"/>
              <a:gd name="connsiteX14" fmla="*/ 41322 w 3592872"/>
              <a:gd name="connsiteY14" fmla="*/ 214089 h 755963"/>
              <a:gd name="connsiteX0" fmla="*/ 41322 w 3556390"/>
              <a:gd name="connsiteY0" fmla="*/ 214089 h 755963"/>
              <a:gd name="connsiteX1" fmla="*/ 565382 w 3556390"/>
              <a:gd name="connsiteY1" fmla="*/ 212392 h 755963"/>
              <a:gd name="connsiteX2" fmla="*/ 2079417 w 3556390"/>
              <a:gd name="connsiteY2" fmla="*/ 186979 h 755963"/>
              <a:gd name="connsiteX3" fmla="*/ 2715673 w 3556390"/>
              <a:gd name="connsiteY3" fmla="*/ 99072 h 755963"/>
              <a:gd name="connsiteX4" fmla="*/ 3341931 w 3556390"/>
              <a:gd name="connsiteY4" fmla="*/ 0 h 755963"/>
              <a:gd name="connsiteX5" fmla="*/ 3556390 w 3556390"/>
              <a:gd name="connsiteY5" fmla="*/ 350312 h 755963"/>
              <a:gd name="connsiteX6" fmla="*/ 3057432 w 3556390"/>
              <a:gd name="connsiteY6" fmla="*/ 608891 h 755963"/>
              <a:gd name="connsiteX7" fmla="*/ 2666294 w 3556390"/>
              <a:gd name="connsiteY7" fmla="*/ 703120 h 755963"/>
              <a:gd name="connsiteX8" fmla="*/ 1874273 w 3556390"/>
              <a:gd name="connsiteY8" fmla="*/ 755963 h 755963"/>
              <a:gd name="connsiteX9" fmla="*/ 902591 w 3556390"/>
              <a:gd name="connsiteY9" fmla="*/ 675704 h 755963"/>
              <a:gd name="connsiteX10" fmla="*/ 526224 w 3556390"/>
              <a:gd name="connsiteY10" fmla="*/ 617844 h 755963"/>
              <a:gd name="connsiteX11" fmla="*/ 321958 w 3556390"/>
              <a:gd name="connsiteY11" fmla="*/ 550661 h 755963"/>
              <a:gd name="connsiteX12" fmla="*/ 0 w 3556390"/>
              <a:gd name="connsiteY12" fmla="*/ 418941 h 755963"/>
              <a:gd name="connsiteX13" fmla="*/ 41322 w 3556390"/>
              <a:gd name="connsiteY13" fmla="*/ 214089 h 755963"/>
              <a:gd name="connsiteX0" fmla="*/ 41322 w 3489784"/>
              <a:gd name="connsiteY0" fmla="*/ 214089 h 755963"/>
              <a:gd name="connsiteX1" fmla="*/ 565382 w 3489784"/>
              <a:gd name="connsiteY1" fmla="*/ 212392 h 755963"/>
              <a:gd name="connsiteX2" fmla="*/ 2079417 w 3489784"/>
              <a:gd name="connsiteY2" fmla="*/ 186979 h 755963"/>
              <a:gd name="connsiteX3" fmla="*/ 2715673 w 3489784"/>
              <a:gd name="connsiteY3" fmla="*/ 99072 h 755963"/>
              <a:gd name="connsiteX4" fmla="*/ 3341931 w 3489784"/>
              <a:gd name="connsiteY4" fmla="*/ 0 h 755963"/>
              <a:gd name="connsiteX5" fmla="*/ 3489784 w 3489784"/>
              <a:gd name="connsiteY5" fmla="*/ 397853 h 755963"/>
              <a:gd name="connsiteX6" fmla="*/ 3057432 w 3489784"/>
              <a:gd name="connsiteY6" fmla="*/ 608891 h 755963"/>
              <a:gd name="connsiteX7" fmla="*/ 2666294 w 3489784"/>
              <a:gd name="connsiteY7" fmla="*/ 703120 h 755963"/>
              <a:gd name="connsiteX8" fmla="*/ 1874273 w 3489784"/>
              <a:gd name="connsiteY8" fmla="*/ 755963 h 755963"/>
              <a:gd name="connsiteX9" fmla="*/ 902591 w 3489784"/>
              <a:gd name="connsiteY9" fmla="*/ 675704 h 755963"/>
              <a:gd name="connsiteX10" fmla="*/ 526224 w 3489784"/>
              <a:gd name="connsiteY10" fmla="*/ 617844 h 755963"/>
              <a:gd name="connsiteX11" fmla="*/ 321958 w 3489784"/>
              <a:gd name="connsiteY11" fmla="*/ 550661 h 755963"/>
              <a:gd name="connsiteX12" fmla="*/ 0 w 3489784"/>
              <a:gd name="connsiteY12" fmla="*/ 418941 h 755963"/>
              <a:gd name="connsiteX13" fmla="*/ 41322 w 3489784"/>
              <a:gd name="connsiteY13" fmla="*/ 214089 h 755963"/>
              <a:gd name="connsiteX0" fmla="*/ 41322 w 3486416"/>
              <a:gd name="connsiteY0" fmla="*/ 214089 h 755963"/>
              <a:gd name="connsiteX1" fmla="*/ 565382 w 3486416"/>
              <a:gd name="connsiteY1" fmla="*/ 212392 h 755963"/>
              <a:gd name="connsiteX2" fmla="*/ 2079417 w 3486416"/>
              <a:gd name="connsiteY2" fmla="*/ 186979 h 755963"/>
              <a:gd name="connsiteX3" fmla="*/ 2715673 w 3486416"/>
              <a:gd name="connsiteY3" fmla="*/ 99072 h 755963"/>
              <a:gd name="connsiteX4" fmla="*/ 3341931 w 3486416"/>
              <a:gd name="connsiteY4" fmla="*/ 0 h 755963"/>
              <a:gd name="connsiteX5" fmla="*/ 3486416 w 3486416"/>
              <a:gd name="connsiteY5" fmla="*/ 380848 h 755963"/>
              <a:gd name="connsiteX6" fmla="*/ 3057432 w 3486416"/>
              <a:gd name="connsiteY6" fmla="*/ 608891 h 755963"/>
              <a:gd name="connsiteX7" fmla="*/ 2666294 w 3486416"/>
              <a:gd name="connsiteY7" fmla="*/ 703120 h 755963"/>
              <a:gd name="connsiteX8" fmla="*/ 1874273 w 3486416"/>
              <a:gd name="connsiteY8" fmla="*/ 755963 h 755963"/>
              <a:gd name="connsiteX9" fmla="*/ 902591 w 3486416"/>
              <a:gd name="connsiteY9" fmla="*/ 675704 h 755963"/>
              <a:gd name="connsiteX10" fmla="*/ 526224 w 3486416"/>
              <a:gd name="connsiteY10" fmla="*/ 617844 h 755963"/>
              <a:gd name="connsiteX11" fmla="*/ 321958 w 3486416"/>
              <a:gd name="connsiteY11" fmla="*/ 550661 h 755963"/>
              <a:gd name="connsiteX12" fmla="*/ 0 w 3486416"/>
              <a:gd name="connsiteY12" fmla="*/ 418941 h 755963"/>
              <a:gd name="connsiteX13" fmla="*/ 41322 w 3486416"/>
              <a:gd name="connsiteY13" fmla="*/ 214089 h 755963"/>
              <a:gd name="connsiteX0" fmla="*/ 41322 w 3486416"/>
              <a:gd name="connsiteY0" fmla="*/ 214089 h 755963"/>
              <a:gd name="connsiteX1" fmla="*/ 565382 w 3486416"/>
              <a:gd name="connsiteY1" fmla="*/ 212392 h 755963"/>
              <a:gd name="connsiteX2" fmla="*/ 2079417 w 3486416"/>
              <a:gd name="connsiteY2" fmla="*/ 186979 h 755963"/>
              <a:gd name="connsiteX3" fmla="*/ 2715673 w 3486416"/>
              <a:gd name="connsiteY3" fmla="*/ 99072 h 755963"/>
              <a:gd name="connsiteX4" fmla="*/ 3341931 w 3486416"/>
              <a:gd name="connsiteY4" fmla="*/ 0 h 755963"/>
              <a:gd name="connsiteX5" fmla="*/ 3486416 w 3486416"/>
              <a:gd name="connsiteY5" fmla="*/ 380848 h 755963"/>
              <a:gd name="connsiteX6" fmla="*/ 3057432 w 3486416"/>
              <a:gd name="connsiteY6" fmla="*/ 608891 h 755963"/>
              <a:gd name="connsiteX7" fmla="*/ 2659014 w 3486416"/>
              <a:gd name="connsiteY7" fmla="*/ 720233 h 755963"/>
              <a:gd name="connsiteX8" fmla="*/ 1874273 w 3486416"/>
              <a:gd name="connsiteY8" fmla="*/ 755963 h 755963"/>
              <a:gd name="connsiteX9" fmla="*/ 902591 w 3486416"/>
              <a:gd name="connsiteY9" fmla="*/ 675704 h 755963"/>
              <a:gd name="connsiteX10" fmla="*/ 526224 w 3486416"/>
              <a:gd name="connsiteY10" fmla="*/ 617844 h 755963"/>
              <a:gd name="connsiteX11" fmla="*/ 321958 w 3486416"/>
              <a:gd name="connsiteY11" fmla="*/ 550661 h 755963"/>
              <a:gd name="connsiteX12" fmla="*/ 0 w 3486416"/>
              <a:gd name="connsiteY12" fmla="*/ 418941 h 755963"/>
              <a:gd name="connsiteX13" fmla="*/ 41322 w 3486416"/>
              <a:gd name="connsiteY13" fmla="*/ 214089 h 755963"/>
              <a:gd name="connsiteX0" fmla="*/ 41322 w 3486416"/>
              <a:gd name="connsiteY0" fmla="*/ 214089 h 755963"/>
              <a:gd name="connsiteX1" fmla="*/ 565382 w 3486416"/>
              <a:gd name="connsiteY1" fmla="*/ 212392 h 755963"/>
              <a:gd name="connsiteX2" fmla="*/ 2079417 w 3486416"/>
              <a:gd name="connsiteY2" fmla="*/ 186979 h 755963"/>
              <a:gd name="connsiteX3" fmla="*/ 2715673 w 3486416"/>
              <a:gd name="connsiteY3" fmla="*/ 99072 h 755963"/>
              <a:gd name="connsiteX4" fmla="*/ 3341931 w 3486416"/>
              <a:gd name="connsiteY4" fmla="*/ 0 h 755963"/>
              <a:gd name="connsiteX5" fmla="*/ 3486416 w 3486416"/>
              <a:gd name="connsiteY5" fmla="*/ 380848 h 755963"/>
              <a:gd name="connsiteX6" fmla="*/ 3057432 w 3486416"/>
              <a:gd name="connsiteY6" fmla="*/ 608891 h 755963"/>
              <a:gd name="connsiteX7" fmla="*/ 2541878 w 3486416"/>
              <a:gd name="connsiteY7" fmla="*/ 721433 h 755963"/>
              <a:gd name="connsiteX8" fmla="*/ 1874273 w 3486416"/>
              <a:gd name="connsiteY8" fmla="*/ 755963 h 755963"/>
              <a:gd name="connsiteX9" fmla="*/ 902591 w 3486416"/>
              <a:gd name="connsiteY9" fmla="*/ 675704 h 755963"/>
              <a:gd name="connsiteX10" fmla="*/ 526224 w 3486416"/>
              <a:gd name="connsiteY10" fmla="*/ 617844 h 755963"/>
              <a:gd name="connsiteX11" fmla="*/ 321958 w 3486416"/>
              <a:gd name="connsiteY11" fmla="*/ 550661 h 755963"/>
              <a:gd name="connsiteX12" fmla="*/ 0 w 3486416"/>
              <a:gd name="connsiteY12" fmla="*/ 418941 h 755963"/>
              <a:gd name="connsiteX13" fmla="*/ 41322 w 3486416"/>
              <a:gd name="connsiteY13" fmla="*/ 214089 h 755963"/>
              <a:gd name="connsiteX0" fmla="*/ 41322 w 3486416"/>
              <a:gd name="connsiteY0" fmla="*/ 214089 h 759060"/>
              <a:gd name="connsiteX1" fmla="*/ 565382 w 3486416"/>
              <a:gd name="connsiteY1" fmla="*/ 212392 h 759060"/>
              <a:gd name="connsiteX2" fmla="*/ 2079417 w 3486416"/>
              <a:gd name="connsiteY2" fmla="*/ 186979 h 759060"/>
              <a:gd name="connsiteX3" fmla="*/ 2715673 w 3486416"/>
              <a:gd name="connsiteY3" fmla="*/ 99072 h 759060"/>
              <a:gd name="connsiteX4" fmla="*/ 3341931 w 3486416"/>
              <a:gd name="connsiteY4" fmla="*/ 0 h 759060"/>
              <a:gd name="connsiteX5" fmla="*/ 3486416 w 3486416"/>
              <a:gd name="connsiteY5" fmla="*/ 380848 h 759060"/>
              <a:gd name="connsiteX6" fmla="*/ 3057432 w 3486416"/>
              <a:gd name="connsiteY6" fmla="*/ 608891 h 759060"/>
              <a:gd name="connsiteX7" fmla="*/ 2541878 w 3486416"/>
              <a:gd name="connsiteY7" fmla="*/ 721433 h 759060"/>
              <a:gd name="connsiteX8" fmla="*/ 1874273 w 3486416"/>
              <a:gd name="connsiteY8" fmla="*/ 755963 h 759060"/>
              <a:gd name="connsiteX9" fmla="*/ 902591 w 3486416"/>
              <a:gd name="connsiteY9" fmla="*/ 675704 h 759060"/>
              <a:gd name="connsiteX10" fmla="*/ 526224 w 3486416"/>
              <a:gd name="connsiteY10" fmla="*/ 617844 h 759060"/>
              <a:gd name="connsiteX11" fmla="*/ 321958 w 3486416"/>
              <a:gd name="connsiteY11" fmla="*/ 550661 h 759060"/>
              <a:gd name="connsiteX12" fmla="*/ 0 w 3486416"/>
              <a:gd name="connsiteY12" fmla="*/ 418941 h 759060"/>
              <a:gd name="connsiteX13" fmla="*/ 41322 w 3486416"/>
              <a:gd name="connsiteY13" fmla="*/ 214089 h 759060"/>
              <a:gd name="connsiteX0" fmla="*/ 41322 w 3486416"/>
              <a:gd name="connsiteY0" fmla="*/ 214089 h 758794"/>
              <a:gd name="connsiteX1" fmla="*/ 565382 w 3486416"/>
              <a:gd name="connsiteY1" fmla="*/ 212392 h 758794"/>
              <a:gd name="connsiteX2" fmla="*/ 2079417 w 3486416"/>
              <a:gd name="connsiteY2" fmla="*/ 186979 h 758794"/>
              <a:gd name="connsiteX3" fmla="*/ 2715673 w 3486416"/>
              <a:gd name="connsiteY3" fmla="*/ 99072 h 758794"/>
              <a:gd name="connsiteX4" fmla="*/ 3341931 w 3486416"/>
              <a:gd name="connsiteY4" fmla="*/ 0 h 758794"/>
              <a:gd name="connsiteX5" fmla="*/ 3486416 w 3486416"/>
              <a:gd name="connsiteY5" fmla="*/ 380848 h 758794"/>
              <a:gd name="connsiteX6" fmla="*/ 3057432 w 3486416"/>
              <a:gd name="connsiteY6" fmla="*/ 608891 h 758794"/>
              <a:gd name="connsiteX7" fmla="*/ 2712258 w 3486416"/>
              <a:gd name="connsiteY7" fmla="*/ 719688 h 758794"/>
              <a:gd name="connsiteX8" fmla="*/ 1874273 w 3486416"/>
              <a:gd name="connsiteY8" fmla="*/ 755963 h 758794"/>
              <a:gd name="connsiteX9" fmla="*/ 902591 w 3486416"/>
              <a:gd name="connsiteY9" fmla="*/ 675704 h 758794"/>
              <a:gd name="connsiteX10" fmla="*/ 526224 w 3486416"/>
              <a:gd name="connsiteY10" fmla="*/ 617844 h 758794"/>
              <a:gd name="connsiteX11" fmla="*/ 321958 w 3486416"/>
              <a:gd name="connsiteY11" fmla="*/ 550661 h 758794"/>
              <a:gd name="connsiteX12" fmla="*/ 0 w 3486416"/>
              <a:gd name="connsiteY12" fmla="*/ 418941 h 758794"/>
              <a:gd name="connsiteX13" fmla="*/ 41322 w 3486416"/>
              <a:gd name="connsiteY13" fmla="*/ 214089 h 758794"/>
              <a:gd name="connsiteX0" fmla="*/ 41322 w 3486416"/>
              <a:gd name="connsiteY0" fmla="*/ 214089 h 757519"/>
              <a:gd name="connsiteX1" fmla="*/ 565382 w 3486416"/>
              <a:gd name="connsiteY1" fmla="*/ 212392 h 757519"/>
              <a:gd name="connsiteX2" fmla="*/ 2079417 w 3486416"/>
              <a:gd name="connsiteY2" fmla="*/ 186979 h 757519"/>
              <a:gd name="connsiteX3" fmla="*/ 2715673 w 3486416"/>
              <a:gd name="connsiteY3" fmla="*/ 99072 h 757519"/>
              <a:gd name="connsiteX4" fmla="*/ 3341931 w 3486416"/>
              <a:gd name="connsiteY4" fmla="*/ 0 h 757519"/>
              <a:gd name="connsiteX5" fmla="*/ 3486416 w 3486416"/>
              <a:gd name="connsiteY5" fmla="*/ 380848 h 757519"/>
              <a:gd name="connsiteX6" fmla="*/ 3057432 w 3486416"/>
              <a:gd name="connsiteY6" fmla="*/ 608891 h 757519"/>
              <a:gd name="connsiteX7" fmla="*/ 2712258 w 3486416"/>
              <a:gd name="connsiteY7" fmla="*/ 719688 h 757519"/>
              <a:gd name="connsiteX8" fmla="*/ 1874273 w 3486416"/>
              <a:gd name="connsiteY8" fmla="*/ 755963 h 757519"/>
              <a:gd name="connsiteX9" fmla="*/ 902591 w 3486416"/>
              <a:gd name="connsiteY9" fmla="*/ 675704 h 757519"/>
              <a:gd name="connsiteX10" fmla="*/ 526224 w 3486416"/>
              <a:gd name="connsiteY10" fmla="*/ 617844 h 757519"/>
              <a:gd name="connsiteX11" fmla="*/ 321958 w 3486416"/>
              <a:gd name="connsiteY11" fmla="*/ 550661 h 757519"/>
              <a:gd name="connsiteX12" fmla="*/ 0 w 3486416"/>
              <a:gd name="connsiteY12" fmla="*/ 418941 h 757519"/>
              <a:gd name="connsiteX13" fmla="*/ 41322 w 3486416"/>
              <a:gd name="connsiteY13" fmla="*/ 214089 h 757519"/>
              <a:gd name="connsiteX0" fmla="*/ 41322 w 3486416"/>
              <a:gd name="connsiteY0" fmla="*/ 214089 h 758378"/>
              <a:gd name="connsiteX1" fmla="*/ 565382 w 3486416"/>
              <a:gd name="connsiteY1" fmla="*/ 212392 h 758378"/>
              <a:gd name="connsiteX2" fmla="*/ 2079417 w 3486416"/>
              <a:gd name="connsiteY2" fmla="*/ 186979 h 758378"/>
              <a:gd name="connsiteX3" fmla="*/ 2715673 w 3486416"/>
              <a:gd name="connsiteY3" fmla="*/ 99072 h 758378"/>
              <a:gd name="connsiteX4" fmla="*/ 3341931 w 3486416"/>
              <a:gd name="connsiteY4" fmla="*/ 0 h 758378"/>
              <a:gd name="connsiteX5" fmla="*/ 3486416 w 3486416"/>
              <a:gd name="connsiteY5" fmla="*/ 380848 h 758378"/>
              <a:gd name="connsiteX6" fmla="*/ 3167613 w 3486416"/>
              <a:gd name="connsiteY6" fmla="*/ 552383 h 758378"/>
              <a:gd name="connsiteX7" fmla="*/ 2712258 w 3486416"/>
              <a:gd name="connsiteY7" fmla="*/ 719688 h 758378"/>
              <a:gd name="connsiteX8" fmla="*/ 1874273 w 3486416"/>
              <a:gd name="connsiteY8" fmla="*/ 755963 h 758378"/>
              <a:gd name="connsiteX9" fmla="*/ 902591 w 3486416"/>
              <a:gd name="connsiteY9" fmla="*/ 675704 h 758378"/>
              <a:gd name="connsiteX10" fmla="*/ 526224 w 3486416"/>
              <a:gd name="connsiteY10" fmla="*/ 617844 h 758378"/>
              <a:gd name="connsiteX11" fmla="*/ 321958 w 3486416"/>
              <a:gd name="connsiteY11" fmla="*/ 550661 h 758378"/>
              <a:gd name="connsiteX12" fmla="*/ 0 w 3486416"/>
              <a:gd name="connsiteY12" fmla="*/ 418941 h 758378"/>
              <a:gd name="connsiteX13" fmla="*/ 41322 w 3486416"/>
              <a:gd name="connsiteY13" fmla="*/ 214089 h 758378"/>
              <a:gd name="connsiteX0" fmla="*/ 41322 w 3486416"/>
              <a:gd name="connsiteY0" fmla="*/ 214089 h 757574"/>
              <a:gd name="connsiteX1" fmla="*/ 565382 w 3486416"/>
              <a:gd name="connsiteY1" fmla="*/ 212392 h 757574"/>
              <a:gd name="connsiteX2" fmla="*/ 2079417 w 3486416"/>
              <a:gd name="connsiteY2" fmla="*/ 186979 h 757574"/>
              <a:gd name="connsiteX3" fmla="*/ 2715673 w 3486416"/>
              <a:gd name="connsiteY3" fmla="*/ 99072 h 757574"/>
              <a:gd name="connsiteX4" fmla="*/ 3341931 w 3486416"/>
              <a:gd name="connsiteY4" fmla="*/ 0 h 757574"/>
              <a:gd name="connsiteX5" fmla="*/ 3486416 w 3486416"/>
              <a:gd name="connsiteY5" fmla="*/ 380848 h 757574"/>
              <a:gd name="connsiteX6" fmla="*/ 3167613 w 3486416"/>
              <a:gd name="connsiteY6" fmla="*/ 552383 h 757574"/>
              <a:gd name="connsiteX7" fmla="*/ 2658905 w 3486416"/>
              <a:gd name="connsiteY7" fmla="*/ 709584 h 757574"/>
              <a:gd name="connsiteX8" fmla="*/ 1874273 w 3486416"/>
              <a:gd name="connsiteY8" fmla="*/ 755963 h 757574"/>
              <a:gd name="connsiteX9" fmla="*/ 902591 w 3486416"/>
              <a:gd name="connsiteY9" fmla="*/ 675704 h 757574"/>
              <a:gd name="connsiteX10" fmla="*/ 526224 w 3486416"/>
              <a:gd name="connsiteY10" fmla="*/ 617844 h 757574"/>
              <a:gd name="connsiteX11" fmla="*/ 321958 w 3486416"/>
              <a:gd name="connsiteY11" fmla="*/ 550661 h 757574"/>
              <a:gd name="connsiteX12" fmla="*/ 0 w 3486416"/>
              <a:gd name="connsiteY12" fmla="*/ 418941 h 757574"/>
              <a:gd name="connsiteX13" fmla="*/ 41322 w 3486416"/>
              <a:gd name="connsiteY13" fmla="*/ 214089 h 757574"/>
              <a:gd name="connsiteX0" fmla="*/ 41322 w 3486416"/>
              <a:gd name="connsiteY0" fmla="*/ 214089 h 743710"/>
              <a:gd name="connsiteX1" fmla="*/ 565382 w 3486416"/>
              <a:gd name="connsiteY1" fmla="*/ 212392 h 743710"/>
              <a:gd name="connsiteX2" fmla="*/ 2079417 w 3486416"/>
              <a:gd name="connsiteY2" fmla="*/ 186979 h 743710"/>
              <a:gd name="connsiteX3" fmla="*/ 2715673 w 3486416"/>
              <a:gd name="connsiteY3" fmla="*/ 99072 h 743710"/>
              <a:gd name="connsiteX4" fmla="*/ 3341931 w 3486416"/>
              <a:gd name="connsiteY4" fmla="*/ 0 h 743710"/>
              <a:gd name="connsiteX5" fmla="*/ 3486416 w 3486416"/>
              <a:gd name="connsiteY5" fmla="*/ 380848 h 743710"/>
              <a:gd name="connsiteX6" fmla="*/ 3167613 w 3486416"/>
              <a:gd name="connsiteY6" fmla="*/ 552383 h 743710"/>
              <a:gd name="connsiteX7" fmla="*/ 2658905 w 3486416"/>
              <a:gd name="connsiteY7" fmla="*/ 709584 h 743710"/>
              <a:gd name="connsiteX8" fmla="*/ 1882639 w 3486416"/>
              <a:gd name="connsiteY8" fmla="*/ 740967 h 743710"/>
              <a:gd name="connsiteX9" fmla="*/ 902591 w 3486416"/>
              <a:gd name="connsiteY9" fmla="*/ 675704 h 743710"/>
              <a:gd name="connsiteX10" fmla="*/ 526224 w 3486416"/>
              <a:gd name="connsiteY10" fmla="*/ 617844 h 743710"/>
              <a:gd name="connsiteX11" fmla="*/ 321958 w 3486416"/>
              <a:gd name="connsiteY11" fmla="*/ 550661 h 743710"/>
              <a:gd name="connsiteX12" fmla="*/ 0 w 3486416"/>
              <a:gd name="connsiteY12" fmla="*/ 418941 h 743710"/>
              <a:gd name="connsiteX13" fmla="*/ 41322 w 3486416"/>
              <a:gd name="connsiteY13" fmla="*/ 214089 h 743710"/>
              <a:gd name="connsiteX0" fmla="*/ 41322 w 3486416"/>
              <a:gd name="connsiteY0" fmla="*/ 214089 h 749706"/>
              <a:gd name="connsiteX1" fmla="*/ 565382 w 3486416"/>
              <a:gd name="connsiteY1" fmla="*/ 212392 h 749706"/>
              <a:gd name="connsiteX2" fmla="*/ 2079417 w 3486416"/>
              <a:gd name="connsiteY2" fmla="*/ 186979 h 749706"/>
              <a:gd name="connsiteX3" fmla="*/ 2715673 w 3486416"/>
              <a:gd name="connsiteY3" fmla="*/ 99072 h 749706"/>
              <a:gd name="connsiteX4" fmla="*/ 3341931 w 3486416"/>
              <a:gd name="connsiteY4" fmla="*/ 0 h 749706"/>
              <a:gd name="connsiteX5" fmla="*/ 3486416 w 3486416"/>
              <a:gd name="connsiteY5" fmla="*/ 380848 h 749706"/>
              <a:gd name="connsiteX6" fmla="*/ 3167613 w 3486416"/>
              <a:gd name="connsiteY6" fmla="*/ 552383 h 749706"/>
              <a:gd name="connsiteX7" fmla="*/ 2658905 w 3486416"/>
              <a:gd name="connsiteY7" fmla="*/ 709584 h 749706"/>
              <a:gd name="connsiteX8" fmla="*/ 1859277 w 3486416"/>
              <a:gd name="connsiteY8" fmla="*/ 747596 h 749706"/>
              <a:gd name="connsiteX9" fmla="*/ 902591 w 3486416"/>
              <a:gd name="connsiteY9" fmla="*/ 675704 h 749706"/>
              <a:gd name="connsiteX10" fmla="*/ 526224 w 3486416"/>
              <a:gd name="connsiteY10" fmla="*/ 617844 h 749706"/>
              <a:gd name="connsiteX11" fmla="*/ 321958 w 3486416"/>
              <a:gd name="connsiteY11" fmla="*/ 550661 h 749706"/>
              <a:gd name="connsiteX12" fmla="*/ 0 w 3486416"/>
              <a:gd name="connsiteY12" fmla="*/ 418941 h 749706"/>
              <a:gd name="connsiteX13" fmla="*/ 41322 w 3486416"/>
              <a:gd name="connsiteY13" fmla="*/ 214089 h 749706"/>
              <a:gd name="connsiteX0" fmla="*/ 41322 w 3486416"/>
              <a:gd name="connsiteY0" fmla="*/ 199203 h 734820"/>
              <a:gd name="connsiteX1" fmla="*/ 565382 w 3486416"/>
              <a:gd name="connsiteY1" fmla="*/ 197506 h 734820"/>
              <a:gd name="connsiteX2" fmla="*/ 2079417 w 3486416"/>
              <a:gd name="connsiteY2" fmla="*/ 172093 h 734820"/>
              <a:gd name="connsiteX3" fmla="*/ 2715673 w 3486416"/>
              <a:gd name="connsiteY3" fmla="*/ 84186 h 734820"/>
              <a:gd name="connsiteX4" fmla="*/ 3344213 w 3486416"/>
              <a:gd name="connsiteY4" fmla="*/ 0 h 734820"/>
              <a:gd name="connsiteX5" fmla="*/ 3486416 w 3486416"/>
              <a:gd name="connsiteY5" fmla="*/ 365962 h 734820"/>
              <a:gd name="connsiteX6" fmla="*/ 3167613 w 3486416"/>
              <a:gd name="connsiteY6" fmla="*/ 537497 h 734820"/>
              <a:gd name="connsiteX7" fmla="*/ 2658905 w 3486416"/>
              <a:gd name="connsiteY7" fmla="*/ 694698 h 734820"/>
              <a:gd name="connsiteX8" fmla="*/ 1859277 w 3486416"/>
              <a:gd name="connsiteY8" fmla="*/ 732710 h 734820"/>
              <a:gd name="connsiteX9" fmla="*/ 902591 w 3486416"/>
              <a:gd name="connsiteY9" fmla="*/ 660818 h 734820"/>
              <a:gd name="connsiteX10" fmla="*/ 526224 w 3486416"/>
              <a:gd name="connsiteY10" fmla="*/ 602958 h 734820"/>
              <a:gd name="connsiteX11" fmla="*/ 321958 w 3486416"/>
              <a:gd name="connsiteY11" fmla="*/ 535775 h 734820"/>
              <a:gd name="connsiteX12" fmla="*/ 0 w 3486416"/>
              <a:gd name="connsiteY12" fmla="*/ 404055 h 734820"/>
              <a:gd name="connsiteX13" fmla="*/ 41322 w 3486416"/>
              <a:gd name="connsiteY13" fmla="*/ 199203 h 734820"/>
              <a:gd name="connsiteX0" fmla="*/ 41322 w 3794061"/>
              <a:gd name="connsiteY0" fmla="*/ 365690 h 901307"/>
              <a:gd name="connsiteX1" fmla="*/ 565382 w 3794061"/>
              <a:gd name="connsiteY1" fmla="*/ 363993 h 901307"/>
              <a:gd name="connsiteX2" fmla="*/ 2079417 w 3794061"/>
              <a:gd name="connsiteY2" fmla="*/ 338580 h 901307"/>
              <a:gd name="connsiteX3" fmla="*/ 2715673 w 3794061"/>
              <a:gd name="connsiteY3" fmla="*/ 250673 h 901307"/>
              <a:gd name="connsiteX4" fmla="*/ 3794061 w 3794061"/>
              <a:gd name="connsiteY4" fmla="*/ 0 h 901307"/>
              <a:gd name="connsiteX5" fmla="*/ 3486416 w 3794061"/>
              <a:gd name="connsiteY5" fmla="*/ 532449 h 901307"/>
              <a:gd name="connsiteX6" fmla="*/ 3167613 w 3794061"/>
              <a:gd name="connsiteY6" fmla="*/ 703984 h 901307"/>
              <a:gd name="connsiteX7" fmla="*/ 2658905 w 3794061"/>
              <a:gd name="connsiteY7" fmla="*/ 861185 h 901307"/>
              <a:gd name="connsiteX8" fmla="*/ 1859277 w 3794061"/>
              <a:gd name="connsiteY8" fmla="*/ 899197 h 901307"/>
              <a:gd name="connsiteX9" fmla="*/ 902591 w 3794061"/>
              <a:gd name="connsiteY9" fmla="*/ 827305 h 901307"/>
              <a:gd name="connsiteX10" fmla="*/ 526224 w 3794061"/>
              <a:gd name="connsiteY10" fmla="*/ 769445 h 901307"/>
              <a:gd name="connsiteX11" fmla="*/ 321958 w 3794061"/>
              <a:gd name="connsiteY11" fmla="*/ 702262 h 901307"/>
              <a:gd name="connsiteX12" fmla="*/ 0 w 3794061"/>
              <a:gd name="connsiteY12" fmla="*/ 570542 h 901307"/>
              <a:gd name="connsiteX13" fmla="*/ 41322 w 3794061"/>
              <a:gd name="connsiteY13" fmla="*/ 365690 h 901307"/>
              <a:gd name="connsiteX0" fmla="*/ 41322 w 3794061"/>
              <a:gd name="connsiteY0" fmla="*/ 365690 h 901307"/>
              <a:gd name="connsiteX1" fmla="*/ 565382 w 3794061"/>
              <a:gd name="connsiteY1" fmla="*/ 363993 h 901307"/>
              <a:gd name="connsiteX2" fmla="*/ 2079417 w 3794061"/>
              <a:gd name="connsiteY2" fmla="*/ 338580 h 901307"/>
              <a:gd name="connsiteX3" fmla="*/ 2715673 w 3794061"/>
              <a:gd name="connsiteY3" fmla="*/ 250673 h 901307"/>
              <a:gd name="connsiteX4" fmla="*/ 3337968 w 3794061"/>
              <a:gd name="connsiteY4" fmla="*/ 180395 h 901307"/>
              <a:gd name="connsiteX5" fmla="*/ 3794061 w 3794061"/>
              <a:gd name="connsiteY5" fmla="*/ 0 h 901307"/>
              <a:gd name="connsiteX6" fmla="*/ 3486416 w 3794061"/>
              <a:gd name="connsiteY6" fmla="*/ 532449 h 901307"/>
              <a:gd name="connsiteX7" fmla="*/ 3167613 w 3794061"/>
              <a:gd name="connsiteY7" fmla="*/ 703984 h 901307"/>
              <a:gd name="connsiteX8" fmla="*/ 2658905 w 3794061"/>
              <a:gd name="connsiteY8" fmla="*/ 861185 h 901307"/>
              <a:gd name="connsiteX9" fmla="*/ 1859277 w 3794061"/>
              <a:gd name="connsiteY9" fmla="*/ 899197 h 901307"/>
              <a:gd name="connsiteX10" fmla="*/ 902591 w 3794061"/>
              <a:gd name="connsiteY10" fmla="*/ 827305 h 901307"/>
              <a:gd name="connsiteX11" fmla="*/ 526224 w 3794061"/>
              <a:gd name="connsiteY11" fmla="*/ 769445 h 901307"/>
              <a:gd name="connsiteX12" fmla="*/ 321958 w 3794061"/>
              <a:gd name="connsiteY12" fmla="*/ 702262 h 901307"/>
              <a:gd name="connsiteX13" fmla="*/ 0 w 3794061"/>
              <a:gd name="connsiteY13" fmla="*/ 570542 h 901307"/>
              <a:gd name="connsiteX14" fmla="*/ 41322 w 3794061"/>
              <a:gd name="connsiteY14" fmla="*/ 365690 h 901307"/>
              <a:gd name="connsiteX0" fmla="*/ 41322 w 3794061"/>
              <a:gd name="connsiteY0" fmla="*/ 365690 h 901307"/>
              <a:gd name="connsiteX1" fmla="*/ 565382 w 3794061"/>
              <a:gd name="connsiteY1" fmla="*/ 363993 h 901307"/>
              <a:gd name="connsiteX2" fmla="*/ 2079417 w 3794061"/>
              <a:gd name="connsiteY2" fmla="*/ 338580 h 901307"/>
              <a:gd name="connsiteX3" fmla="*/ 2715673 w 3794061"/>
              <a:gd name="connsiteY3" fmla="*/ 250673 h 901307"/>
              <a:gd name="connsiteX4" fmla="*/ 3369696 w 3794061"/>
              <a:gd name="connsiteY4" fmla="*/ 158770 h 901307"/>
              <a:gd name="connsiteX5" fmla="*/ 3794061 w 3794061"/>
              <a:gd name="connsiteY5" fmla="*/ 0 h 901307"/>
              <a:gd name="connsiteX6" fmla="*/ 3486416 w 3794061"/>
              <a:gd name="connsiteY6" fmla="*/ 532449 h 901307"/>
              <a:gd name="connsiteX7" fmla="*/ 3167613 w 3794061"/>
              <a:gd name="connsiteY7" fmla="*/ 703984 h 901307"/>
              <a:gd name="connsiteX8" fmla="*/ 2658905 w 3794061"/>
              <a:gd name="connsiteY8" fmla="*/ 861185 h 901307"/>
              <a:gd name="connsiteX9" fmla="*/ 1859277 w 3794061"/>
              <a:gd name="connsiteY9" fmla="*/ 899197 h 901307"/>
              <a:gd name="connsiteX10" fmla="*/ 902591 w 3794061"/>
              <a:gd name="connsiteY10" fmla="*/ 827305 h 901307"/>
              <a:gd name="connsiteX11" fmla="*/ 526224 w 3794061"/>
              <a:gd name="connsiteY11" fmla="*/ 769445 h 901307"/>
              <a:gd name="connsiteX12" fmla="*/ 321958 w 3794061"/>
              <a:gd name="connsiteY12" fmla="*/ 702262 h 901307"/>
              <a:gd name="connsiteX13" fmla="*/ 0 w 3794061"/>
              <a:gd name="connsiteY13" fmla="*/ 570542 h 901307"/>
              <a:gd name="connsiteX14" fmla="*/ 41322 w 3794061"/>
              <a:gd name="connsiteY14" fmla="*/ 365690 h 901307"/>
              <a:gd name="connsiteX0" fmla="*/ 41322 w 3884897"/>
              <a:gd name="connsiteY0" fmla="*/ 365690 h 901307"/>
              <a:gd name="connsiteX1" fmla="*/ 565382 w 3884897"/>
              <a:gd name="connsiteY1" fmla="*/ 363993 h 901307"/>
              <a:gd name="connsiteX2" fmla="*/ 2079417 w 3884897"/>
              <a:gd name="connsiteY2" fmla="*/ 338580 h 901307"/>
              <a:gd name="connsiteX3" fmla="*/ 2715673 w 3884897"/>
              <a:gd name="connsiteY3" fmla="*/ 250673 h 901307"/>
              <a:gd name="connsiteX4" fmla="*/ 3369696 w 3884897"/>
              <a:gd name="connsiteY4" fmla="*/ 158770 h 901307"/>
              <a:gd name="connsiteX5" fmla="*/ 3794061 w 3884897"/>
              <a:gd name="connsiteY5" fmla="*/ 0 h 901307"/>
              <a:gd name="connsiteX6" fmla="*/ 3868886 w 3884897"/>
              <a:gd name="connsiteY6" fmla="*/ 234594 h 901307"/>
              <a:gd name="connsiteX7" fmla="*/ 3486416 w 3884897"/>
              <a:gd name="connsiteY7" fmla="*/ 532449 h 901307"/>
              <a:gd name="connsiteX8" fmla="*/ 3167613 w 3884897"/>
              <a:gd name="connsiteY8" fmla="*/ 703984 h 901307"/>
              <a:gd name="connsiteX9" fmla="*/ 2658905 w 3884897"/>
              <a:gd name="connsiteY9" fmla="*/ 861185 h 901307"/>
              <a:gd name="connsiteX10" fmla="*/ 1859277 w 3884897"/>
              <a:gd name="connsiteY10" fmla="*/ 899197 h 901307"/>
              <a:gd name="connsiteX11" fmla="*/ 902591 w 3884897"/>
              <a:gd name="connsiteY11" fmla="*/ 827305 h 901307"/>
              <a:gd name="connsiteX12" fmla="*/ 526224 w 3884897"/>
              <a:gd name="connsiteY12" fmla="*/ 769445 h 901307"/>
              <a:gd name="connsiteX13" fmla="*/ 321958 w 3884897"/>
              <a:gd name="connsiteY13" fmla="*/ 702262 h 901307"/>
              <a:gd name="connsiteX14" fmla="*/ 0 w 3884897"/>
              <a:gd name="connsiteY14" fmla="*/ 570542 h 901307"/>
              <a:gd name="connsiteX15" fmla="*/ 41322 w 3884897"/>
              <a:gd name="connsiteY15" fmla="*/ 365690 h 901307"/>
              <a:gd name="connsiteX0" fmla="*/ 41322 w 3868886"/>
              <a:gd name="connsiteY0" fmla="*/ 365690 h 901307"/>
              <a:gd name="connsiteX1" fmla="*/ 565382 w 3868886"/>
              <a:gd name="connsiteY1" fmla="*/ 363993 h 901307"/>
              <a:gd name="connsiteX2" fmla="*/ 2079417 w 3868886"/>
              <a:gd name="connsiteY2" fmla="*/ 338580 h 901307"/>
              <a:gd name="connsiteX3" fmla="*/ 2715673 w 3868886"/>
              <a:gd name="connsiteY3" fmla="*/ 250673 h 901307"/>
              <a:gd name="connsiteX4" fmla="*/ 3369696 w 3868886"/>
              <a:gd name="connsiteY4" fmla="*/ 158770 h 901307"/>
              <a:gd name="connsiteX5" fmla="*/ 3794061 w 3868886"/>
              <a:gd name="connsiteY5" fmla="*/ 0 h 901307"/>
              <a:gd name="connsiteX6" fmla="*/ 3868886 w 3868886"/>
              <a:gd name="connsiteY6" fmla="*/ 234594 h 901307"/>
              <a:gd name="connsiteX7" fmla="*/ 3486416 w 3868886"/>
              <a:gd name="connsiteY7" fmla="*/ 532449 h 901307"/>
              <a:gd name="connsiteX8" fmla="*/ 3167613 w 3868886"/>
              <a:gd name="connsiteY8" fmla="*/ 703984 h 901307"/>
              <a:gd name="connsiteX9" fmla="*/ 2658905 w 3868886"/>
              <a:gd name="connsiteY9" fmla="*/ 861185 h 901307"/>
              <a:gd name="connsiteX10" fmla="*/ 1859277 w 3868886"/>
              <a:gd name="connsiteY10" fmla="*/ 899197 h 901307"/>
              <a:gd name="connsiteX11" fmla="*/ 902591 w 3868886"/>
              <a:gd name="connsiteY11" fmla="*/ 827305 h 901307"/>
              <a:gd name="connsiteX12" fmla="*/ 526224 w 3868886"/>
              <a:gd name="connsiteY12" fmla="*/ 769445 h 901307"/>
              <a:gd name="connsiteX13" fmla="*/ 321958 w 3868886"/>
              <a:gd name="connsiteY13" fmla="*/ 702262 h 901307"/>
              <a:gd name="connsiteX14" fmla="*/ 0 w 3868886"/>
              <a:gd name="connsiteY14" fmla="*/ 570542 h 901307"/>
              <a:gd name="connsiteX15" fmla="*/ 41322 w 3868886"/>
              <a:gd name="connsiteY15" fmla="*/ 365690 h 901307"/>
              <a:gd name="connsiteX0" fmla="*/ 41322 w 3868886"/>
              <a:gd name="connsiteY0" fmla="*/ 365690 h 901307"/>
              <a:gd name="connsiteX1" fmla="*/ 565382 w 3868886"/>
              <a:gd name="connsiteY1" fmla="*/ 363993 h 901307"/>
              <a:gd name="connsiteX2" fmla="*/ 2079417 w 3868886"/>
              <a:gd name="connsiteY2" fmla="*/ 338580 h 901307"/>
              <a:gd name="connsiteX3" fmla="*/ 2707307 w 3868886"/>
              <a:gd name="connsiteY3" fmla="*/ 265668 h 901307"/>
              <a:gd name="connsiteX4" fmla="*/ 3369696 w 3868886"/>
              <a:gd name="connsiteY4" fmla="*/ 158770 h 901307"/>
              <a:gd name="connsiteX5" fmla="*/ 3794061 w 3868886"/>
              <a:gd name="connsiteY5" fmla="*/ 0 h 901307"/>
              <a:gd name="connsiteX6" fmla="*/ 3868886 w 3868886"/>
              <a:gd name="connsiteY6" fmla="*/ 234594 h 901307"/>
              <a:gd name="connsiteX7" fmla="*/ 3486416 w 3868886"/>
              <a:gd name="connsiteY7" fmla="*/ 532449 h 901307"/>
              <a:gd name="connsiteX8" fmla="*/ 3167613 w 3868886"/>
              <a:gd name="connsiteY8" fmla="*/ 703984 h 901307"/>
              <a:gd name="connsiteX9" fmla="*/ 2658905 w 3868886"/>
              <a:gd name="connsiteY9" fmla="*/ 861185 h 901307"/>
              <a:gd name="connsiteX10" fmla="*/ 1859277 w 3868886"/>
              <a:gd name="connsiteY10" fmla="*/ 899197 h 901307"/>
              <a:gd name="connsiteX11" fmla="*/ 902591 w 3868886"/>
              <a:gd name="connsiteY11" fmla="*/ 827305 h 901307"/>
              <a:gd name="connsiteX12" fmla="*/ 526224 w 3868886"/>
              <a:gd name="connsiteY12" fmla="*/ 769445 h 901307"/>
              <a:gd name="connsiteX13" fmla="*/ 321958 w 3868886"/>
              <a:gd name="connsiteY13" fmla="*/ 702262 h 901307"/>
              <a:gd name="connsiteX14" fmla="*/ 0 w 3868886"/>
              <a:gd name="connsiteY14" fmla="*/ 570542 h 901307"/>
              <a:gd name="connsiteX15" fmla="*/ 41322 w 3868886"/>
              <a:gd name="connsiteY15" fmla="*/ 365690 h 901307"/>
              <a:gd name="connsiteX0" fmla="*/ 41322 w 3868886"/>
              <a:gd name="connsiteY0" fmla="*/ 365690 h 901307"/>
              <a:gd name="connsiteX1" fmla="*/ 565382 w 3868886"/>
              <a:gd name="connsiteY1" fmla="*/ 363993 h 901307"/>
              <a:gd name="connsiteX2" fmla="*/ 2079417 w 3868886"/>
              <a:gd name="connsiteY2" fmla="*/ 338580 h 901307"/>
              <a:gd name="connsiteX3" fmla="*/ 2707307 w 3868886"/>
              <a:gd name="connsiteY3" fmla="*/ 265668 h 901307"/>
              <a:gd name="connsiteX4" fmla="*/ 3369696 w 3868886"/>
              <a:gd name="connsiteY4" fmla="*/ 158770 h 901307"/>
              <a:gd name="connsiteX5" fmla="*/ 3794061 w 3868886"/>
              <a:gd name="connsiteY5" fmla="*/ 0 h 901307"/>
              <a:gd name="connsiteX6" fmla="*/ 3868886 w 3868886"/>
              <a:gd name="connsiteY6" fmla="*/ 234594 h 901307"/>
              <a:gd name="connsiteX7" fmla="*/ 3486416 w 3868886"/>
              <a:gd name="connsiteY7" fmla="*/ 532449 h 901307"/>
              <a:gd name="connsiteX8" fmla="*/ 3167613 w 3868886"/>
              <a:gd name="connsiteY8" fmla="*/ 703984 h 901307"/>
              <a:gd name="connsiteX9" fmla="*/ 2658905 w 3868886"/>
              <a:gd name="connsiteY9" fmla="*/ 861185 h 901307"/>
              <a:gd name="connsiteX10" fmla="*/ 1859277 w 3868886"/>
              <a:gd name="connsiteY10" fmla="*/ 899197 h 901307"/>
              <a:gd name="connsiteX11" fmla="*/ 902591 w 3868886"/>
              <a:gd name="connsiteY11" fmla="*/ 827305 h 901307"/>
              <a:gd name="connsiteX12" fmla="*/ 526224 w 3868886"/>
              <a:gd name="connsiteY12" fmla="*/ 769445 h 901307"/>
              <a:gd name="connsiteX13" fmla="*/ 321958 w 3868886"/>
              <a:gd name="connsiteY13" fmla="*/ 702262 h 901307"/>
              <a:gd name="connsiteX14" fmla="*/ 0 w 3868886"/>
              <a:gd name="connsiteY14" fmla="*/ 570542 h 901307"/>
              <a:gd name="connsiteX15" fmla="*/ 41322 w 3868886"/>
              <a:gd name="connsiteY15" fmla="*/ 365690 h 901307"/>
              <a:gd name="connsiteX0" fmla="*/ 41322 w 3868886"/>
              <a:gd name="connsiteY0" fmla="*/ 365690 h 901307"/>
              <a:gd name="connsiteX1" fmla="*/ 565382 w 3868886"/>
              <a:gd name="connsiteY1" fmla="*/ 363993 h 901307"/>
              <a:gd name="connsiteX2" fmla="*/ 2079417 w 3868886"/>
              <a:gd name="connsiteY2" fmla="*/ 338580 h 901307"/>
              <a:gd name="connsiteX3" fmla="*/ 2678457 w 3868886"/>
              <a:gd name="connsiteY3" fmla="*/ 256378 h 901307"/>
              <a:gd name="connsiteX4" fmla="*/ 3369696 w 3868886"/>
              <a:gd name="connsiteY4" fmla="*/ 158770 h 901307"/>
              <a:gd name="connsiteX5" fmla="*/ 3794061 w 3868886"/>
              <a:gd name="connsiteY5" fmla="*/ 0 h 901307"/>
              <a:gd name="connsiteX6" fmla="*/ 3868886 w 3868886"/>
              <a:gd name="connsiteY6" fmla="*/ 234594 h 901307"/>
              <a:gd name="connsiteX7" fmla="*/ 3486416 w 3868886"/>
              <a:gd name="connsiteY7" fmla="*/ 532449 h 901307"/>
              <a:gd name="connsiteX8" fmla="*/ 3167613 w 3868886"/>
              <a:gd name="connsiteY8" fmla="*/ 703984 h 901307"/>
              <a:gd name="connsiteX9" fmla="*/ 2658905 w 3868886"/>
              <a:gd name="connsiteY9" fmla="*/ 861185 h 901307"/>
              <a:gd name="connsiteX10" fmla="*/ 1859277 w 3868886"/>
              <a:gd name="connsiteY10" fmla="*/ 899197 h 901307"/>
              <a:gd name="connsiteX11" fmla="*/ 902591 w 3868886"/>
              <a:gd name="connsiteY11" fmla="*/ 827305 h 901307"/>
              <a:gd name="connsiteX12" fmla="*/ 526224 w 3868886"/>
              <a:gd name="connsiteY12" fmla="*/ 769445 h 901307"/>
              <a:gd name="connsiteX13" fmla="*/ 321958 w 3868886"/>
              <a:gd name="connsiteY13" fmla="*/ 702262 h 901307"/>
              <a:gd name="connsiteX14" fmla="*/ 0 w 3868886"/>
              <a:gd name="connsiteY14" fmla="*/ 570542 h 901307"/>
              <a:gd name="connsiteX15" fmla="*/ 41322 w 3868886"/>
              <a:gd name="connsiteY15" fmla="*/ 365690 h 901307"/>
              <a:gd name="connsiteX0" fmla="*/ 41322 w 3868886"/>
              <a:gd name="connsiteY0" fmla="*/ 387800 h 923417"/>
              <a:gd name="connsiteX1" fmla="*/ 565382 w 3868886"/>
              <a:gd name="connsiteY1" fmla="*/ 386103 h 923417"/>
              <a:gd name="connsiteX2" fmla="*/ 2079417 w 3868886"/>
              <a:gd name="connsiteY2" fmla="*/ 360690 h 923417"/>
              <a:gd name="connsiteX3" fmla="*/ 2678457 w 3868886"/>
              <a:gd name="connsiteY3" fmla="*/ 278488 h 923417"/>
              <a:gd name="connsiteX4" fmla="*/ 3369696 w 3868886"/>
              <a:gd name="connsiteY4" fmla="*/ 180880 h 923417"/>
              <a:gd name="connsiteX5" fmla="*/ 3769339 w 3868886"/>
              <a:gd name="connsiteY5" fmla="*/ 0 h 923417"/>
              <a:gd name="connsiteX6" fmla="*/ 3868886 w 3868886"/>
              <a:gd name="connsiteY6" fmla="*/ 256704 h 923417"/>
              <a:gd name="connsiteX7" fmla="*/ 3486416 w 3868886"/>
              <a:gd name="connsiteY7" fmla="*/ 554559 h 923417"/>
              <a:gd name="connsiteX8" fmla="*/ 3167613 w 3868886"/>
              <a:gd name="connsiteY8" fmla="*/ 726094 h 923417"/>
              <a:gd name="connsiteX9" fmla="*/ 2658905 w 3868886"/>
              <a:gd name="connsiteY9" fmla="*/ 883295 h 923417"/>
              <a:gd name="connsiteX10" fmla="*/ 1859277 w 3868886"/>
              <a:gd name="connsiteY10" fmla="*/ 921307 h 923417"/>
              <a:gd name="connsiteX11" fmla="*/ 902591 w 3868886"/>
              <a:gd name="connsiteY11" fmla="*/ 849415 h 923417"/>
              <a:gd name="connsiteX12" fmla="*/ 526224 w 3868886"/>
              <a:gd name="connsiteY12" fmla="*/ 791555 h 923417"/>
              <a:gd name="connsiteX13" fmla="*/ 321958 w 3868886"/>
              <a:gd name="connsiteY13" fmla="*/ 724372 h 923417"/>
              <a:gd name="connsiteX14" fmla="*/ 0 w 3868886"/>
              <a:gd name="connsiteY14" fmla="*/ 592652 h 923417"/>
              <a:gd name="connsiteX15" fmla="*/ 41322 w 3868886"/>
              <a:gd name="connsiteY15" fmla="*/ 387800 h 923417"/>
              <a:gd name="connsiteX0" fmla="*/ 41322 w 3895290"/>
              <a:gd name="connsiteY0" fmla="*/ 387800 h 923417"/>
              <a:gd name="connsiteX1" fmla="*/ 565382 w 3895290"/>
              <a:gd name="connsiteY1" fmla="*/ 386103 h 923417"/>
              <a:gd name="connsiteX2" fmla="*/ 2079417 w 3895290"/>
              <a:gd name="connsiteY2" fmla="*/ 360690 h 923417"/>
              <a:gd name="connsiteX3" fmla="*/ 2678457 w 3895290"/>
              <a:gd name="connsiteY3" fmla="*/ 278488 h 923417"/>
              <a:gd name="connsiteX4" fmla="*/ 3369696 w 3895290"/>
              <a:gd name="connsiteY4" fmla="*/ 180880 h 923417"/>
              <a:gd name="connsiteX5" fmla="*/ 3769339 w 3895290"/>
              <a:gd name="connsiteY5" fmla="*/ 0 h 923417"/>
              <a:gd name="connsiteX6" fmla="*/ 3895290 w 3895290"/>
              <a:gd name="connsiteY6" fmla="*/ 235134 h 923417"/>
              <a:gd name="connsiteX7" fmla="*/ 3486416 w 3895290"/>
              <a:gd name="connsiteY7" fmla="*/ 554559 h 923417"/>
              <a:gd name="connsiteX8" fmla="*/ 3167613 w 3895290"/>
              <a:gd name="connsiteY8" fmla="*/ 726094 h 923417"/>
              <a:gd name="connsiteX9" fmla="*/ 2658905 w 3895290"/>
              <a:gd name="connsiteY9" fmla="*/ 883295 h 923417"/>
              <a:gd name="connsiteX10" fmla="*/ 1859277 w 3895290"/>
              <a:gd name="connsiteY10" fmla="*/ 921307 h 923417"/>
              <a:gd name="connsiteX11" fmla="*/ 902591 w 3895290"/>
              <a:gd name="connsiteY11" fmla="*/ 849415 h 923417"/>
              <a:gd name="connsiteX12" fmla="*/ 526224 w 3895290"/>
              <a:gd name="connsiteY12" fmla="*/ 791555 h 923417"/>
              <a:gd name="connsiteX13" fmla="*/ 321958 w 3895290"/>
              <a:gd name="connsiteY13" fmla="*/ 724372 h 923417"/>
              <a:gd name="connsiteX14" fmla="*/ 0 w 3895290"/>
              <a:gd name="connsiteY14" fmla="*/ 592652 h 923417"/>
              <a:gd name="connsiteX15" fmla="*/ 41322 w 3895290"/>
              <a:gd name="connsiteY15" fmla="*/ 387800 h 923417"/>
              <a:gd name="connsiteX0" fmla="*/ 55177 w 3895290"/>
              <a:gd name="connsiteY0" fmla="*/ 388723 h 923417"/>
              <a:gd name="connsiteX1" fmla="*/ 565382 w 3895290"/>
              <a:gd name="connsiteY1" fmla="*/ 386103 h 923417"/>
              <a:gd name="connsiteX2" fmla="*/ 2079417 w 3895290"/>
              <a:gd name="connsiteY2" fmla="*/ 360690 h 923417"/>
              <a:gd name="connsiteX3" fmla="*/ 2678457 w 3895290"/>
              <a:gd name="connsiteY3" fmla="*/ 278488 h 923417"/>
              <a:gd name="connsiteX4" fmla="*/ 3369696 w 3895290"/>
              <a:gd name="connsiteY4" fmla="*/ 180880 h 923417"/>
              <a:gd name="connsiteX5" fmla="*/ 3769339 w 3895290"/>
              <a:gd name="connsiteY5" fmla="*/ 0 h 923417"/>
              <a:gd name="connsiteX6" fmla="*/ 3895290 w 3895290"/>
              <a:gd name="connsiteY6" fmla="*/ 235134 h 923417"/>
              <a:gd name="connsiteX7" fmla="*/ 3486416 w 3895290"/>
              <a:gd name="connsiteY7" fmla="*/ 554559 h 923417"/>
              <a:gd name="connsiteX8" fmla="*/ 3167613 w 3895290"/>
              <a:gd name="connsiteY8" fmla="*/ 726094 h 923417"/>
              <a:gd name="connsiteX9" fmla="*/ 2658905 w 3895290"/>
              <a:gd name="connsiteY9" fmla="*/ 883295 h 923417"/>
              <a:gd name="connsiteX10" fmla="*/ 1859277 w 3895290"/>
              <a:gd name="connsiteY10" fmla="*/ 921307 h 923417"/>
              <a:gd name="connsiteX11" fmla="*/ 902591 w 3895290"/>
              <a:gd name="connsiteY11" fmla="*/ 849415 h 923417"/>
              <a:gd name="connsiteX12" fmla="*/ 526224 w 3895290"/>
              <a:gd name="connsiteY12" fmla="*/ 791555 h 923417"/>
              <a:gd name="connsiteX13" fmla="*/ 321958 w 3895290"/>
              <a:gd name="connsiteY13" fmla="*/ 724372 h 923417"/>
              <a:gd name="connsiteX14" fmla="*/ 0 w 3895290"/>
              <a:gd name="connsiteY14" fmla="*/ 592652 h 923417"/>
              <a:gd name="connsiteX15" fmla="*/ 55177 w 3895290"/>
              <a:gd name="connsiteY15" fmla="*/ 388723 h 923417"/>
              <a:gd name="connsiteX0" fmla="*/ 55177 w 3895290"/>
              <a:gd name="connsiteY0" fmla="*/ 388723 h 923417"/>
              <a:gd name="connsiteX1" fmla="*/ 565382 w 3895290"/>
              <a:gd name="connsiteY1" fmla="*/ 386103 h 923417"/>
              <a:gd name="connsiteX2" fmla="*/ 2079417 w 3895290"/>
              <a:gd name="connsiteY2" fmla="*/ 360690 h 923417"/>
              <a:gd name="connsiteX3" fmla="*/ 2678457 w 3895290"/>
              <a:gd name="connsiteY3" fmla="*/ 278488 h 923417"/>
              <a:gd name="connsiteX4" fmla="*/ 3369696 w 3895290"/>
              <a:gd name="connsiteY4" fmla="*/ 180880 h 923417"/>
              <a:gd name="connsiteX5" fmla="*/ 3769339 w 3895290"/>
              <a:gd name="connsiteY5" fmla="*/ 0 h 923417"/>
              <a:gd name="connsiteX6" fmla="*/ 3895290 w 3895290"/>
              <a:gd name="connsiteY6" fmla="*/ 235134 h 923417"/>
              <a:gd name="connsiteX7" fmla="*/ 3486416 w 3895290"/>
              <a:gd name="connsiteY7" fmla="*/ 554559 h 923417"/>
              <a:gd name="connsiteX8" fmla="*/ 3167613 w 3895290"/>
              <a:gd name="connsiteY8" fmla="*/ 726094 h 923417"/>
              <a:gd name="connsiteX9" fmla="*/ 2658905 w 3895290"/>
              <a:gd name="connsiteY9" fmla="*/ 883295 h 923417"/>
              <a:gd name="connsiteX10" fmla="*/ 1859277 w 3895290"/>
              <a:gd name="connsiteY10" fmla="*/ 921307 h 923417"/>
              <a:gd name="connsiteX11" fmla="*/ 902591 w 3895290"/>
              <a:gd name="connsiteY11" fmla="*/ 849415 h 923417"/>
              <a:gd name="connsiteX12" fmla="*/ 526224 w 3895290"/>
              <a:gd name="connsiteY12" fmla="*/ 791555 h 923417"/>
              <a:gd name="connsiteX13" fmla="*/ 321958 w 3895290"/>
              <a:gd name="connsiteY13" fmla="*/ 724372 h 923417"/>
              <a:gd name="connsiteX14" fmla="*/ 0 w 3895290"/>
              <a:gd name="connsiteY14" fmla="*/ 592652 h 923417"/>
              <a:gd name="connsiteX15" fmla="*/ 55177 w 3895290"/>
              <a:gd name="connsiteY15" fmla="*/ 388723 h 923417"/>
              <a:gd name="connsiteX0" fmla="*/ 41213 w 3881326"/>
              <a:gd name="connsiteY0" fmla="*/ 388723 h 923417"/>
              <a:gd name="connsiteX1" fmla="*/ 551418 w 3881326"/>
              <a:gd name="connsiteY1" fmla="*/ 386103 h 923417"/>
              <a:gd name="connsiteX2" fmla="*/ 2065453 w 3881326"/>
              <a:gd name="connsiteY2" fmla="*/ 360690 h 923417"/>
              <a:gd name="connsiteX3" fmla="*/ 2664493 w 3881326"/>
              <a:gd name="connsiteY3" fmla="*/ 278488 h 923417"/>
              <a:gd name="connsiteX4" fmla="*/ 3355732 w 3881326"/>
              <a:gd name="connsiteY4" fmla="*/ 180880 h 923417"/>
              <a:gd name="connsiteX5" fmla="*/ 3755375 w 3881326"/>
              <a:gd name="connsiteY5" fmla="*/ 0 h 923417"/>
              <a:gd name="connsiteX6" fmla="*/ 3881326 w 3881326"/>
              <a:gd name="connsiteY6" fmla="*/ 235134 h 923417"/>
              <a:gd name="connsiteX7" fmla="*/ 3472452 w 3881326"/>
              <a:gd name="connsiteY7" fmla="*/ 554559 h 923417"/>
              <a:gd name="connsiteX8" fmla="*/ 3153649 w 3881326"/>
              <a:gd name="connsiteY8" fmla="*/ 726094 h 923417"/>
              <a:gd name="connsiteX9" fmla="*/ 2644941 w 3881326"/>
              <a:gd name="connsiteY9" fmla="*/ 883295 h 923417"/>
              <a:gd name="connsiteX10" fmla="*/ 1845313 w 3881326"/>
              <a:gd name="connsiteY10" fmla="*/ 921307 h 923417"/>
              <a:gd name="connsiteX11" fmla="*/ 888627 w 3881326"/>
              <a:gd name="connsiteY11" fmla="*/ 849415 h 923417"/>
              <a:gd name="connsiteX12" fmla="*/ 512260 w 3881326"/>
              <a:gd name="connsiteY12" fmla="*/ 791555 h 923417"/>
              <a:gd name="connsiteX13" fmla="*/ 307994 w 3881326"/>
              <a:gd name="connsiteY13" fmla="*/ 724372 h 923417"/>
              <a:gd name="connsiteX14" fmla="*/ 0 w 3881326"/>
              <a:gd name="connsiteY14" fmla="*/ 604224 h 923417"/>
              <a:gd name="connsiteX15" fmla="*/ 41213 w 3881326"/>
              <a:gd name="connsiteY15" fmla="*/ 388723 h 923417"/>
              <a:gd name="connsiteX0" fmla="*/ 49798 w 3889911"/>
              <a:gd name="connsiteY0" fmla="*/ 388723 h 923417"/>
              <a:gd name="connsiteX1" fmla="*/ 560003 w 3889911"/>
              <a:gd name="connsiteY1" fmla="*/ 386103 h 923417"/>
              <a:gd name="connsiteX2" fmla="*/ 2074038 w 3889911"/>
              <a:gd name="connsiteY2" fmla="*/ 360690 h 923417"/>
              <a:gd name="connsiteX3" fmla="*/ 2673078 w 3889911"/>
              <a:gd name="connsiteY3" fmla="*/ 278488 h 923417"/>
              <a:gd name="connsiteX4" fmla="*/ 3364317 w 3889911"/>
              <a:gd name="connsiteY4" fmla="*/ 180880 h 923417"/>
              <a:gd name="connsiteX5" fmla="*/ 3763960 w 3889911"/>
              <a:gd name="connsiteY5" fmla="*/ 0 h 923417"/>
              <a:gd name="connsiteX6" fmla="*/ 3889911 w 3889911"/>
              <a:gd name="connsiteY6" fmla="*/ 235134 h 923417"/>
              <a:gd name="connsiteX7" fmla="*/ 3481037 w 3889911"/>
              <a:gd name="connsiteY7" fmla="*/ 554559 h 923417"/>
              <a:gd name="connsiteX8" fmla="*/ 3162234 w 3889911"/>
              <a:gd name="connsiteY8" fmla="*/ 726094 h 923417"/>
              <a:gd name="connsiteX9" fmla="*/ 2653526 w 3889911"/>
              <a:gd name="connsiteY9" fmla="*/ 883295 h 923417"/>
              <a:gd name="connsiteX10" fmla="*/ 1853898 w 3889911"/>
              <a:gd name="connsiteY10" fmla="*/ 921307 h 923417"/>
              <a:gd name="connsiteX11" fmla="*/ 897212 w 3889911"/>
              <a:gd name="connsiteY11" fmla="*/ 849415 h 923417"/>
              <a:gd name="connsiteX12" fmla="*/ 520845 w 3889911"/>
              <a:gd name="connsiteY12" fmla="*/ 791555 h 923417"/>
              <a:gd name="connsiteX13" fmla="*/ 316579 w 3889911"/>
              <a:gd name="connsiteY13" fmla="*/ 724372 h 923417"/>
              <a:gd name="connsiteX14" fmla="*/ 0 w 3889911"/>
              <a:gd name="connsiteY14" fmla="*/ 597922 h 923417"/>
              <a:gd name="connsiteX15" fmla="*/ 49798 w 3889911"/>
              <a:gd name="connsiteY15" fmla="*/ 388723 h 923417"/>
              <a:gd name="connsiteX0" fmla="*/ 59415 w 3889911"/>
              <a:gd name="connsiteY0" fmla="*/ 391819 h 923417"/>
              <a:gd name="connsiteX1" fmla="*/ 560003 w 3889911"/>
              <a:gd name="connsiteY1" fmla="*/ 386103 h 923417"/>
              <a:gd name="connsiteX2" fmla="*/ 2074038 w 3889911"/>
              <a:gd name="connsiteY2" fmla="*/ 360690 h 923417"/>
              <a:gd name="connsiteX3" fmla="*/ 2673078 w 3889911"/>
              <a:gd name="connsiteY3" fmla="*/ 278488 h 923417"/>
              <a:gd name="connsiteX4" fmla="*/ 3364317 w 3889911"/>
              <a:gd name="connsiteY4" fmla="*/ 180880 h 923417"/>
              <a:gd name="connsiteX5" fmla="*/ 3763960 w 3889911"/>
              <a:gd name="connsiteY5" fmla="*/ 0 h 923417"/>
              <a:gd name="connsiteX6" fmla="*/ 3889911 w 3889911"/>
              <a:gd name="connsiteY6" fmla="*/ 235134 h 923417"/>
              <a:gd name="connsiteX7" fmla="*/ 3481037 w 3889911"/>
              <a:gd name="connsiteY7" fmla="*/ 554559 h 923417"/>
              <a:gd name="connsiteX8" fmla="*/ 3162234 w 3889911"/>
              <a:gd name="connsiteY8" fmla="*/ 726094 h 923417"/>
              <a:gd name="connsiteX9" fmla="*/ 2653526 w 3889911"/>
              <a:gd name="connsiteY9" fmla="*/ 883295 h 923417"/>
              <a:gd name="connsiteX10" fmla="*/ 1853898 w 3889911"/>
              <a:gd name="connsiteY10" fmla="*/ 921307 h 923417"/>
              <a:gd name="connsiteX11" fmla="*/ 897212 w 3889911"/>
              <a:gd name="connsiteY11" fmla="*/ 849415 h 923417"/>
              <a:gd name="connsiteX12" fmla="*/ 520845 w 3889911"/>
              <a:gd name="connsiteY12" fmla="*/ 791555 h 923417"/>
              <a:gd name="connsiteX13" fmla="*/ 316579 w 3889911"/>
              <a:gd name="connsiteY13" fmla="*/ 724372 h 923417"/>
              <a:gd name="connsiteX14" fmla="*/ 0 w 3889911"/>
              <a:gd name="connsiteY14" fmla="*/ 597922 h 923417"/>
              <a:gd name="connsiteX15" fmla="*/ 59415 w 3889911"/>
              <a:gd name="connsiteY15" fmla="*/ 391819 h 923417"/>
              <a:gd name="connsiteX0" fmla="*/ 54035 w 3884531"/>
              <a:gd name="connsiteY0" fmla="*/ 391819 h 923417"/>
              <a:gd name="connsiteX1" fmla="*/ 554623 w 3884531"/>
              <a:gd name="connsiteY1" fmla="*/ 386103 h 923417"/>
              <a:gd name="connsiteX2" fmla="*/ 2068658 w 3884531"/>
              <a:gd name="connsiteY2" fmla="*/ 360690 h 923417"/>
              <a:gd name="connsiteX3" fmla="*/ 2667698 w 3884531"/>
              <a:gd name="connsiteY3" fmla="*/ 278488 h 923417"/>
              <a:gd name="connsiteX4" fmla="*/ 3358937 w 3884531"/>
              <a:gd name="connsiteY4" fmla="*/ 180880 h 923417"/>
              <a:gd name="connsiteX5" fmla="*/ 3758580 w 3884531"/>
              <a:gd name="connsiteY5" fmla="*/ 0 h 923417"/>
              <a:gd name="connsiteX6" fmla="*/ 3884531 w 3884531"/>
              <a:gd name="connsiteY6" fmla="*/ 235134 h 923417"/>
              <a:gd name="connsiteX7" fmla="*/ 3475657 w 3884531"/>
              <a:gd name="connsiteY7" fmla="*/ 554559 h 923417"/>
              <a:gd name="connsiteX8" fmla="*/ 3156854 w 3884531"/>
              <a:gd name="connsiteY8" fmla="*/ 726094 h 923417"/>
              <a:gd name="connsiteX9" fmla="*/ 2648146 w 3884531"/>
              <a:gd name="connsiteY9" fmla="*/ 883295 h 923417"/>
              <a:gd name="connsiteX10" fmla="*/ 1848518 w 3884531"/>
              <a:gd name="connsiteY10" fmla="*/ 921307 h 923417"/>
              <a:gd name="connsiteX11" fmla="*/ 891832 w 3884531"/>
              <a:gd name="connsiteY11" fmla="*/ 849415 h 923417"/>
              <a:gd name="connsiteX12" fmla="*/ 515465 w 3884531"/>
              <a:gd name="connsiteY12" fmla="*/ 791555 h 923417"/>
              <a:gd name="connsiteX13" fmla="*/ 311199 w 3884531"/>
              <a:gd name="connsiteY13" fmla="*/ 724372 h 923417"/>
              <a:gd name="connsiteX14" fmla="*/ 0 w 3884531"/>
              <a:gd name="connsiteY14" fmla="*/ 603192 h 923417"/>
              <a:gd name="connsiteX15" fmla="*/ 54035 w 3884531"/>
              <a:gd name="connsiteY15" fmla="*/ 391819 h 9234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884531" h="923417">
                <a:moveTo>
                  <a:pt x="54035" y="391819"/>
                </a:moveTo>
                <a:lnTo>
                  <a:pt x="554623" y="386103"/>
                </a:lnTo>
                <a:lnTo>
                  <a:pt x="2068658" y="360690"/>
                </a:lnTo>
                <a:lnTo>
                  <a:pt x="2667698" y="278488"/>
                </a:lnTo>
                <a:lnTo>
                  <a:pt x="3358937" y="180880"/>
                </a:lnTo>
                <a:lnTo>
                  <a:pt x="3758580" y="0"/>
                </a:lnTo>
                <a:lnTo>
                  <a:pt x="3884531" y="235134"/>
                </a:lnTo>
                <a:lnTo>
                  <a:pt x="3475657" y="554559"/>
                </a:lnTo>
                <a:cubicBezTo>
                  <a:pt x="3336872" y="643740"/>
                  <a:pt x="3307213" y="655557"/>
                  <a:pt x="3156854" y="726094"/>
                </a:cubicBezTo>
                <a:cubicBezTo>
                  <a:pt x="3041796" y="763026"/>
                  <a:pt x="2866202" y="850760"/>
                  <a:pt x="2648146" y="883295"/>
                </a:cubicBezTo>
                <a:cubicBezTo>
                  <a:pt x="2430090" y="915830"/>
                  <a:pt x="2121733" y="928929"/>
                  <a:pt x="1848518" y="921307"/>
                </a:cubicBezTo>
                <a:cubicBezTo>
                  <a:pt x="1544579" y="912048"/>
                  <a:pt x="1116507" y="872435"/>
                  <a:pt x="891832" y="849415"/>
                </a:cubicBezTo>
                <a:cubicBezTo>
                  <a:pt x="667157" y="826395"/>
                  <a:pt x="602249" y="807705"/>
                  <a:pt x="515465" y="791555"/>
                </a:cubicBezTo>
                <a:cubicBezTo>
                  <a:pt x="453389" y="766969"/>
                  <a:pt x="373275" y="748958"/>
                  <a:pt x="311199" y="724372"/>
                </a:cubicBezTo>
                <a:lnTo>
                  <a:pt x="0" y="603192"/>
                </a:lnTo>
                <a:lnTo>
                  <a:pt x="54035" y="391819"/>
                </a:lnTo>
                <a:close/>
              </a:path>
            </a:pathLst>
          </a:custGeom>
          <a:solidFill>
            <a:srgbClr val="A2AAAD">
              <a:alpha val="52000"/>
            </a:srgbClr>
          </a:solidFill>
          <a:ln w="19050">
            <a:solidFill>
              <a:schemeClr val="bg1">
                <a:lumMod val="50000"/>
              </a:schemeClr>
            </a:solidFill>
            <a:prstDash val="sysDash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21701" y="2945205"/>
            <a:ext cx="613088" cy="483334"/>
          </a:xfrm>
          <a:prstGeom prst="rect">
            <a:avLst/>
          </a:prstGeom>
        </p:spPr>
      </p:pic>
      <p:sp>
        <p:nvSpPr>
          <p:cNvPr id="79" name="Овал 78"/>
          <p:cNvSpPr/>
          <p:nvPr/>
        </p:nvSpPr>
        <p:spPr>
          <a:xfrm>
            <a:off x="6472877" y="2239062"/>
            <a:ext cx="180000" cy="180000"/>
          </a:xfrm>
          <a:prstGeom prst="ellipse">
            <a:avLst/>
          </a:prstGeom>
          <a:solidFill>
            <a:srgbClr val="006F77"/>
          </a:solidFill>
          <a:ln w="19050">
            <a:solidFill>
              <a:srgbClr val="5EB8B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/>
              <a:t>22</a:t>
            </a:r>
            <a:endParaRPr lang="ru-RU" sz="1050" b="1" dirty="0"/>
          </a:p>
        </p:txBody>
      </p:sp>
      <p:sp>
        <p:nvSpPr>
          <p:cNvPr id="17" name="Полилиния 16"/>
          <p:cNvSpPr/>
          <p:nvPr/>
        </p:nvSpPr>
        <p:spPr>
          <a:xfrm>
            <a:off x="8885679" y="1298207"/>
            <a:ext cx="1501140" cy="1112520"/>
          </a:xfrm>
          <a:custGeom>
            <a:avLst/>
            <a:gdLst>
              <a:gd name="connsiteX0" fmla="*/ 510540 w 1501140"/>
              <a:gd name="connsiteY0" fmla="*/ 0 h 1112520"/>
              <a:gd name="connsiteX1" fmla="*/ 0 w 1501140"/>
              <a:gd name="connsiteY1" fmla="*/ 518160 h 1112520"/>
              <a:gd name="connsiteX2" fmla="*/ 1257300 w 1501140"/>
              <a:gd name="connsiteY2" fmla="*/ 1112520 h 1112520"/>
              <a:gd name="connsiteX3" fmla="*/ 1501140 w 1501140"/>
              <a:gd name="connsiteY3" fmla="*/ 480060 h 1112520"/>
              <a:gd name="connsiteX4" fmla="*/ 510540 w 1501140"/>
              <a:gd name="connsiteY4" fmla="*/ 0 h 1112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01140" h="1112520">
                <a:moveTo>
                  <a:pt x="510540" y="0"/>
                </a:moveTo>
                <a:lnTo>
                  <a:pt x="0" y="518160"/>
                </a:lnTo>
                <a:lnTo>
                  <a:pt x="1257300" y="1112520"/>
                </a:lnTo>
                <a:lnTo>
                  <a:pt x="1501140" y="480060"/>
                </a:lnTo>
                <a:lnTo>
                  <a:pt x="510540" y="0"/>
                </a:lnTo>
                <a:close/>
              </a:path>
            </a:pathLst>
          </a:custGeom>
          <a:solidFill>
            <a:srgbClr val="440099">
              <a:alpha val="17000"/>
            </a:srgbClr>
          </a:solidFill>
          <a:ln w="19050">
            <a:solidFill>
              <a:srgbClr val="7474C1"/>
            </a:solidFill>
            <a:prstDash val="sysDash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4" name="Овал 83"/>
          <p:cNvSpPr/>
          <p:nvPr/>
        </p:nvSpPr>
        <p:spPr>
          <a:xfrm>
            <a:off x="9180764" y="1634352"/>
            <a:ext cx="180000" cy="1800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7474C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440099"/>
                </a:solidFill>
              </a:rPr>
              <a:t>3</a:t>
            </a:r>
            <a:endParaRPr lang="ru-RU" sz="1050" b="1" dirty="0">
              <a:solidFill>
                <a:srgbClr val="440099"/>
              </a:solidFill>
            </a:endParaRPr>
          </a:p>
        </p:txBody>
      </p:sp>
      <p:sp>
        <p:nvSpPr>
          <p:cNvPr id="85" name="TextBox 84"/>
          <p:cNvSpPr txBox="1"/>
          <p:nvPr/>
        </p:nvSpPr>
        <p:spPr>
          <a:xfrm rot="1433625">
            <a:off x="9327126" y="1531301"/>
            <a:ext cx="9067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440099"/>
                </a:solidFill>
              </a:rPr>
              <a:t>Гольф-поле + гостиница</a:t>
            </a:r>
            <a:endParaRPr lang="ru-RU" sz="1200" b="1" dirty="0">
              <a:solidFill>
                <a:srgbClr val="440099"/>
              </a:solidFill>
            </a:endParaRPr>
          </a:p>
        </p:txBody>
      </p:sp>
      <p:sp>
        <p:nvSpPr>
          <p:cNvPr id="18" name="Полилиния 17"/>
          <p:cNvSpPr/>
          <p:nvPr/>
        </p:nvSpPr>
        <p:spPr>
          <a:xfrm>
            <a:off x="6987539" y="3465196"/>
            <a:ext cx="612459" cy="943927"/>
          </a:xfrm>
          <a:custGeom>
            <a:avLst/>
            <a:gdLst>
              <a:gd name="connsiteX0" fmla="*/ 297180 w 655320"/>
              <a:gd name="connsiteY0" fmla="*/ 0 h 967740"/>
              <a:gd name="connsiteX1" fmla="*/ 297180 w 655320"/>
              <a:gd name="connsiteY1" fmla="*/ 0 h 967740"/>
              <a:gd name="connsiteX2" fmla="*/ 373380 w 655320"/>
              <a:gd name="connsiteY2" fmla="*/ 22860 h 967740"/>
              <a:gd name="connsiteX3" fmla="*/ 655320 w 655320"/>
              <a:gd name="connsiteY3" fmla="*/ 121920 h 967740"/>
              <a:gd name="connsiteX4" fmla="*/ 579120 w 655320"/>
              <a:gd name="connsiteY4" fmla="*/ 967740 h 967740"/>
              <a:gd name="connsiteX5" fmla="*/ 0 w 655320"/>
              <a:gd name="connsiteY5" fmla="*/ 746760 h 967740"/>
              <a:gd name="connsiteX6" fmla="*/ 297180 w 655320"/>
              <a:gd name="connsiteY6" fmla="*/ 0 h 967740"/>
              <a:gd name="connsiteX0" fmla="*/ 297180 w 655320"/>
              <a:gd name="connsiteY0" fmla="*/ 0 h 967740"/>
              <a:gd name="connsiteX1" fmla="*/ 297180 w 655320"/>
              <a:gd name="connsiteY1" fmla="*/ 0 h 967740"/>
              <a:gd name="connsiteX2" fmla="*/ 655320 w 655320"/>
              <a:gd name="connsiteY2" fmla="*/ 121920 h 967740"/>
              <a:gd name="connsiteX3" fmla="*/ 579120 w 655320"/>
              <a:gd name="connsiteY3" fmla="*/ 967740 h 967740"/>
              <a:gd name="connsiteX4" fmla="*/ 0 w 655320"/>
              <a:gd name="connsiteY4" fmla="*/ 746760 h 967740"/>
              <a:gd name="connsiteX5" fmla="*/ 297180 w 655320"/>
              <a:gd name="connsiteY5" fmla="*/ 0 h 967740"/>
              <a:gd name="connsiteX0" fmla="*/ 297180 w 602933"/>
              <a:gd name="connsiteY0" fmla="*/ 0 h 967740"/>
              <a:gd name="connsiteX1" fmla="*/ 297180 w 602933"/>
              <a:gd name="connsiteY1" fmla="*/ 0 h 967740"/>
              <a:gd name="connsiteX2" fmla="*/ 602933 w 602933"/>
              <a:gd name="connsiteY2" fmla="*/ 140970 h 967740"/>
              <a:gd name="connsiteX3" fmla="*/ 579120 w 602933"/>
              <a:gd name="connsiteY3" fmla="*/ 967740 h 967740"/>
              <a:gd name="connsiteX4" fmla="*/ 0 w 602933"/>
              <a:gd name="connsiteY4" fmla="*/ 746760 h 967740"/>
              <a:gd name="connsiteX5" fmla="*/ 297180 w 602933"/>
              <a:gd name="connsiteY5" fmla="*/ 0 h 967740"/>
              <a:gd name="connsiteX0" fmla="*/ 297180 w 602933"/>
              <a:gd name="connsiteY0" fmla="*/ 55092 h 970444"/>
              <a:gd name="connsiteX1" fmla="*/ 297180 w 602933"/>
              <a:gd name="connsiteY1" fmla="*/ 2704 h 970444"/>
              <a:gd name="connsiteX2" fmla="*/ 602933 w 602933"/>
              <a:gd name="connsiteY2" fmla="*/ 143674 h 970444"/>
              <a:gd name="connsiteX3" fmla="*/ 579120 w 602933"/>
              <a:gd name="connsiteY3" fmla="*/ 970444 h 970444"/>
              <a:gd name="connsiteX4" fmla="*/ 0 w 602933"/>
              <a:gd name="connsiteY4" fmla="*/ 749464 h 970444"/>
              <a:gd name="connsiteX5" fmla="*/ 297180 w 602933"/>
              <a:gd name="connsiteY5" fmla="*/ 55092 h 970444"/>
              <a:gd name="connsiteX0" fmla="*/ 297180 w 602933"/>
              <a:gd name="connsiteY0" fmla="*/ 56569 h 971921"/>
              <a:gd name="connsiteX1" fmla="*/ 602933 w 602933"/>
              <a:gd name="connsiteY1" fmla="*/ 145151 h 971921"/>
              <a:gd name="connsiteX2" fmla="*/ 579120 w 602933"/>
              <a:gd name="connsiteY2" fmla="*/ 971921 h 971921"/>
              <a:gd name="connsiteX3" fmla="*/ 0 w 602933"/>
              <a:gd name="connsiteY3" fmla="*/ 750941 h 971921"/>
              <a:gd name="connsiteX4" fmla="*/ 297180 w 602933"/>
              <a:gd name="connsiteY4" fmla="*/ 56569 h 971921"/>
              <a:gd name="connsiteX0" fmla="*/ 282893 w 602933"/>
              <a:gd name="connsiteY0" fmla="*/ 58123 h 968712"/>
              <a:gd name="connsiteX1" fmla="*/ 602933 w 602933"/>
              <a:gd name="connsiteY1" fmla="*/ 141942 h 968712"/>
              <a:gd name="connsiteX2" fmla="*/ 579120 w 602933"/>
              <a:gd name="connsiteY2" fmla="*/ 968712 h 968712"/>
              <a:gd name="connsiteX3" fmla="*/ 0 w 602933"/>
              <a:gd name="connsiteY3" fmla="*/ 747732 h 968712"/>
              <a:gd name="connsiteX4" fmla="*/ 282893 w 602933"/>
              <a:gd name="connsiteY4" fmla="*/ 58123 h 968712"/>
              <a:gd name="connsiteX0" fmla="*/ 282893 w 602933"/>
              <a:gd name="connsiteY0" fmla="*/ 0 h 910589"/>
              <a:gd name="connsiteX1" fmla="*/ 602933 w 602933"/>
              <a:gd name="connsiteY1" fmla="*/ 83819 h 910589"/>
              <a:gd name="connsiteX2" fmla="*/ 579120 w 602933"/>
              <a:gd name="connsiteY2" fmla="*/ 910589 h 910589"/>
              <a:gd name="connsiteX3" fmla="*/ 0 w 602933"/>
              <a:gd name="connsiteY3" fmla="*/ 689609 h 910589"/>
              <a:gd name="connsiteX4" fmla="*/ 282893 w 602933"/>
              <a:gd name="connsiteY4" fmla="*/ 0 h 910589"/>
              <a:gd name="connsiteX0" fmla="*/ 292418 w 602933"/>
              <a:gd name="connsiteY0" fmla="*/ 0 h 948689"/>
              <a:gd name="connsiteX1" fmla="*/ 602933 w 602933"/>
              <a:gd name="connsiteY1" fmla="*/ 121919 h 948689"/>
              <a:gd name="connsiteX2" fmla="*/ 579120 w 602933"/>
              <a:gd name="connsiteY2" fmla="*/ 948689 h 948689"/>
              <a:gd name="connsiteX3" fmla="*/ 0 w 602933"/>
              <a:gd name="connsiteY3" fmla="*/ 727709 h 948689"/>
              <a:gd name="connsiteX4" fmla="*/ 292418 w 602933"/>
              <a:gd name="connsiteY4" fmla="*/ 0 h 948689"/>
              <a:gd name="connsiteX0" fmla="*/ 292418 w 579120"/>
              <a:gd name="connsiteY0" fmla="*/ 0 h 948689"/>
              <a:gd name="connsiteX1" fmla="*/ 531496 w 579120"/>
              <a:gd name="connsiteY1" fmla="*/ 126681 h 948689"/>
              <a:gd name="connsiteX2" fmla="*/ 579120 w 579120"/>
              <a:gd name="connsiteY2" fmla="*/ 948689 h 948689"/>
              <a:gd name="connsiteX3" fmla="*/ 0 w 579120"/>
              <a:gd name="connsiteY3" fmla="*/ 727709 h 948689"/>
              <a:gd name="connsiteX4" fmla="*/ 292418 w 579120"/>
              <a:gd name="connsiteY4" fmla="*/ 0 h 948689"/>
              <a:gd name="connsiteX0" fmla="*/ 292418 w 650559"/>
              <a:gd name="connsiteY0" fmla="*/ 0 h 948689"/>
              <a:gd name="connsiteX1" fmla="*/ 650559 w 650559"/>
              <a:gd name="connsiteY1" fmla="*/ 117156 h 948689"/>
              <a:gd name="connsiteX2" fmla="*/ 579120 w 650559"/>
              <a:gd name="connsiteY2" fmla="*/ 948689 h 948689"/>
              <a:gd name="connsiteX3" fmla="*/ 0 w 650559"/>
              <a:gd name="connsiteY3" fmla="*/ 727709 h 948689"/>
              <a:gd name="connsiteX4" fmla="*/ 292418 w 650559"/>
              <a:gd name="connsiteY4" fmla="*/ 0 h 948689"/>
              <a:gd name="connsiteX0" fmla="*/ 292418 w 650559"/>
              <a:gd name="connsiteY0" fmla="*/ 0 h 943927"/>
              <a:gd name="connsiteX1" fmla="*/ 650559 w 650559"/>
              <a:gd name="connsiteY1" fmla="*/ 117156 h 943927"/>
              <a:gd name="connsiteX2" fmla="*/ 550545 w 650559"/>
              <a:gd name="connsiteY2" fmla="*/ 943927 h 943927"/>
              <a:gd name="connsiteX3" fmla="*/ 0 w 650559"/>
              <a:gd name="connsiteY3" fmla="*/ 727709 h 943927"/>
              <a:gd name="connsiteX4" fmla="*/ 292418 w 650559"/>
              <a:gd name="connsiteY4" fmla="*/ 0 h 943927"/>
              <a:gd name="connsiteX0" fmla="*/ 292418 w 612459"/>
              <a:gd name="connsiteY0" fmla="*/ 0 h 943927"/>
              <a:gd name="connsiteX1" fmla="*/ 612459 w 612459"/>
              <a:gd name="connsiteY1" fmla="*/ 112394 h 943927"/>
              <a:gd name="connsiteX2" fmla="*/ 550545 w 612459"/>
              <a:gd name="connsiteY2" fmla="*/ 943927 h 943927"/>
              <a:gd name="connsiteX3" fmla="*/ 0 w 612459"/>
              <a:gd name="connsiteY3" fmla="*/ 727709 h 943927"/>
              <a:gd name="connsiteX4" fmla="*/ 292418 w 612459"/>
              <a:gd name="connsiteY4" fmla="*/ 0 h 943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2459" h="943927">
                <a:moveTo>
                  <a:pt x="292418" y="0"/>
                </a:moveTo>
                <a:lnTo>
                  <a:pt x="612459" y="112394"/>
                </a:lnTo>
                <a:lnTo>
                  <a:pt x="550545" y="943927"/>
                </a:lnTo>
                <a:lnTo>
                  <a:pt x="0" y="727709"/>
                </a:lnTo>
                <a:lnTo>
                  <a:pt x="292418" y="0"/>
                </a:lnTo>
                <a:close/>
              </a:path>
            </a:pathLst>
          </a:custGeom>
          <a:solidFill>
            <a:srgbClr val="440099">
              <a:alpha val="17000"/>
            </a:srgbClr>
          </a:solidFill>
          <a:ln w="19050">
            <a:solidFill>
              <a:srgbClr val="7474C1"/>
            </a:solidFill>
            <a:prstDash val="sysDash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7" name="Овал 86"/>
          <p:cNvSpPr/>
          <p:nvPr/>
        </p:nvSpPr>
        <p:spPr>
          <a:xfrm>
            <a:off x="7289467" y="3622233"/>
            <a:ext cx="180000" cy="1800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7474C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440099"/>
                </a:solidFill>
              </a:rPr>
              <a:t>4</a:t>
            </a:r>
            <a:endParaRPr lang="ru-RU" sz="1050" b="1" dirty="0">
              <a:solidFill>
                <a:srgbClr val="440099"/>
              </a:solidFill>
            </a:endParaRPr>
          </a:p>
        </p:txBody>
      </p:sp>
      <p:sp>
        <p:nvSpPr>
          <p:cNvPr id="88" name="TextBox 87"/>
          <p:cNvSpPr txBox="1"/>
          <p:nvPr/>
        </p:nvSpPr>
        <p:spPr>
          <a:xfrm rot="1137074">
            <a:off x="6876871" y="3860020"/>
            <a:ext cx="9067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440099"/>
                </a:solidFill>
              </a:rPr>
              <a:t>Дворец спорта</a:t>
            </a:r>
            <a:endParaRPr lang="ru-RU" sz="1200" b="1" dirty="0">
              <a:solidFill>
                <a:srgbClr val="440099"/>
              </a:solidFill>
            </a:endParaRPr>
          </a:p>
        </p:txBody>
      </p:sp>
      <p:sp>
        <p:nvSpPr>
          <p:cNvPr id="19" name="Полилиния 18"/>
          <p:cNvSpPr/>
          <p:nvPr/>
        </p:nvSpPr>
        <p:spPr>
          <a:xfrm>
            <a:off x="7962900" y="5442585"/>
            <a:ext cx="251460" cy="403860"/>
          </a:xfrm>
          <a:custGeom>
            <a:avLst/>
            <a:gdLst>
              <a:gd name="connsiteX0" fmla="*/ 30480 w 251460"/>
              <a:gd name="connsiteY0" fmla="*/ 0 h 403860"/>
              <a:gd name="connsiteX1" fmla="*/ 251460 w 251460"/>
              <a:gd name="connsiteY1" fmla="*/ 45720 h 403860"/>
              <a:gd name="connsiteX2" fmla="*/ 251460 w 251460"/>
              <a:gd name="connsiteY2" fmla="*/ 381000 h 403860"/>
              <a:gd name="connsiteX3" fmla="*/ 0 w 251460"/>
              <a:gd name="connsiteY3" fmla="*/ 403860 h 403860"/>
              <a:gd name="connsiteX4" fmla="*/ 30480 w 251460"/>
              <a:gd name="connsiteY4" fmla="*/ 0 h 4038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1460" h="403860">
                <a:moveTo>
                  <a:pt x="30480" y="0"/>
                </a:moveTo>
                <a:lnTo>
                  <a:pt x="251460" y="45720"/>
                </a:lnTo>
                <a:lnTo>
                  <a:pt x="251460" y="381000"/>
                </a:lnTo>
                <a:lnTo>
                  <a:pt x="0" y="403860"/>
                </a:lnTo>
                <a:lnTo>
                  <a:pt x="30480" y="0"/>
                </a:lnTo>
                <a:close/>
              </a:path>
            </a:pathLst>
          </a:custGeom>
          <a:solidFill>
            <a:srgbClr val="440099">
              <a:alpha val="17000"/>
            </a:srgbClr>
          </a:solidFill>
          <a:ln w="19050">
            <a:solidFill>
              <a:srgbClr val="7474C1"/>
            </a:solidFill>
            <a:prstDash val="sysDash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0" name="Овал 89">
            <a:extLst>
              <a:ext uri="{FF2B5EF4-FFF2-40B4-BE49-F238E27FC236}">
                <a16:creationId xmlns="" xmlns:a16="http://schemas.microsoft.com/office/drawing/2014/main" id="{B13B8D31-B8D9-4C5A-A243-075D6C4B69E3}"/>
              </a:ext>
            </a:extLst>
          </p:cNvPr>
          <p:cNvSpPr/>
          <p:nvPr/>
        </p:nvSpPr>
        <p:spPr>
          <a:xfrm>
            <a:off x="7983916" y="5539801"/>
            <a:ext cx="209428" cy="209428"/>
          </a:xfrm>
          <a:prstGeom prst="ellipse">
            <a:avLst/>
          </a:prstGeom>
          <a:solidFill>
            <a:schemeClr val="bg1"/>
          </a:solidFill>
          <a:ln w="19050">
            <a:solidFill>
              <a:srgbClr val="7474C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440099"/>
                </a:solidFill>
              </a:rPr>
              <a:t>5</a:t>
            </a:r>
            <a:endParaRPr lang="ru-RU" sz="1050" b="1" dirty="0">
              <a:solidFill>
                <a:srgbClr val="440099"/>
              </a:solidFill>
            </a:endParaRPr>
          </a:p>
        </p:txBody>
      </p:sp>
      <p:sp>
        <p:nvSpPr>
          <p:cNvPr id="20" name="Полилиния 19"/>
          <p:cNvSpPr/>
          <p:nvPr/>
        </p:nvSpPr>
        <p:spPr>
          <a:xfrm>
            <a:off x="7985760" y="4627244"/>
            <a:ext cx="295910" cy="805815"/>
          </a:xfrm>
          <a:custGeom>
            <a:avLst/>
            <a:gdLst>
              <a:gd name="connsiteX0" fmla="*/ 22860 w 289560"/>
              <a:gd name="connsiteY0" fmla="*/ 0 h 815340"/>
              <a:gd name="connsiteX1" fmla="*/ 0 w 289560"/>
              <a:gd name="connsiteY1" fmla="*/ 792480 h 815340"/>
              <a:gd name="connsiteX2" fmla="*/ 76200 w 289560"/>
              <a:gd name="connsiteY2" fmla="*/ 815340 h 815340"/>
              <a:gd name="connsiteX3" fmla="*/ 106680 w 289560"/>
              <a:gd name="connsiteY3" fmla="*/ 739140 h 815340"/>
              <a:gd name="connsiteX4" fmla="*/ 114300 w 289560"/>
              <a:gd name="connsiteY4" fmla="*/ 708660 h 815340"/>
              <a:gd name="connsiteX5" fmla="*/ 137160 w 289560"/>
              <a:gd name="connsiteY5" fmla="*/ 662940 h 815340"/>
              <a:gd name="connsiteX6" fmla="*/ 144780 w 289560"/>
              <a:gd name="connsiteY6" fmla="*/ 617220 h 815340"/>
              <a:gd name="connsiteX7" fmla="*/ 289560 w 289560"/>
              <a:gd name="connsiteY7" fmla="*/ 114300 h 815340"/>
              <a:gd name="connsiteX8" fmla="*/ 22860 w 289560"/>
              <a:gd name="connsiteY8" fmla="*/ 0 h 815340"/>
              <a:gd name="connsiteX0" fmla="*/ 22860 w 295910"/>
              <a:gd name="connsiteY0" fmla="*/ 0 h 815340"/>
              <a:gd name="connsiteX1" fmla="*/ 0 w 295910"/>
              <a:gd name="connsiteY1" fmla="*/ 792480 h 815340"/>
              <a:gd name="connsiteX2" fmla="*/ 76200 w 295910"/>
              <a:gd name="connsiteY2" fmla="*/ 815340 h 815340"/>
              <a:gd name="connsiteX3" fmla="*/ 106680 w 295910"/>
              <a:gd name="connsiteY3" fmla="*/ 739140 h 815340"/>
              <a:gd name="connsiteX4" fmla="*/ 114300 w 295910"/>
              <a:gd name="connsiteY4" fmla="*/ 708660 h 815340"/>
              <a:gd name="connsiteX5" fmla="*/ 137160 w 295910"/>
              <a:gd name="connsiteY5" fmla="*/ 662940 h 815340"/>
              <a:gd name="connsiteX6" fmla="*/ 144780 w 295910"/>
              <a:gd name="connsiteY6" fmla="*/ 617220 h 815340"/>
              <a:gd name="connsiteX7" fmla="*/ 295910 w 295910"/>
              <a:gd name="connsiteY7" fmla="*/ 79375 h 815340"/>
              <a:gd name="connsiteX8" fmla="*/ 22860 w 295910"/>
              <a:gd name="connsiteY8" fmla="*/ 0 h 815340"/>
              <a:gd name="connsiteX0" fmla="*/ 22860 w 295910"/>
              <a:gd name="connsiteY0" fmla="*/ 0 h 815340"/>
              <a:gd name="connsiteX1" fmla="*/ 0 w 295910"/>
              <a:gd name="connsiteY1" fmla="*/ 792480 h 815340"/>
              <a:gd name="connsiteX2" fmla="*/ 76200 w 295910"/>
              <a:gd name="connsiteY2" fmla="*/ 815340 h 815340"/>
              <a:gd name="connsiteX3" fmla="*/ 106680 w 295910"/>
              <a:gd name="connsiteY3" fmla="*/ 739140 h 815340"/>
              <a:gd name="connsiteX4" fmla="*/ 114300 w 295910"/>
              <a:gd name="connsiteY4" fmla="*/ 708660 h 815340"/>
              <a:gd name="connsiteX5" fmla="*/ 137160 w 295910"/>
              <a:gd name="connsiteY5" fmla="*/ 662940 h 815340"/>
              <a:gd name="connsiteX6" fmla="*/ 295910 w 295910"/>
              <a:gd name="connsiteY6" fmla="*/ 79375 h 815340"/>
              <a:gd name="connsiteX7" fmla="*/ 22860 w 295910"/>
              <a:gd name="connsiteY7" fmla="*/ 0 h 815340"/>
              <a:gd name="connsiteX0" fmla="*/ 22860 w 296899"/>
              <a:gd name="connsiteY0" fmla="*/ 0 h 815340"/>
              <a:gd name="connsiteX1" fmla="*/ 0 w 296899"/>
              <a:gd name="connsiteY1" fmla="*/ 792480 h 815340"/>
              <a:gd name="connsiteX2" fmla="*/ 76200 w 296899"/>
              <a:gd name="connsiteY2" fmla="*/ 815340 h 815340"/>
              <a:gd name="connsiteX3" fmla="*/ 106680 w 296899"/>
              <a:gd name="connsiteY3" fmla="*/ 739140 h 815340"/>
              <a:gd name="connsiteX4" fmla="*/ 114300 w 296899"/>
              <a:gd name="connsiteY4" fmla="*/ 708660 h 815340"/>
              <a:gd name="connsiteX5" fmla="*/ 295910 w 296899"/>
              <a:gd name="connsiteY5" fmla="*/ 79375 h 815340"/>
              <a:gd name="connsiteX6" fmla="*/ 22860 w 296899"/>
              <a:gd name="connsiteY6" fmla="*/ 0 h 815340"/>
              <a:gd name="connsiteX0" fmla="*/ 22860 w 295910"/>
              <a:gd name="connsiteY0" fmla="*/ 0 h 815340"/>
              <a:gd name="connsiteX1" fmla="*/ 0 w 295910"/>
              <a:gd name="connsiteY1" fmla="*/ 792480 h 815340"/>
              <a:gd name="connsiteX2" fmla="*/ 76200 w 295910"/>
              <a:gd name="connsiteY2" fmla="*/ 815340 h 815340"/>
              <a:gd name="connsiteX3" fmla="*/ 106680 w 295910"/>
              <a:gd name="connsiteY3" fmla="*/ 739140 h 815340"/>
              <a:gd name="connsiteX4" fmla="*/ 114300 w 295910"/>
              <a:gd name="connsiteY4" fmla="*/ 708660 h 815340"/>
              <a:gd name="connsiteX5" fmla="*/ 295910 w 295910"/>
              <a:gd name="connsiteY5" fmla="*/ 79375 h 815340"/>
              <a:gd name="connsiteX6" fmla="*/ 22860 w 295910"/>
              <a:gd name="connsiteY6" fmla="*/ 0 h 815340"/>
              <a:gd name="connsiteX0" fmla="*/ 22860 w 296739"/>
              <a:gd name="connsiteY0" fmla="*/ 0 h 815340"/>
              <a:gd name="connsiteX1" fmla="*/ 0 w 296739"/>
              <a:gd name="connsiteY1" fmla="*/ 792480 h 815340"/>
              <a:gd name="connsiteX2" fmla="*/ 76200 w 296739"/>
              <a:gd name="connsiteY2" fmla="*/ 815340 h 815340"/>
              <a:gd name="connsiteX3" fmla="*/ 106680 w 296739"/>
              <a:gd name="connsiteY3" fmla="*/ 739140 h 815340"/>
              <a:gd name="connsiteX4" fmla="*/ 295910 w 296739"/>
              <a:gd name="connsiteY4" fmla="*/ 79375 h 815340"/>
              <a:gd name="connsiteX5" fmla="*/ 22860 w 296739"/>
              <a:gd name="connsiteY5" fmla="*/ 0 h 815340"/>
              <a:gd name="connsiteX0" fmla="*/ 22860 w 295910"/>
              <a:gd name="connsiteY0" fmla="*/ 0 h 815340"/>
              <a:gd name="connsiteX1" fmla="*/ 0 w 295910"/>
              <a:gd name="connsiteY1" fmla="*/ 792480 h 815340"/>
              <a:gd name="connsiteX2" fmla="*/ 76200 w 295910"/>
              <a:gd name="connsiteY2" fmla="*/ 815340 h 815340"/>
              <a:gd name="connsiteX3" fmla="*/ 106680 w 295910"/>
              <a:gd name="connsiteY3" fmla="*/ 739140 h 815340"/>
              <a:gd name="connsiteX4" fmla="*/ 295910 w 295910"/>
              <a:gd name="connsiteY4" fmla="*/ 79375 h 815340"/>
              <a:gd name="connsiteX5" fmla="*/ 22860 w 295910"/>
              <a:gd name="connsiteY5" fmla="*/ 0 h 815340"/>
              <a:gd name="connsiteX0" fmla="*/ 22860 w 296229"/>
              <a:gd name="connsiteY0" fmla="*/ 0 h 815340"/>
              <a:gd name="connsiteX1" fmla="*/ 0 w 296229"/>
              <a:gd name="connsiteY1" fmla="*/ 792480 h 815340"/>
              <a:gd name="connsiteX2" fmla="*/ 76200 w 296229"/>
              <a:gd name="connsiteY2" fmla="*/ 815340 h 815340"/>
              <a:gd name="connsiteX3" fmla="*/ 295910 w 296229"/>
              <a:gd name="connsiteY3" fmla="*/ 79375 h 815340"/>
              <a:gd name="connsiteX4" fmla="*/ 22860 w 296229"/>
              <a:gd name="connsiteY4" fmla="*/ 0 h 815340"/>
              <a:gd name="connsiteX0" fmla="*/ 22860 w 295910"/>
              <a:gd name="connsiteY0" fmla="*/ 0 h 815340"/>
              <a:gd name="connsiteX1" fmla="*/ 0 w 295910"/>
              <a:gd name="connsiteY1" fmla="*/ 792480 h 815340"/>
              <a:gd name="connsiteX2" fmla="*/ 76200 w 295910"/>
              <a:gd name="connsiteY2" fmla="*/ 815340 h 815340"/>
              <a:gd name="connsiteX3" fmla="*/ 295910 w 295910"/>
              <a:gd name="connsiteY3" fmla="*/ 79375 h 815340"/>
              <a:gd name="connsiteX4" fmla="*/ 22860 w 295910"/>
              <a:gd name="connsiteY4" fmla="*/ 0 h 815340"/>
              <a:gd name="connsiteX0" fmla="*/ 22860 w 295910"/>
              <a:gd name="connsiteY0" fmla="*/ 0 h 805815"/>
              <a:gd name="connsiteX1" fmla="*/ 0 w 295910"/>
              <a:gd name="connsiteY1" fmla="*/ 792480 h 805815"/>
              <a:gd name="connsiteX2" fmla="*/ 76200 w 295910"/>
              <a:gd name="connsiteY2" fmla="*/ 805815 h 805815"/>
              <a:gd name="connsiteX3" fmla="*/ 295910 w 295910"/>
              <a:gd name="connsiteY3" fmla="*/ 79375 h 805815"/>
              <a:gd name="connsiteX4" fmla="*/ 22860 w 295910"/>
              <a:gd name="connsiteY4" fmla="*/ 0 h 805815"/>
              <a:gd name="connsiteX0" fmla="*/ 22860 w 295910"/>
              <a:gd name="connsiteY0" fmla="*/ 0 h 805815"/>
              <a:gd name="connsiteX1" fmla="*/ 0 w 295910"/>
              <a:gd name="connsiteY1" fmla="*/ 786130 h 805815"/>
              <a:gd name="connsiteX2" fmla="*/ 76200 w 295910"/>
              <a:gd name="connsiteY2" fmla="*/ 805815 h 805815"/>
              <a:gd name="connsiteX3" fmla="*/ 295910 w 295910"/>
              <a:gd name="connsiteY3" fmla="*/ 79375 h 805815"/>
              <a:gd name="connsiteX4" fmla="*/ 22860 w 295910"/>
              <a:gd name="connsiteY4" fmla="*/ 0 h 805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5910" h="805815">
                <a:moveTo>
                  <a:pt x="22860" y="0"/>
                </a:moveTo>
                <a:lnTo>
                  <a:pt x="0" y="786130"/>
                </a:lnTo>
                <a:lnTo>
                  <a:pt x="76200" y="805815"/>
                </a:lnTo>
                <a:lnTo>
                  <a:pt x="295910" y="79375"/>
                </a:lnTo>
                <a:lnTo>
                  <a:pt x="22860" y="0"/>
                </a:lnTo>
                <a:close/>
              </a:path>
            </a:pathLst>
          </a:custGeom>
          <a:solidFill>
            <a:srgbClr val="440099">
              <a:alpha val="17000"/>
            </a:srgbClr>
          </a:solidFill>
          <a:ln w="19050">
            <a:solidFill>
              <a:srgbClr val="7474C1"/>
            </a:solidFill>
            <a:prstDash val="sysDash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2" name="Овал 91">
            <a:extLst>
              <a:ext uri="{FF2B5EF4-FFF2-40B4-BE49-F238E27FC236}">
                <a16:creationId xmlns="" xmlns:a16="http://schemas.microsoft.com/office/drawing/2014/main" id="{B13B8D31-B8D9-4C5A-A243-075D6C4B69E3}"/>
              </a:ext>
            </a:extLst>
          </p:cNvPr>
          <p:cNvSpPr/>
          <p:nvPr/>
        </p:nvSpPr>
        <p:spPr>
          <a:xfrm>
            <a:off x="8000296" y="4808734"/>
            <a:ext cx="209428" cy="209428"/>
          </a:xfrm>
          <a:prstGeom prst="ellipse">
            <a:avLst/>
          </a:prstGeom>
          <a:solidFill>
            <a:schemeClr val="bg1"/>
          </a:solidFill>
          <a:ln w="19050">
            <a:solidFill>
              <a:srgbClr val="7474C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440099"/>
                </a:solidFill>
              </a:rPr>
              <a:t>6</a:t>
            </a:r>
            <a:endParaRPr lang="ru-RU" sz="1050" b="1" dirty="0">
              <a:solidFill>
                <a:srgbClr val="440099"/>
              </a:solidFill>
            </a:endParaRPr>
          </a:p>
        </p:txBody>
      </p:sp>
      <p:sp>
        <p:nvSpPr>
          <p:cNvPr id="21" name="Полилиния 20"/>
          <p:cNvSpPr/>
          <p:nvPr/>
        </p:nvSpPr>
        <p:spPr>
          <a:xfrm>
            <a:off x="7600950" y="4000500"/>
            <a:ext cx="557213" cy="609600"/>
          </a:xfrm>
          <a:custGeom>
            <a:avLst/>
            <a:gdLst>
              <a:gd name="connsiteX0" fmla="*/ 295275 w 557213"/>
              <a:gd name="connsiteY0" fmla="*/ 0 h 609600"/>
              <a:gd name="connsiteX1" fmla="*/ 28575 w 557213"/>
              <a:gd name="connsiteY1" fmla="*/ 176213 h 609600"/>
              <a:gd name="connsiteX2" fmla="*/ 0 w 557213"/>
              <a:gd name="connsiteY2" fmla="*/ 457200 h 609600"/>
              <a:gd name="connsiteX3" fmla="*/ 438150 w 557213"/>
              <a:gd name="connsiteY3" fmla="*/ 609600 h 609600"/>
              <a:gd name="connsiteX4" fmla="*/ 557213 w 557213"/>
              <a:gd name="connsiteY4" fmla="*/ 447675 h 609600"/>
              <a:gd name="connsiteX5" fmla="*/ 295275 w 557213"/>
              <a:gd name="connsiteY5" fmla="*/ 0 h 60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57213" h="609600">
                <a:moveTo>
                  <a:pt x="295275" y="0"/>
                </a:moveTo>
                <a:lnTo>
                  <a:pt x="28575" y="176213"/>
                </a:lnTo>
                <a:lnTo>
                  <a:pt x="0" y="457200"/>
                </a:lnTo>
                <a:lnTo>
                  <a:pt x="438150" y="609600"/>
                </a:lnTo>
                <a:lnTo>
                  <a:pt x="557213" y="447675"/>
                </a:lnTo>
                <a:lnTo>
                  <a:pt x="295275" y="0"/>
                </a:lnTo>
                <a:close/>
              </a:path>
            </a:pathLst>
          </a:custGeom>
          <a:solidFill>
            <a:srgbClr val="489FDF">
              <a:alpha val="39000"/>
            </a:srgbClr>
          </a:solidFill>
          <a:ln w="19050">
            <a:solidFill>
              <a:srgbClr val="489FDF"/>
            </a:solidFill>
            <a:prstDash val="sysDash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4" name="Овал 93">
            <a:extLst>
              <a:ext uri="{FF2B5EF4-FFF2-40B4-BE49-F238E27FC236}">
                <a16:creationId xmlns="" xmlns:a16="http://schemas.microsoft.com/office/drawing/2014/main" id="{B13B8D31-B8D9-4C5A-A243-075D6C4B69E3}"/>
              </a:ext>
            </a:extLst>
          </p:cNvPr>
          <p:cNvSpPr/>
          <p:nvPr/>
        </p:nvSpPr>
        <p:spPr>
          <a:xfrm>
            <a:off x="7753472" y="4138018"/>
            <a:ext cx="209428" cy="209428"/>
          </a:xfrm>
          <a:prstGeom prst="ellipse">
            <a:avLst/>
          </a:prstGeom>
          <a:solidFill>
            <a:schemeClr val="bg1"/>
          </a:solidFill>
          <a:ln w="19050">
            <a:solidFill>
              <a:srgbClr val="489FD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006F77"/>
                </a:solidFill>
              </a:rPr>
              <a:t>34</a:t>
            </a:r>
            <a:endParaRPr lang="ru-RU" sz="1050" b="1" dirty="0">
              <a:solidFill>
                <a:srgbClr val="006F77"/>
              </a:solidFill>
            </a:endParaRPr>
          </a:p>
        </p:txBody>
      </p:sp>
      <p:sp>
        <p:nvSpPr>
          <p:cNvPr id="22" name="Полилиния 21"/>
          <p:cNvSpPr/>
          <p:nvPr/>
        </p:nvSpPr>
        <p:spPr>
          <a:xfrm>
            <a:off x="7434263" y="2338387"/>
            <a:ext cx="495300" cy="809625"/>
          </a:xfrm>
          <a:custGeom>
            <a:avLst/>
            <a:gdLst>
              <a:gd name="connsiteX0" fmla="*/ 395287 w 495300"/>
              <a:gd name="connsiteY0" fmla="*/ 0 h 795338"/>
              <a:gd name="connsiteX1" fmla="*/ 495300 w 495300"/>
              <a:gd name="connsiteY1" fmla="*/ 390525 h 795338"/>
              <a:gd name="connsiteX2" fmla="*/ 233362 w 495300"/>
              <a:gd name="connsiteY2" fmla="*/ 795338 h 795338"/>
              <a:gd name="connsiteX3" fmla="*/ 0 w 495300"/>
              <a:gd name="connsiteY3" fmla="*/ 752475 h 795338"/>
              <a:gd name="connsiteX4" fmla="*/ 200025 w 495300"/>
              <a:gd name="connsiteY4" fmla="*/ 147638 h 795338"/>
              <a:gd name="connsiteX5" fmla="*/ 257175 w 495300"/>
              <a:gd name="connsiteY5" fmla="*/ 128588 h 795338"/>
              <a:gd name="connsiteX6" fmla="*/ 395287 w 495300"/>
              <a:gd name="connsiteY6" fmla="*/ 0 h 795338"/>
              <a:gd name="connsiteX0" fmla="*/ 395287 w 495300"/>
              <a:gd name="connsiteY0" fmla="*/ 0 h 795338"/>
              <a:gd name="connsiteX1" fmla="*/ 495300 w 495300"/>
              <a:gd name="connsiteY1" fmla="*/ 390525 h 795338"/>
              <a:gd name="connsiteX2" fmla="*/ 309562 w 495300"/>
              <a:gd name="connsiteY2" fmla="*/ 576263 h 795338"/>
              <a:gd name="connsiteX3" fmla="*/ 233362 w 495300"/>
              <a:gd name="connsiteY3" fmla="*/ 795338 h 795338"/>
              <a:gd name="connsiteX4" fmla="*/ 0 w 495300"/>
              <a:gd name="connsiteY4" fmla="*/ 752475 h 795338"/>
              <a:gd name="connsiteX5" fmla="*/ 200025 w 495300"/>
              <a:gd name="connsiteY5" fmla="*/ 147638 h 795338"/>
              <a:gd name="connsiteX6" fmla="*/ 257175 w 495300"/>
              <a:gd name="connsiteY6" fmla="*/ 128588 h 795338"/>
              <a:gd name="connsiteX7" fmla="*/ 395287 w 495300"/>
              <a:gd name="connsiteY7" fmla="*/ 0 h 795338"/>
              <a:gd name="connsiteX0" fmla="*/ 395287 w 495300"/>
              <a:gd name="connsiteY0" fmla="*/ 0 h 795338"/>
              <a:gd name="connsiteX1" fmla="*/ 495300 w 495300"/>
              <a:gd name="connsiteY1" fmla="*/ 366713 h 795338"/>
              <a:gd name="connsiteX2" fmla="*/ 309562 w 495300"/>
              <a:gd name="connsiteY2" fmla="*/ 576263 h 795338"/>
              <a:gd name="connsiteX3" fmla="*/ 233362 w 495300"/>
              <a:gd name="connsiteY3" fmla="*/ 795338 h 795338"/>
              <a:gd name="connsiteX4" fmla="*/ 0 w 495300"/>
              <a:gd name="connsiteY4" fmla="*/ 752475 h 795338"/>
              <a:gd name="connsiteX5" fmla="*/ 200025 w 495300"/>
              <a:gd name="connsiteY5" fmla="*/ 147638 h 795338"/>
              <a:gd name="connsiteX6" fmla="*/ 257175 w 495300"/>
              <a:gd name="connsiteY6" fmla="*/ 128588 h 795338"/>
              <a:gd name="connsiteX7" fmla="*/ 395287 w 495300"/>
              <a:gd name="connsiteY7" fmla="*/ 0 h 795338"/>
              <a:gd name="connsiteX0" fmla="*/ 395287 w 495300"/>
              <a:gd name="connsiteY0" fmla="*/ 0 h 795338"/>
              <a:gd name="connsiteX1" fmla="*/ 495300 w 495300"/>
              <a:gd name="connsiteY1" fmla="*/ 366713 h 795338"/>
              <a:gd name="connsiteX2" fmla="*/ 309562 w 495300"/>
              <a:gd name="connsiteY2" fmla="*/ 576263 h 795338"/>
              <a:gd name="connsiteX3" fmla="*/ 219075 w 495300"/>
              <a:gd name="connsiteY3" fmla="*/ 795338 h 795338"/>
              <a:gd name="connsiteX4" fmla="*/ 0 w 495300"/>
              <a:gd name="connsiteY4" fmla="*/ 752475 h 795338"/>
              <a:gd name="connsiteX5" fmla="*/ 200025 w 495300"/>
              <a:gd name="connsiteY5" fmla="*/ 147638 h 795338"/>
              <a:gd name="connsiteX6" fmla="*/ 257175 w 495300"/>
              <a:gd name="connsiteY6" fmla="*/ 128588 h 795338"/>
              <a:gd name="connsiteX7" fmla="*/ 395287 w 495300"/>
              <a:gd name="connsiteY7" fmla="*/ 0 h 795338"/>
              <a:gd name="connsiteX0" fmla="*/ 395287 w 495300"/>
              <a:gd name="connsiteY0" fmla="*/ 14287 h 809625"/>
              <a:gd name="connsiteX1" fmla="*/ 495300 w 495300"/>
              <a:gd name="connsiteY1" fmla="*/ 381000 h 809625"/>
              <a:gd name="connsiteX2" fmla="*/ 309562 w 495300"/>
              <a:gd name="connsiteY2" fmla="*/ 590550 h 809625"/>
              <a:gd name="connsiteX3" fmla="*/ 219075 w 495300"/>
              <a:gd name="connsiteY3" fmla="*/ 809625 h 809625"/>
              <a:gd name="connsiteX4" fmla="*/ 0 w 495300"/>
              <a:gd name="connsiteY4" fmla="*/ 766762 h 809625"/>
              <a:gd name="connsiteX5" fmla="*/ 200025 w 495300"/>
              <a:gd name="connsiteY5" fmla="*/ 161925 h 809625"/>
              <a:gd name="connsiteX6" fmla="*/ 257175 w 495300"/>
              <a:gd name="connsiteY6" fmla="*/ 142875 h 809625"/>
              <a:gd name="connsiteX7" fmla="*/ 361950 w 495300"/>
              <a:gd name="connsiteY7" fmla="*/ 0 h 809625"/>
              <a:gd name="connsiteX8" fmla="*/ 395287 w 495300"/>
              <a:gd name="connsiteY8" fmla="*/ 14287 h 809625"/>
              <a:gd name="connsiteX0" fmla="*/ 409575 w 495300"/>
              <a:gd name="connsiteY0" fmla="*/ 16669 h 809625"/>
              <a:gd name="connsiteX1" fmla="*/ 495300 w 495300"/>
              <a:gd name="connsiteY1" fmla="*/ 381000 h 809625"/>
              <a:gd name="connsiteX2" fmla="*/ 309562 w 495300"/>
              <a:gd name="connsiteY2" fmla="*/ 590550 h 809625"/>
              <a:gd name="connsiteX3" fmla="*/ 219075 w 495300"/>
              <a:gd name="connsiteY3" fmla="*/ 809625 h 809625"/>
              <a:gd name="connsiteX4" fmla="*/ 0 w 495300"/>
              <a:gd name="connsiteY4" fmla="*/ 766762 h 809625"/>
              <a:gd name="connsiteX5" fmla="*/ 200025 w 495300"/>
              <a:gd name="connsiteY5" fmla="*/ 161925 h 809625"/>
              <a:gd name="connsiteX6" fmla="*/ 257175 w 495300"/>
              <a:gd name="connsiteY6" fmla="*/ 142875 h 809625"/>
              <a:gd name="connsiteX7" fmla="*/ 361950 w 495300"/>
              <a:gd name="connsiteY7" fmla="*/ 0 h 809625"/>
              <a:gd name="connsiteX8" fmla="*/ 409575 w 495300"/>
              <a:gd name="connsiteY8" fmla="*/ 16669 h 809625"/>
              <a:gd name="connsiteX0" fmla="*/ 409575 w 495300"/>
              <a:gd name="connsiteY0" fmla="*/ 16669 h 809625"/>
              <a:gd name="connsiteX1" fmla="*/ 495300 w 495300"/>
              <a:gd name="connsiteY1" fmla="*/ 381000 h 809625"/>
              <a:gd name="connsiteX2" fmla="*/ 309562 w 495300"/>
              <a:gd name="connsiteY2" fmla="*/ 590550 h 809625"/>
              <a:gd name="connsiteX3" fmla="*/ 219075 w 495300"/>
              <a:gd name="connsiteY3" fmla="*/ 809625 h 809625"/>
              <a:gd name="connsiteX4" fmla="*/ 0 w 495300"/>
              <a:gd name="connsiteY4" fmla="*/ 766762 h 809625"/>
              <a:gd name="connsiteX5" fmla="*/ 200025 w 495300"/>
              <a:gd name="connsiteY5" fmla="*/ 161925 h 809625"/>
              <a:gd name="connsiteX6" fmla="*/ 257175 w 495300"/>
              <a:gd name="connsiteY6" fmla="*/ 142875 h 809625"/>
              <a:gd name="connsiteX7" fmla="*/ 326231 w 495300"/>
              <a:gd name="connsiteY7" fmla="*/ 61913 h 809625"/>
              <a:gd name="connsiteX8" fmla="*/ 361950 w 495300"/>
              <a:gd name="connsiteY8" fmla="*/ 0 h 809625"/>
              <a:gd name="connsiteX9" fmla="*/ 409575 w 495300"/>
              <a:gd name="connsiteY9" fmla="*/ 16669 h 809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95300" h="809625">
                <a:moveTo>
                  <a:pt x="409575" y="16669"/>
                </a:moveTo>
                <a:lnTo>
                  <a:pt x="495300" y="381000"/>
                </a:lnTo>
                <a:cubicBezTo>
                  <a:pt x="452437" y="444500"/>
                  <a:pt x="352425" y="527050"/>
                  <a:pt x="309562" y="590550"/>
                </a:cubicBezTo>
                <a:lnTo>
                  <a:pt x="219075" y="809625"/>
                </a:lnTo>
                <a:lnTo>
                  <a:pt x="0" y="766762"/>
                </a:lnTo>
                <a:lnTo>
                  <a:pt x="200025" y="161925"/>
                </a:lnTo>
                <a:lnTo>
                  <a:pt x="257175" y="142875"/>
                </a:lnTo>
                <a:cubicBezTo>
                  <a:pt x="277416" y="124222"/>
                  <a:pt x="308769" y="85725"/>
                  <a:pt x="326231" y="61913"/>
                </a:cubicBezTo>
                <a:cubicBezTo>
                  <a:pt x="343693" y="38101"/>
                  <a:pt x="347266" y="5556"/>
                  <a:pt x="361950" y="0"/>
                </a:cubicBezTo>
                <a:lnTo>
                  <a:pt x="409575" y="16669"/>
                </a:lnTo>
                <a:close/>
              </a:path>
            </a:pathLst>
          </a:custGeom>
          <a:solidFill>
            <a:srgbClr val="F84AA1">
              <a:alpha val="17000"/>
            </a:srgbClr>
          </a:solidFill>
          <a:ln w="19050">
            <a:solidFill>
              <a:srgbClr val="F84AA1"/>
            </a:solidFill>
            <a:prstDash val="sysDash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6" name="Овал 95"/>
          <p:cNvSpPr/>
          <p:nvPr/>
        </p:nvSpPr>
        <p:spPr>
          <a:xfrm>
            <a:off x="7610707" y="2659743"/>
            <a:ext cx="180000" cy="180000"/>
          </a:xfrm>
          <a:prstGeom prst="ellipse">
            <a:avLst/>
          </a:prstGeom>
          <a:solidFill>
            <a:srgbClr val="FFFF00"/>
          </a:solidFill>
          <a:ln w="19050">
            <a:solidFill>
              <a:srgbClr val="F84AA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E90979"/>
                </a:solidFill>
              </a:rPr>
              <a:t>21</a:t>
            </a:r>
            <a:endParaRPr lang="ru-RU" sz="1050" b="1" dirty="0">
              <a:solidFill>
                <a:srgbClr val="E90979"/>
              </a:solidFill>
            </a:endParaRPr>
          </a:p>
        </p:txBody>
      </p:sp>
      <p:sp>
        <p:nvSpPr>
          <p:cNvPr id="97" name="Овал 96"/>
          <p:cNvSpPr/>
          <p:nvPr/>
        </p:nvSpPr>
        <p:spPr>
          <a:xfrm>
            <a:off x="6929194" y="1285031"/>
            <a:ext cx="180000" cy="180000"/>
          </a:xfrm>
          <a:prstGeom prst="ellipse">
            <a:avLst/>
          </a:prstGeom>
          <a:solidFill>
            <a:srgbClr val="F84AA1"/>
          </a:solidFill>
          <a:ln w="19050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chemeClr val="bg1"/>
                </a:solidFill>
              </a:rPr>
              <a:t>9</a:t>
            </a:r>
            <a:endParaRPr lang="ru-RU" sz="1050" b="1" dirty="0">
              <a:solidFill>
                <a:schemeClr val="bg1"/>
              </a:solidFill>
            </a:endParaRPr>
          </a:p>
        </p:txBody>
      </p:sp>
      <p:sp>
        <p:nvSpPr>
          <p:cNvPr id="98" name="Овал 97"/>
          <p:cNvSpPr/>
          <p:nvPr/>
        </p:nvSpPr>
        <p:spPr>
          <a:xfrm>
            <a:off x="6603518" y="2011262"/>
            <a:ext cx="180000" cy="180000"/>
          </a:xfrm>
          <a:prstGeom prst="ellipse">
            <a:avLst/>
          </a:prstGeom>
          <a:solidFill>
            <a:srgbClr val="F84AA1"/>
          </a:solidFill>
          <a:ln w="19050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chemeClr val="bg1"/>
                </a:solidFill>
              </a:rPr>
              <a:t>10</a:t>
            </a:r>
            <a:endParaRPr lang="ru-RU" sz="1050" b="1" dirty="0">
              <a:solidFill>
                <a:schemeClr val="bg1"/>
              </a:solidFill>
            </a:endParaRPr>
          </a:p>
        </p:txBody>
      </p:sp>
      <p:sp>
        <p:nvSpPr>
          <p:cNvPr id="99" name="Овал 98"/>
          <p:cNvSpPr/>
          <p:nvPr/>
        </p:nvSpPr>
        <p:spPr>
          <a:xfrm>
            <a:off x="6299149" y="2653199"/>
            <a:ext cx="180000" cy="1800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F84AA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E90979"/>
                </a:solidFill>
              </a:rPr>
              <a:t>14</a:t>
            </a:r>
            <a:endParaRPr lang="ru-RU" sz="1050" b="1" dirty="0">
              <a:solidFill>
                <a:srgbClr val="E90979"/>
              </a:solidFill>
            </a:endParaRPr>
          </a:p>
        </p:txBody>
      </p:sp>
      <p:sp>
        <p:nvSpPr>
          <p:cNvPr id="101" name="Овал 100"/>
          <p:cNvSpPr/>
          <p:nvPr/>
        </p:nvSpPr>
        <p:spPr>
          <a:xfrm>
            <a:off x="6580005" y="3812492"/>
            <a:ext cx="180000" cy="180000"/>
          </a:xfrm>
          <a:prstGeom prst="ellipse">
            <a:avLst/>
          </a:prstGeom>
          <a:solidFill>
            <a:srgbClr val="F84AA1"/>
          </a:solidFill>
          <a:ln w="19050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chemeClr val="bg1"/>
                </a:solidFill>
              </a:rPr>
              <a:t>12</a:t>
            </a:r>
            <a:endParaRPr lang="ru-RU" sz="1050" b="1" dirty="0">
              <a:solidFill>
                <a:schemeClr val="bg1"/>
              </a:solidFill>
            </a:endParaRPr>
          </a:p>
        </p:txBody>
      </p:sp>
      <p:sp>
        <p:nvSpPr>
          <p:cNvPr id="102" name="Овал 101"/>
          <p:cNvSpPr/>
          <p:nvPr/>
        </p:nvSpPr>
        <p:spPr>
          <a:xfrm>
            <a:off x="5933528" y="3546048"/>
            <a:ext cx="180000" cy="180000"/>
          </a:xfrm>
          <a:prstGeom prst="ellipse">
            <a:avLst/>
          </a:prstGeom>
          <a:solidFill>
            <a:srgbClr val="F84AA1"/>
          </a:solidFill>
          <a:ln w="19050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chemeClr val="bg1"/>
                </a:solidFill>
              </a:rPr>
              <a:t>13</a:t>
            </a:r>
            <a:endParaRPr lang="ru-RU" sz="1050" b="1" dirty="0">
              <a:solidFill>
                <a:schemeClr val="bg1"/>
              </a:solidFill>
            </a:endParaRPr>
          </a:p>
        </p:txBody>
      </p:sp>
      <p:sp>
        <p:nvSpPr>
          <p:cNvPr id="103" name="Овал 102"/>
          <p:cNvSpPr/>
          <p:nvPr/>
        </p:nvSpPr>
        <p:spPr>
          <a:xfrm>
            <a:off x="4877702" y="3845092"/>
            <a:ext cx="180000" cy="1800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F84AA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E90979"/>
                </a:solidFill>
              </a:rPr>
              <a:t>18</a:t>
            </a:r>
            <a:endParaRPr lang="ru-RU" sz="1050" b="1" dirty="0">
              <a:solidFill>
                <a:srgbClr val="E90979"/>
              </a:solidFill>
            </a:endParaRPr>
          </a:p>
        </p:txBody>
      </p:sp>
      <p:sp>
        <p:nvSpPr>
          <p:cNvPr id="104" name="Овал 103"/>
          <p:cNvSpPr/>
          <p:nvPr/>
        </p:nvSpPr>
        <p:spPr>
          <a:xfrm>
            <a:off x="5733461" y="3953889"/>
            <a:ext cx="180000" cy="180000"/>
          </a:xfrm>
          <a:prstGeom prst="ellipse">
            <a:avLst/>
          </a:prstGeom>
          <a:solidFill>
            <a:srgbClr val="F84AA1"/>
          </a:solidFill>
          <a:ln w="19050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chemeClr val="bg1"/>
                </a:solidFill>
              </a:rPr>
              <a:t>15</a:t>
            </a:r>
            <a:endParaRPr lang="ru-RU" sz="1050" b="1" dirty="0">
              <a:solidFill>
                <a:schemeClr val="bg1"/>
              </a:solidFill>
            </a:endParaRPr>
          </a:p>
        </p:txBody>
      </p:sp>
      <p:sp>
        <p:nvSpPr>
          <p:cNvPr id="105" name="Овал 104"/>
          <p:cNvSpPr/>
          <p:nvPr/>
        </p:nvSpPr>
        <p:spPr>
          <a:xfrm>
            <a:off x="6428961" y="4200081"/>
            <a:ext cx="180000" cy="1800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F84AA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E90979"/>
                </a:solidFill>
              </a:rPr>
              <a:t>16</a:t>
            </a:r>
            <a:endParaRPr lang="ru-RU" sz="1050" b="1" dirty="0">
              <a:solidFill>
                <a:srgbClr val="E90979"/>
              </a:solidFill>
            </a:endParaRPr>
          </a:p>
        </p:txBody>
      </p:sp>
      <p:sp>
        <p:nvSpPr>
          <p:cNvPr id="106" name="Овал 105"/>
          <p:cNvSpPr/>
          <p:nvPr/>
        </p:nvSpPr>
        <p:spPr>
          <a:xfrm>
            <a:off x="5266903" y="4352481"/>
            <a:ext cx="180000" cy="1800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F84AA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E90979"/>
                </a:solidFill>
              </a:rPr>
              <a:t>17</a:t>
            </a:r>
            <a:endParaRPr lang="ru-RU" sz="1050" b="1" dirty="0">
              <a:solidFill>
                <a:srgbClr val="E90979"/>
              </a:solidFill>
            </a:endParaRPr>
          </a:p>
        </p:txBody>
      </p:sp>
      <p:sp>
        <p:nvSpPr>
          <p:cNvPr id="107" name="Овал 106"/>
          <p:cNvSpPr/>
          <p:nvPr/>
        </p:nvSpPr>
        <p:spPr>
          <a:xfrm>
            <a:off x="5239303" y="4923293"/>
            <a:ext cx="180000" cy="1800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F84AA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E90979"/>
                </a:solidFill>
              </a:rPr>
              <a:t>20</a:t>
            </a:r>
            <a:endParaRPr lang="ru-RU" sz="1050" b="1" dirty="0">
              <a:solidFill>
                <a:srgbClr val="E90979"/>
              </a:solidFill>
            </a:endParaRPr>
          </a:p>
        </p:txBody>
      </p:sp>
      <p:sp>
        <p:nvSpPr>
          <p:cNvPr id="108" name="Овал 107"/>
          <p:cNvSpPr/>
          <p:nvPr/>
        </p:nvSpPr>
        <p:spPr>
          <a:xfrm>
            <a:off x="4481838" y="4447244"/>
            <a:ext cx="180000" cy="1800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F84AA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E90979"/>
                </a:solidFill>
              </a:rPr>
              <a:t>19</a:t>
            </a:r>
            <a:endParaRPr lang="ru-RU" sz="1050" b="1" dirty="0">
              <a:solidFill>
                <a:srgbClr val="E90979"/>
              </a:solidFill>
            </a:endParaRPr>
          </a:p>
        </p:txBody>
      </p:sp>
      <p:sp>
        <p:nvSpPr>
          <p:cNvPr id="114" name="Овал 113"/>
          <p:cNvSpPr/>
          <p:nvPr/>
        </p:nvSpPr>
        <p:spPr>
          <a:xfrm>
            <a:off x="5380666" y="3149830"/>
            <a:ext cx="180000" cy="1800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F84AA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E90979"/>
                </a:solidFill>
              </a:rPr>
              <a:t>7</a:t>
            </a:r>
            <a:endParaRPr lang="ru-RU" sz="1050" b="1" dirty="0">
              <a:solidFill>
                <a:srgbClr val="E90979"/>
              </a:solidFill>
            </a:endParaRPr>
          </a:p>
        </p:txBody>
      </p:sp>
      <p:sp>
        <p:nvSpPr>
          <p:cNvPr id="222" name="TextBox 221">
            <a:extLst>
              <a:ext uri="{FF2B5EF4-FFF2-40B4-BE49-F238E27FC236}">
                <a16:creationId xmlns="" xmlns:a16="http://schemas.microsoft.com/office/drawing/2014/main" id="{BF3C3F83-E1B4-45F8-BAB8-8BA685733F3C}"/>
              </a:ext>
            </a:extLst>
          </p:cNvPr>
          <p:cNvSpPr txBox="1"/>
          <p:nvPr/>
        </p:nvSpPr>
        <p:spPr>
          <a:xfrm>
            <a:off x="4490028" y="6234635"/>
            <a:ext cx="987771" cy="2616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100" dirty="0" smtClean="0"/>
              <a:t>Стрит-ритейл</a:t>
            </a:r>
            <a:endParaRPr lang="ru-RU" sz="1100" dirty="0"/>
          </a:p>
        </p:txBody>
      </p:sp>
      <p:sp>
        <p:nvSpPr>
          <p:cNvPr id="223" name="TextBox 222">
            <a:extLst>
              <a:ext uri="{FF2B5EF4-FFF2-40B4-BE49-F238E27FC236}">
                <a16:creationId xmlns="" xmlns:a16="http://schemas.microsoft.com/office/drawing/2014/main" id="{7938C208-9B35-4362-8CDB-8E6288BD67E5}"/>
              </a:ext>
            </a:extLst>
          </p:cNvPr>
          <p:cNvSpPr txBox="1"/>
          <p:nvPr/>
        </p:nvSpPr>
        <p:spPr>
          <a:xfrm>
            <a:off x="4490028" y="6467118"/>
            <a:ext cx="1005403" cy="2616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100" dirty="0" smtClean="0"/>
              <a:t>Детские сады</a:t>
            </a:r>
            <a:endParaRPr lang="ru-RU" sz="1100" dirty="0"/>
          </a:p>
        </p:txBody>
      </p:sp>
      <p:sp>
        <p:nvSpPr>
          <p:cNvPr id="224" name="TextBox 223">
            <a:extLst>
              <a:ext uri="{FF2B5EF4-FFF2-40B4-BE49-F238E27FC236}">
                <a16:creationId xmlns="" xmlns:a16="http://schemas.microsoft.com/office/drawing/2014/main" id="{7A289F7E-0F4B-4F56-ADF8-4C009C182FD3}"/>
              </a:ext>
            </a:extLst>
          </p:cNvPr>
          <p:cNvSpPr txBox="1"/>
          <p:nvPr/>
        </p:nvSpPr>
        <p:spPr>
          <a:xfrm>
            <a:off x="9043150" y="6488292"/>
            <a:ext cx="1462260" cy="2616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100" dirty="0" smtClean="0"/>
              <a:t>Спортивные объекты</a:t>
            </a:r>
            <a:endParaRPr lang="ru-RU" sz="1100" dirty="0"/>
          </a:p>
        </p:txBody>
      </p:sp>
      <p:sp>
        <p:nvSpPr>
          <p:cNvPr id="225" name="TextBox 224">
            <a:extLst>
              <a:ext uri="{FF2B5EF4-FFF2-40B4-BE49-F238E27FC236}">
                <a16:creationId xmlns="" xmlns:a16="http://schemas.microsoft.com/office/drawing/2014/main" id="{AA90E520-2B5E-4D91-B958-B31CB8995AFF}"/>
              </a:ext>
            </a:extLst>
          </p:cNvPr>
          <p:cNvSpPr txBox="1"/>
          <p:nvPr/>
        </p:nvSpPr>
        <p:spPr>
          <a:xfrm>
            <a:off x="4490028" y="6693251"/>
            <a:ext cx="1462260" cy="2616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100" dirty="0" smtClean="0"/>
              <a:t>Спортивные объекты</a:t>
            </a:r>
            <a:endParaRPr lang="ru-RU" sz="1100" dirty="0"/>
          </a:p>
        </p:txBody>
      </p:sp>
      <p:sp>
        <p:nvSpPr>
          <p:cNvPr id="226" name="TextBox 225">
            <a:extLst>
              <a:ext uri="{FF2B5EF4-FFF2-40B4-BE49-F238E27FC236}">
                <a16:creationId xmlns="" xmlns:a16="http://schemas.microsoft.com/office/drawing/2014/main" id="{6B992658-3B61-42C9-A418-BA43A2494FE4}"/>
              </a:ext>
            </a:extLst>
          </p:cNvPr>
          <p:cNvSpPr txBox="1"/>
          <p:nvPr/>
        </p:nvSpPr>
        <p:spPr>
          <a:xfrm>
            <a:off x="9043150" y="6287559"/>
            <a:ext cx="612668" cy="2616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100" dirty="0" smtClean="0"/>
              <a:t>Школы</a:t>
            </a:r>
            <a:endParaRPr lang="ru-RU" sz="1100" dirty="0"/>
          </a:p>
        </p:txBody>
      </p:sp>
      <p:sp>
        <p:nvSpPr>
          <p:cNvPr id="227" name="Овал 226"/>
          <p:cNvSpPr/>
          <p:nvPr/>
        </p:nvSpPr>
        <p:spPr>
          <a:xfrm>
            <a:off x="4338118" y="6296700"/>
            <a:ext cx="144000" cy="144000"/>
          </a:xfrm>
          <a:prstGeom prst="ellipse">
            <a:avLst/>
          </a:prstGeom>
          <a:solidFill>
            <a:srgbClr val="F84AA1"/>
          </a:solidFill>
          <a:ln w="19050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050" b="1">
              <a:solidFill>
                <a:schemeClr val="bg1"/>
              </a:solidFill>
            </a:endParaRPr>
          </a:p>
        </p:txBody>
      </p:sp>
      <p:sp>
        <p:nvSpPr>
          <p:cNvPr id="228" name="Овал 227"/>
          <p:cNvSpPr/>
          <p:nvPr/>
        </p:nvSpPr>
        <p:spPr>
          <a:xfrm>
            <a:off x="4338118" y="6528287"/>
            <a:ext cx="144000" cy="144000"/>
          </a:xfrm>
          <a:prstGeom prst="ellipse">
            <a:avLst/>
          </a:prstGeom>
          <a:solidFill>
            <a:srgbClr val="006F77"/>
          </a:solidFill>
          <a:ln w="19050">
            <a:solidFill>
              <a:srgbClr val="5EB8B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050" b="1"/>
          </a:p>
        </p:txBody>
      </p:sp>
      <p:sp>
        <p:nvSpPr>
          <p:cNvPr id="229" name="Овал 228"/>
          <p:cNvSpPr/>
          <p:nvPr/>
        </p:nvSpPr>
        <p:spPr>
          <a:xfrm>
            <a:off x="4338118" y="6753524"/>
            <a:ext cx="144000" cy="144000"/>
          </a:xfrm>
          <a:prstGeom prst="ellipse">
            <a:avLst/>
          </a:prstGeom>
          <a:solidFill>
            <a:srgbClr val="440099"/>
          </a:solidFill>
          <a:ln w="19050">
            <a:solidFill>
              <a:srgbClr val="7474C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050" b="1"/>
          </a:p>
        </p:txBody>
      </p:sp>
      <p:sp>
        <p:nvSpPr>
          <p:cNvPr id="230" name="Овал 229"/>
          <p:cNvSpPr/>
          <p:nvPr/>
        </p:nvSpPr>
        <p:spPr>
          <a:xfrm>
            <a:off x="8891240" y="6346936"/>
            <a:ext cx="144000" cy="1440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050" b="1"/>
          </a:p>
        </p:txBody>
      </p:sp>
      <p:sp>
        <p:nvSpPr>
          <p:cNvPr id="231" name="Овал 230"/>
          <p:cNvSpPr/>
          <p:nvPr/>
        </p:nvSpPr>
        <p:spPr>
          <a:xfrm>
            <a:off x="8891240" y="6546773"/>
            <a:ext cx="144000" cy="1440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7474C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050" b="1">
              <a:solidFill>
                <a:srgbClr val="440099"/>
              </a:solidFill>
            </a:endParaRPr>
          </a:p>
        </p:txBody>
      </p:sp>
      <p:sp>
        <p:nvSpPr>
          <p:cNvPr id="232" name="TextBox 231">
            <a:extLst>
              <a:ext uri="{FF2B5EF4-FFF2-40B4-BE49-F238E27FC236}">
                <a16:creationId xmlns="" xmlns:a16="http://schemas.microsoft.com/office/drawing/2014/main" id="{7A289F7E-0F4B-4F56-ADF8-4C009C182FD3}"/>
              </a:ext>
            </a:extLst>
          </p:cNvPr>
          <p:cNvSpPr txBox="1"/>
          <p:nvPr/>
        </p:nvSpPr>
        <p:spPr>
          <a:xfrm>
            <a:off x="7391272" y="6263511"/>
            <a:ext cx="987771" cy="2616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100" dirty="0" smtClean="0"/>
              <a:t>Стрит-ритейл</a:t>
            </a:r>
            <a:endParaRPr lang="ru-RU" sz="1100" dirty="0"/>
          </a:p>
        </p:txBody>
      </p:sp>
      <p:sp>
        <p:nvSpPr>
          <p:cNvPr id="233" name="Овал 232"/>
          <p:cNvSpPr/>
          <p:nvPr/>
        </p:nvSpPr>
        <p:spPr>
          <a:xfrm>
            <a:off x="7239362" y="6330023"/>
            <a:ext cx="144000" cy="1440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F84AA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050" b="1">
              <a:solidFill>
                <a:srgbClr val="E90979"/>
              </a:solidFill>
            </a:endParaRPr>
          </a:p>
        </p:txBody>
      </p:sp>
      <p:sp>
        <p:nvSpPr>
          <p:cNvPr id="234" name="TextBox 233">
            <a:extLst>
              <a:ext uri="{FF2B5EF4-FFF2-40B4-BE49-F238E27FC236}">
                <a16:creationId xmlns="" xmlns:a16="http://schemas.microsoft.com/office/drawing/2014/main" id="{7A289F7E-0F4B-4F56-ADF8-4C009C182FD3}"/>
              </a:ext>
            </a:extLst>
          </p:cNvPr>
          <p:cNvSpPr txBox="1"/>
          <p:nvPr/>
        </p:nvSpPr>
        <p:spPr>
          <a:xfrm>
            <a:off x="7417957" y="6486767"/>
            <a:ext cx="415498" cy="2616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100" dirty="0" smtClean="0"/>
              <a:t>ТРЦ</a:t>
            </a:r>
            <a:endParaRPr lang="ru-RU" sz="1100" dirty="0"/>
          </a:p>
        </p:txBody>
      </p:sp>
      <p:sp>
        <p:nvSpPr>
          <p:cNvPr id="235" name="Овал 234"/>
          <p:cNvSpPr/>
          <p:nvPr/>
        </p:nvSpPr>
        <p:spPr>
          <a:xfrm>
            <a:off x="7239362" y="6547319"/>
            <a:ext cx="144000" cy="144000"/>
          </a:xfrm>
          <a:prstGeom prst="ellipse">
            <a:avLst/>
          </a:prstGeom>
          <a:solidFill>
            <a:srgbClr val="FFFF00"/>
          </a:solidFill>
          <a:ln w="19050">
            <a:solidFill>
              <a:srgbClr val="F84AA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050" b="1">
              <a:solidFill>
                <a:srgbClr val="E90979"/>
              </a:solidFill>
            </a:endParaRPr>
          </a:p>
        </p:txBody>
      </p:sp>
      <p:sp>
        <p:nvSpPr>
          <p:cNvPr id="236" name="TextBox 235">
            <a:extLst>
              <a:ext uri="{FF2B5EF4-FFF2-40B4-BE49-F238E27FC236}">
                <a16:creationId xmlns="" xmlns:a16="http://schemas.microsoft.com/office/drawing/2014/main" id="{BF3C3F83-E1B4-45F8-BAB8-8BA685733F3C}"/>
              </a:ext>
            </a:extLst>
          </p:cNvPr>
          <p:cNvSpPr txBox="1"/>
          <p:nvPr/>
        </p:nvSpPr>
        <p:spPr>
          <a:xfrm>
            <a:off x="4269279" y="6048157"/>
            <a:ext cx="2773516" cy="2616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100" b="1" u="sng" dirty="0" smtClean="0"/>
              <a:t>Существующие объекты инфраструктуры</a:t>
            </a:r>
            <a:r>
              <a:rPr lang="en-US" sz="1100" b="1" u="sng" dirty="0" smtClean="0"/>
              <a:t>:</a:t>
            </a:r>
            <a:endParaRPr lang="ru-RU" sz="1100" b="1" u="sng" dirty="0"/>
          </a:p>
        </p:txBody>
      </p:sp>
      <p:sp>
        <p:nvSpPr>
          <p:cNvPr id="237" name="TextBox 236">
            <a:extLst>
              <a:ext uri="{FF2B5EF4-FFF2-40B4-BE49-F238E27FC236}">
                <a16:creationId xmlns="" xmlns:a16="http://schemas.microsoft.com/office/drawing/2014/main" id="{7A289F7E-0F4B-4F56-ADF8-4C009C182FD3}"/>
              </a:ext>
            </a:extLst>
          </p:cNvPr>
          <p:cNvSpPr txBox="1"/>
          <p:nvPr/>
        </p:nvSpPr>
        <p:spPr>
          <a:xfrm>
            <a:off x="7417957" y="6695453"/>
            <a:ext cx="1005403" cy="2616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100" dirty="0" smtClean="0"/>
              <a:t>Детские сады</a:t>
            </a:r>
            <a:endParaRPr lang="ru-RU" sz="1100" dirty="0"/>
          </a:p>
        </p:txBody>
      </p:sp>
      <p:sp>
        <p:nvSpPr>
          <p:cNvPr id="238" name="Овал 237"/>
          <p:cNvSpPr/>
          <p:nvPr/>
        </p:nvSpPr>
        <p:spPr>
          <a:xfrm>
            <a:off x="7239362" y="6751242"/>
            <a:ext cx="144000" cy="1440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5EB8B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050" b="1">
              <a:solidFill>
                <a:srgbClr val="006F77"/>
              </a:solidFill>
            </a:endParaRPr>
          </a:p>
        </p:txBody>
      </p:sp>
      <p:sp>
        <p:nvSpPr>
          <p:cNvPr id="239" name="TextBox 238">
            <a:extLst>
              <a:ext uri="{FF2B5EF4-FFF2-40B4-BE49-F238E27FC236}">
                <a16:creationId xmlns="" xmlns:a16="http://schemas.microsoft.com/office/drawing/2014/main" id="{BF3C3F83-E1B4-45F8-BAB8-8BA685733F3C}"/>
              </a:ext>
            </a:extLst>
          </p:cNvPr>
          <p:cNvSpPr txBox="1"/>
          <p:nvPr/>
        </p:nvSpPr>
        <p:spPr>
          <a:xfrm>
            <a:off x="7164621" y="6048157"/>
            <a:ext cx="2387192" cy="2616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100" b="1" u="sng" dirty="0" smtClean="0"/>
              <a:t>Будущие объекты инфраструктуры</a:t>
            </a:r>
            <a:r>
              <a:rPr lang="en-US" sz="1100" b="1" u="sng" dirty="0" smtClean="0"/>
              <a:t>:</a:t>
            </a:r>
            <a:endParaRPr lang="ru-RU" sz="1100" b="1" u="sng" dirty="0"/>
          </a:p>
        </p:txBody>
      </p:sp>
      <p:graphicFrame>
        <p:nvGraphicFramePr>
          <p:cNvPr id="242" name="Таблица 2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1860728"/>
              </p:ext>
            </p:extLst>
          </p:nvPr>
        </p:nvGraphicFramePr>
        <p:xfrm>
          <a:off x="371475" y="484033"/>
          <a:ext cx="3781425" cy="6365880"/>
        </p:xfrm>
        <a:graphic>
          <a:graphicData uri="http://schemas.openxmlformats.org/drawingml/2006/table">
            <a:tbl>
              <a:tblPr/>
              <a:tblGrid>
                <a:gridCol w="32366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26713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605356"/>
                <a:gridCol w="585269"/>
              </a:tblGrid>
              <a:tr h="18027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№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F7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Объекты инфраструктуры</a:t>
                      </a:r>
                      <a:endParaRPr lang="ru-RU" sz="10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F7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GBA, </a:t>
                      </a:r>
                      <a:r>
                        <a:rPr lang="ru-RU" sz="1000" b="1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кв. м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F7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21411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Год</a:t>
                      </a:r>
                      <a:r>
                        <a:rPr lang="ru-RU" sz="1000" b="1" i="0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 ввода</a:t>
                      </a:r>
                      <a:endParaRPr lang="ru-RU" sz="1000" b="1" i="0" u="none" strike="noStrike" dirty="0" smtClean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F77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80278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Спортивная</a:t>
                      </a:r>
                      <a:r>
                        <a:rPr lang="ru-RU" sz="1000" b="1" i="0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 инфраструктура</a:t>
                      </a:r>
                      <a:endParaRPr lang="ru-RU" sz="10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474C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0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474C1"/>
                    </a:solidFill>
                  </a:tcPr>
                </a:tc>
              </a:tr>
              <a:tr h="18027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Открытие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Арена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53 758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2014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8027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21411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Многофункциональная арена*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н/д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проект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8027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Гольф-поле + гостиница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33 000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проект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8027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Дворец спорта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30 000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2024-2025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8027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Центр теннисного спорта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9 400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2023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18027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Гостиница для спортсменов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13 000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2024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180278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Всего</a:t>
                      </a:r>
                      <a:r>
                        <a:rPr lang="ru-RU" sz="1000" b="1" i="0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 спортивная инфраструктура</a:t>
                      </a:r>
                      <a:endParaRPr lang="ru-RU" sz="10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474C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139 158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474C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474C1"/>
                    </a:solidFill>
                  </a:tcPr>
                </a:tc>
              </a:tr>
              <a:tr h="180278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Торгово-сервисная инфраструктура</a:t>
                      </a:r>
                      <a:endParaRPr lang="ru-RU" sz="10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4AA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0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4AA1"/>
                    </a:solidFill>
                  </a:tcPr>
                </a:tc>
              </a:tr>
              <a:tr h="18027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521411" rtl="0" eaLnBrk="1" fontAlgn="ctr" latinLnBrk="0" hangingPunct="1"/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Волоколамское шоссе, 71к7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379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2023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8027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Движение Тушино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3 710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2022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1918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9-14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Город на реке Тушино-2018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14 464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2017, 2019-2022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8027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15-18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Holland Park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**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8 079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2022-2024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8027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19-20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Primavera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***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4 884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2024-2025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8027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21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ТРЦ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17 400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проект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80278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Всего торгово-сервисная инфраструктура</a:t>
                      </a:r>
                      <a:endParaRPr lang="ru-RU" sz="10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4AA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48 916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4AA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4AA1"/>
                    </a:solidFill>
                  </a:tcPr>
                </a:tc>
              </a:tr>
              <a:tr h="180278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Социальная инфраструктура</a:t>
                      </a:r>
                      <a:endParaRPr lang="ru-RU" sz="10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CB8B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0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CB8B2"/>
                    </a:solidFill>
                  </a:tcPr>
                </a:tc>
              </a:tr>
              <a:tr h="18027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22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21411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Детский сад (220 мест)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3 570</a:t>
                      </a:r>
                      <a:endParaRPr lang="ru-RU" sz="1000" dirty="0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2019</a:t>
                      </a:r>
                      <a:endParaRPr lang="ru-RU" sz="1000" dirty="0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8027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23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21411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Детский сад (200 мест)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4 000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проект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1918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24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21411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Детский сад (200 мест, со спортивным уклоном)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2 800</a:t>
                      </a:r>
                      <a:endParaRPr lang="ru-RU" sz="1000" dirty="0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2022</a:t>
                      </a:r>
                      <a:endParaRPr lang="ru-RU" sz="1000" dirty="0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8027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25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21411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Детский сад (350 мест)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5 100</a:t>
                      </a:r>
                      <a:endParaRPr lang="ru-RU" sz="1000" dirty="0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2022</a:t>
                      </a:r>
                      <a:endParaRPr lang="ru-RU" sz="1000" dirty="0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8027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26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21411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Детский сад (125 мест)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1 800</a:t>
                      </a:r>
                      <a:endParaRPr lang="ru-RU" sz="1000" dirty="0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2022</a:t>
                      </a:r>
                      <a:endParaRPr lang="ru-RU" sz="1000" dirty="0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8027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27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21411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Детский сад (250 мест, с бассейном)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5 000</a:t>
                      </a:r>
                      <a:endParaRPr lang="ru-RU" sz="1000" dirty="0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проект</a:t>
                      </a:r>
                      <a:endParaRPr lang="ru-RU" sz="1000" dirty="0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8027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28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21411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Детский сад (150 мест)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3 000</a:t>
                      </a:r>
                      <a:endParaRPr lang="ru-RU" sz="1000" dirty="0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проект</a:t>
                      </a:r>
                      <a:endParaRPr lang="ru-RU" sz="1000" dirty="0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8027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29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21411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Детский сад (150 мест)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3 000</a:t>
                      </a:r>
                      <a:endParaRPr lang="ru-RU" sz="1000" dirty="0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проект</a:t>
                      </a:r>
                      <a:endParaRPr lang="ru-RU" sz="1000" dirty="0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8027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21411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Школа (975 мест)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17 400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проект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1918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31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21411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Школа (1 100 мест, со спортивным уклоном)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12 200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2022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8027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32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21411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Школа (850 мест)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15 100</a:t>
                      </a:r>
                      <a:endParaRPr lang="ru-RU" sz="1000" dirty="0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проект</a:t>
                      </a:r>
                      <a:endParaRPr lang="ru-RU" sz="1000" dirty="0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8027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33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21411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Школа (850 мест)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15 100</a:t>
                      </a:r>
                      <a:endParaRPr lang="ru-RU" sz="1000" dirty="0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/>
                        <a:t>проект</a:t>
                      </a:r>
                      <a:endParaRPr lang="ru-RU" sz="1000" dirty="0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8027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34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Центр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спортивной медицины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17 400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2026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80278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Всего социальная инфраструктура</a:t>
                      </a:r>
                      <a:endParaRPr lang="ru-RU" sz="10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CB8B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105 470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CB8B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CB8B2"/>
                    </a:solidFill>
                  </a:tcPr>
                </a:tc>
              </a:tr>
              <a:tr h="180278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Всего инфраструктура</a:t>
                      </a:r>
                      <a:endParaRPr lang="ru-RU" sz="10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F7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293 544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F7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F77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243" name="Овал 242"/>
          <p:cNvSpPr/>
          <p:nvPr/>
        </p:nvSpPr>
        <p:spPr>
          <a:xfrm>
            <a:off x="9003999" y="2745768"/>
            <a:ext cx="180000" cy="180000"/>
          </a:xfrm>
          <a:prstGeom prst="ellipse">
            <a:avLst/>
          </a:prstGeom>
          <a:solidFill>
            <a:srgbClr val="440099"/>
          </a:solidFill>
          <a:ln w="19050">
            <a:solidFill>
              <a:srgbClr val="7474C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/>
              <a:t>1</a:t>
            </a:r>
            <a:endParaRPr lang="ru-RU" sz="1050" b="1" dirty="0"/>
          </a:p>
        </p:txBody>
      </p:sp>
      <p:sp>
        <p:nvSpPr>
          <p:cNvPr id="118" name="TextBox 117">
            <a:extLst>
              <a:ext uri="{FF2B5EF4-FFF2-40B4-BE49-F238E27FC236}">
                <a16:creationId xmlns="" xmlns:a16="http://schemas.microsoft.com/office/drawing/2014/main" id="{7A289F7E-0F4B-4F56-ADF8-4C009C182FD3}"/>
              </a:ext>
            </a:extLst>
          </p:cNvPr>
          <p:cNvSpPr txBox="1"/>
          <p:nvPr/>
        </p:nvSpPr>
        <p:spPr>
          <a:xfrm>
            <a:off x="9043150" y="6688662"/>
            <a:ext cx="1574470" cy="2616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100" dirty="0" smtClean="0"/>
              <a:t>Медицинские объекты</a:t>
            </a:r>
            <a:endParaRPr lang="ru-RU" sz="1100" dirty="0"/>
          </a:p>
        </p:txBody>
      </p:sp>
      <p:sp>
        <p:nvSpPr>
          <p:cNvPr id="122" name="Овал 121"/>
          <p:cNvSpPr/>
          <p:nvPr/>
        </p:nvSpPr>
        <p:spPr>
          <a:xfrm>
            <a:off x="8891240" y="6747143"/>
            <a:ext cx="144000" cy="1440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489FD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050" b="1">
              <a:solidFill>
                <a:srgbClr val="006F77"/>
              </a:solidFill>
            </a:endParaRPr>
          </a:p>
        </p:txBody>
      </p:sp>
      <p:sp>
        <p:nvSpPr>
          <p:cNvPr id="124" name="TextBox 123"/>
          <p:cNvSpPr txBox="1"/>
          <p:nvPr/>
        </p:nvSpPr>
        <p:spPr>
          <a:xfrm rot="1468308">
            <a:off x="6211840" y="2755120"/>
            <a:ext cx="8820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Город на реке Тушино-2018</a:t>
            </a:r>
            <a:endParaRPr lang="ru-RU" sz="12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26" name="TextBox 125"/>
          <p:cNvSpPr txBox="1"/>
          <p:nvPr/>
        </p:nvSpPr>
        <p:spPr>
          <a:xfrm rot="1124505">
            <a:off x="6622423" y="4456607"/>
            <a:ext cx="109784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Holland Park</a:t>
            </a:r>
            <a:endParaRPr lang="ru-RU" sz="12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27" name="TextBox 126"/>
          <p:cNvSpPr txBox="1"/>
          <p:nvPr/>
        </p:nvSpPr>
        <p:spPr>
          <a:xfrm rot="1124505">
            <a:off x="6089421" y="5468091"/>
            <a:ext cx="109784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Primavera</a:t>
            </a:r>
            <a:endParaRPr lang="ru-RU" sz="12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28" name="Овал 127"/>
          <p:cNvSpPr/>
          <p:nvPr/>
        </p:nvSpPr>
        <p:spPr>
          <a:xfrm>
            <a:off x="7022660" y="2988629"/>
            <a:ext cx="180000" cy="180000"/>
          </a:xfrm>
          <a:prstGeom prst="ellipse">
            <a:avLst/>
          </a:prstGeom>
          <a:solidFill>
            <a:srgbClr val="F84AA1"/>
          </a:solidFill>
          <a:ln w="19050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chemeClr val="bg1"/>
                </a:solidFill>
              </a:rPr>
              <a:t>11</a:t>
            </a:r>
            <a:endParaRPr lang="ru-RU" sz="1050" b="1" dirty="0">
              <a:solidFill>
                <a:schemeClr val="bg1"/>
              </a:solidFill>
            </a:endParaRPr>
          </a:p>
        </p:txBody>
      </p:sp>
      <p:sp>
        <p:nvSpPr>
          <p:cNvPr id="130" name="TextBox 129"/>
          <p:cNvSpPr txBox="1"/>
          <p:nvPr/>
        </p:nvSpPr>
        <p:spPr>
          <a:xfrm>
            <a:off x="7505920" y="3146199"/>
            <a:ext cx="78923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FF0000"/>
                </a:solidFill>
              </a:rPr>
              <a:t>Спартак</a:t>
            </a:r>
            <a:endParaRPr lang="ru-RU" sz="1200" b="1" dirty="0">
              <a:solidFill>
                <a:srgbClr val="FF0000"/>
              </a:solidFill>
            </a:endParaRPr>
          </a:p>
        </p:txBody>
      </p:sp>
      <p:sp>
        <p:nvSpPr>
          <p:cNvPr id="131" name="Овал 130">
            <a:extLst>
              <a:ext uri="{FF2B5EF4-FFF2-40B4-BE49-F238E27FC236}">
                <a16:creationId xmlns="" xmlns:a16="http://schemas.microsoft.com/office/drawing/2014/main" id="{B13B8D31-B8D9-4C5A-A243-075D6C4B69E3}"/>
              </a:ext>
            </a:extLst>
          </p:cNvPr>
          <p:cNvSpPr/>
          <p:nvPr/>
        </p:nvSpPr>
        <p:spPr>
          <a:xfrm>
            <a:off x="7787420" y="2953679"/>
            <a:ext cx="252000" cy="2520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600" b="1" dirty="0" smtClean="0">
                <a:solidFill>
                  <a:srgbClr val="FF0000"/>
                </a:solidFill>
              </a:rPr>
              <a:t>М</a:t>
            </a:r>
            <a:endParaRPr lang="ru-RU" sz="1600" b="1" dirty="0">
              <a:solidFill>
                <a:srgbClr val="FF0000"/>
              </a:solidFill>
            </a:endParaRPr>
          </a:p>
        </p:txBody>
      </p:sp>
      <p:sp>
        <p:nvSpPr>
          <p:cNvPr id="132" name="Полилиния 131"/>
          <p:cNvSpPr/>
          <p:nvPr/>
        </p:nvSpPr>
        <p:spPr>
          <a:xfrm>
            <a:off x="8128000" y="2901950"/>
            <a:ext cx="603250" cy="806450"/>
          </a:xfrm>
          <a:custGeom>
            <a:avLst/>
            <a:gdLst>
              <a:gd name="connsiteX0" fmla="*/ 0 w 622300"/>
              <a:gd name="connsiteY0" fmla="*/ 114300 h 806450"/>
              <a:gd name="connsiteX1" fmla="*/ 107950 w 622300"/>
              <a:gd name="connsiteY1" fmla="*/ 806450 h 806450"/>
              <a:gd name="connsiteX2" fmla="*/ 622300 w 622300"/>
              <a:gd name="connsiteY2" fmla="*/ 692150 h 806450"/>
              <a:gd name="connsiteX3" fmla="*/ 476250 w 622300"/>
              <a:gd name="connsiteY3" fmla="*/ 0 h 806450"/>
              <a:gd name="connsiteX4" fmla="*/ 0 w 622300"/>
              <a:gd name="connsiteY4" fmla="*/ 114300 h 806450"/>
              <a:gd name="connsiteX0" fmla="*/ 0 w 622300"/>
              <a:gd name="connsiteY0" fmla="*/ 114300 h 800100"/>
              <a:gd name="connsiteX1" fmla="*/ 146050 w 622300"/>
              <a:gd name="connsiteY1" fmla="*/ 800100 h 800100"/>
              <a:gd name="connsiteX2" fmla="*/ 622300 w 622300"/>
              <a:gd name="connsiteY2" fmla="*/ 692150 h 800100"/>
              <a:gd name="connsiteX3" fmla="*/ 476250 w 622300"/>
              <a:gd name="connsiteY3" fmla="*/ 0 h 800100"/>
              <a:gd name="connsiteX4" fmla="*/ 0 w 622300"/>
              <a:gd name="connsiteY4" fmla="*/ 114300 h 800100"/>
              <a:gd name="connsiteX0" fmla="*/ 0 w 622300"/>
              <a:gd name="connsiteY0" fmla="*/ 120650 h 806450"/>
              <a:gd name="connsiteX1" fmla="*/ 146050 w 622300"/>
              <a:gd name="connsiteY1" fmla="*/ 806450 h 806450"/>
              <a:gd name="connsiteX2" fmla="*/ 622300 w 622300"/>
              <a:gd name="connsiteY2" fmla="*/ 698500 h 806450"/>
              <a:gd name="connsiteX3" fmla="*/ 444500 w 622300"/>
              <a:gd name="connsiteY3" fmla="*/ 0 h 806450"/>
              <a:gd name="connsiteX4" fmla="*/ 0 w 622300"/>
              <a:gd name="connsiteY4" fmla="*/ 120650 h 806450"/>
              <a:gd name="connsiteX0" fmla="*/ 0 w 603250"/>
              <a:gd name="connsiteY0" fmla="*/ 120650 h 806450"/>
              <a:gd name="connsiteX1" fmla="*/ 146050 w 603250"/>
              <a:gd name="connsiteY1" fmla="*/ 806450 h 806450"/>
              <a:gd name="connsiteX2" fmla="*/ 603250 w 603250"/>
              <a:gd name="connsiteY2" fmla="*/ 698500 h 806450"/>
              <a:gd name="connsiteX3" fmla="*/ 444500 w 603250"/>
              <a:gd name="connsiteY3" fmla="*/ 0 h 806450"/>
              <a:gd name="connsiteX4" fmla="*/ 0 w 603250"/>
              <a:gd name="connsiteY4" fmla="*/ 120650 h 806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3250" h="806450">
                <a:moveTo>
                  <a:pt x="0" y="120650"/>
                </a:moveTo>
                <a:lnTo>
                  <a:pt x="146050" y="806450"/>
                </a:lnTo>
                <a:lnTo>
                  <a:pt x="603250" y="698500"/>
                </a:lnTo>
                <a:lnTo>
                  <a:pt x="444500" y="0"/>
                </a:lnTo>
                <a:lnTo>
                  <a:pt x="0" y="120650"/>
                </a:lnTo>
                <a:close/>
              </a:path>
            </a:pathLst>
          </a:custGeom>
          <a:solidFill>
            <a:srgbClr val="440099">
              <a:alpha val="17000"/>
            </a:srgbClr>
          </a:solidFill>
          <a:ln w="19050">
            <a:solidFill>
              <a:srgbClr val="7474C1"/>
            </a:solidFill>
            <a:prstDash val="sysDash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3" name="Овал 132"/>
          <p:cNvSpPr/>
          <p:nvPr/>
        </p:nvSpPr>
        <p:spPr>
          <a:xfrm>
            <a:off x="8334919" y="3201586"/>
            <a:ext cx="180000" cy="1800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7474C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440099"/>
                </a:solidFill>
              </a:rPr>
              <a:t>2</a:t>
            </a:r>
            <a:endParaRPr lang="ru-RU" sz="1050" b="1" dirty="0">
              <a:solidFill>
                <a:srgbClr val="440099"/>
              </a:solidFill>
            </a:endParaRPr>
          </a:p>
        </p:txBody>
      </p:sp>
      <p:sp>
        <p:nvSpPr>
          <p:cNvPr id="134" name="TextBox 133"/>
          <p:cNvSpPr txBox="1"/>
          <p:nvPr/>
        </p:nvSpPr>
        <p:spPr>
          <a:xfrm>
            <a:off x="8545484" y="3383427"/>
            <a:ext cx="15359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C00000"/>
                </a:solidFill>
              </a:rPr>
              <a:t>Открытие Банк Арена</a:t>
            </a:r>
            <a:endParaRPr lang="ru-RU" sz="1200" b="1" dirty="0">
              <a:solidFill>
                <a:srgbClr val="C00000"/>
              </a:solidFill>
            </a:endParaRPr>
          </a:p>
        </p:txBody>
      </p:sp>
      <p:sp>
        <p:nvSpPr>
          <p:cNvPr id="135" name="TextBox 134">
            <a:extLst>
              <a:ext uri="{FF2B5EF4-FFF2-40B4-BE49-F238E27FC236}">
                <a16:creationId xmlns="" xmlns:a16="http://schemas.microsoft.com/office/drawing/2014/main" id="{A8A8959C-F54D-4490-92A5-C61C76ADDDB8}"/>
              </a:ext>
            </a:extLst>
          </p:cNvPr>
          <p:cNvSpPr txBox="1"/>
          <p:nvPr/>
        </p:nvSpPr>
        <p:spPr>
          <a:xfrm>
            <a:off x="1614667" y="6924613"/>
            <a:ext cx="8772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2563" indent="-182563"/>
            <a:r>
              <a:rPr lang="ru-RU" sz="900" dirty="0"/>
              <a:t>*   </a:t>
            </a:r>
            <a:r>
              <a:rPr lang="ru-RU" sz="900" dirty="0" smtClean="0"/>
              <a:t>  Ведется проектирование и функциональное зонирование объекта    </a:t>
            </a:r>
          </a:p>
          <a:p>
            <a:pPr marL="182563" indent="-182563"/>
            <a:r>
              <a:rPr lang="ru-RU" sz="900" dirty="0" smtClean="0"/>
              <a:t>**   Указаны </a:t>
            </a:r>
            <a:r>
              <a:rPr lang="ru-RU" sz="900" dirty="0"/>
              <a:t>данные по </a:t>
            </a:r>
            <a:r>
              <a:rPr lang="ru-RU" sz="900" dirty="0" smtClean="0"/>
              <a:t>введенному в эксплуатацию в 2022 г. и строящимся </a:t>
            </a:r>
            <a:r>
              <a:rPr lang="ru-RU" sz="900" dirty="0"/>
              <a:t>корпусам с датой ввода </a:t>
            </a:r>
            <a:r>
              <a:rPr lang="ru-RU" sz="900" dirty="0" smtClean="0"/>
              <a:t>в 2023-2024 гг. (оценка общего объема торгово-сервисной инфраструктуры проекта </a:t>
            </a:r>
            <a:r>
              <a:rPr lang="en-US" sz="900" dirty="0" smtClean="0"/>
              <a:t>Holland Park – </a:t>
            </a:r>
            <a:r>
              <a:rPr lang="ru-RU" sz="900" dirty="0" smtClean="0"/>
              <a:t>16 тыс. кв. м)</a:t>
            </a:r>
            <a:endParaRPr lang="ru-RU" sz="900" dirty="0"/>
          </a:p>
          <a:p>
            <a:pPr marL="182563" indent="-182563"/>
            <a:r>
              <a:rPr lang="ru-RU" sz="900" dirty="0" smtClean="0"/>
              <a:t>*** Указаны </a:t>
            </a:r>
            <a:r>
              <a:rPr lang="ru-RU" sz="900" dirty="0"/>
              <a:t>данные по </a:t>
            </a:r>
            <a:r>
              <a:rPr lang="ru-RU" sz="900" dirty="0" smtClean="0"/>
              <a:t>строящимся корпусам </a:t>
            </a:r>
            <a:r>
              <a:rPr lang="ru-RU" sz="900" dirty="0"/>
              <a:t>с датой ввода в </a:t>
            </a:r>
            <a:r>
              <a:rPr lang="ru-RU" sz="900" dirty="0" smtClean="0"/>
              <a:t>2024</a:t>
            </a:r>
            <a:r>
              <a:rPr lang="en-US" sz="900" dirty="0" smtClean="0"/>
              <a:t>-2025 </a:t>
            </a:r>
            <a:r>
              <a:rPr lang="ru-RU" sz="900" dirty="0" smtClean="0"/>
              <a:t>гг. (планируемый общий объем </a:t>
            </a:r>
            <a:r>
              <a:rPr lang="ru-RU" sz="900" dirty="0"/>
              <a:t>торгово-сервисной инфраструктуры проекта </a:t>
            </a:r>
            <a:r>
              <a:rPr lang="en-US" sz="900" dirty="0" smtClean="0"/>
              <a:t>Primavera – </a:t>
            </a:r>
            <a:r>
              <a:rPr lang="ru-RU" sz="900" dirty="0" smtClean="0"/>
              <a:t>13 </a:t>
            </a:r>
            <a:r>
              <a:rPr lang="ru-RU" sz="900" dirty="0"/>
              <a:t>тыс. кв. м</a:t>
            </a:r>
            <a:r>
              <a:rPr lang="ru-RU" sz="900" dirty="0" smtClean="0"/>
              <a:t>).</a:t>
            </a:r>
            <a:endParaRPr lang="ru-RU" sz="900" dirty="0"/>
          </a:p>
        </p:txBody>
      </p:sp>
      <p:sp>
        <p:nvSpPr>
          <p:cNvPr id="91" name="Полилиния 90"/>
          <p:cNvSpPr/>
          <p:nvPr/>
        </p:nvSpPr>
        <p:spPr>
          <a:xfrm>
            <a:off x="7057529" y="391944"/>
            <a:ext cx="841375" cy="933450"/>
          </a:xfrm>
          <a:custGeom>
            <a:avLst/>
            <a:gdLst>
              <a:gd name="connsiteX0" fmla="*/ 365125 w 841375"/>
              <a:gd name="connsiteY0" fmla="*/ 0 h 933450"/>
              <a:gd name="connsiteX1" fmla="*/ 0 w 841375"/>
              <a:gd name="connsiteY1" fmla="*/ 546100 h 933450"/>
              <a:gd name="connsiteX2" fmla="*/ 803275 w 841375"/>
              <a:gd name="connsiteY2" fmla="*/ 933450 h 933450"/>
              <a:gd name="connsiteX3" fmla="*/ 841375 w 841375"/>
              <a:gd name="connsiteY3" fmla="*/ 215900 h 933450"/>
              <a:gd name="connsiteX4" fmla="*/ 365125 w 841375"/>
              <a:gd name="connsiteY4" fmla="*/ 0 h 933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41375" h="933450">
                <a:moveTo>
                  <a:pt x="365125" y="0"/>
                </a:moveTo>
                <a:lnTo>
                  <a:pt x="0" y="546100"/>
                </a:lnTo>
                <a:lnTo>
                  <a:pt x="803275" y="933450"/>
                </a:lnTo>
                <a:lnTo>
                  <a:pt x="841375" y="215900"/>
                </a:lnTo>
                <a:lnTo>
                  <a:pt x="365125" y="0"/>
                </a:lnTo>
                <a:close/>
              </a:path>
            </a:pathLst>
          </a:custGeom>
          <a:solidFill>
            <a:srgbClr val="A2AAAD">
              <a:alpha val="52000"/>
            </a:srgbClr>
          </a:solidFill>
          <a:ln w="19050">
            <a:solidFill>
              <a:schemeClr val="bg1">
                <a:lumMod val="50000"/>
              </a:schemeClr>
            </a:solidFill>
            <a:prstDash val="sysDash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олилиния 92"/>
          <p:cNvSpPr/>
          <p:nvPr/>
        </p:nvSpPr>
        <p:spPr>
          <a:xfrm>
            <a:off x="7923705" y="639918"/>
            <a:ext cx="1450975" cy="1152525"/>
          </a:xfrm>
          <a:custGeom>
            <a:avLst/>
            <a:gdLst>
              <a:gd name="connsiteX0" fmla="*/ 22225 w 1450975"/>
              <a:gd name="connsiteY0" fmla="*/ 0 h 1060450"/>
              <a:gd name="connsiteX1" fmla="*/ 0 w 1450975"/>
              <a:gd name="connsiteY1" fmla="*/ 727075 h 1060450"/>
              <a:gd name="connsiteX2" fmla="*/ 936625 w 1450975"/>
              <a:gd name="connsiteY2" fmla="*/ 1060450 h 1060450"/>
              <a:gd name="connsiteX3" fmla="*/ 1450975 w 1450975"/>
              <a:gd name="connsiteY3" fmla="*/ 635000 h 1060450"/>
              <a:gd name="connsiteX4" fmla="*/ 22225 w 1450975"/>
              <a:gd name="connsiteY4" fmla="*/ 0 h 1060450"/>
              <a:gd name="connsiteX0" fmla="*/ 22225 w 1450975"/>
              <a:gd name="connsiteY0" fmla="*/ 0 h 1152525"/>
              <a:gd name="connsiteX1" fmla="*/ 0 w 1450975"/>
              <a:gd name="connsiteY1" fmla="*/ 727075 h 1152525"/>
              <a:gd name="connsiteX2" fmla="*/ 946150 w 1450975"/>
              <a:gd name="connsiteY2" fmla="*/ 1152525 h 1152525"/>
              <a:gd name="connsiteX3" fmla="*/ 1450975 w 1450975"/>
              <a:gd name="connsiteY3" fmla="*/ 635000 h 1152525"/>
              <a:gd name="connsiteX4" fmla="*/ 22225 w 1450975"/>
              <a:gd name="connsiteY4" fmla="*/ 0 h 1152525"/>
              <a:gd name="connsiteX0" fmla="*/ 22225 w 1450975"/>
              <a:gd name="connsiteY0" fmla="*/ 0 h 1152525"/>
              <a:gd name="connsiteX1" fmla="*/ 0 w 1450975"/>
              <a:gd name="connsiteY1" fmla="*/ 727075 h 1152525"/>
              <a:gd name="connsiteX2" fmla="*/ 930275 w 1450975"/>
              <a:gd name="connsiteY2" fmla="*/ 1152525 h 1152525"/>
              <a:gd name="connsiteX3" fmla="*/ 1450975 w 1450975"/>
              <a:gd name="connsiteY3" fmla="*/ 635000 h 1152525"/>
              <a:gd name="connsiteX4" fmla="*/ 22225 w 1450975"/>
              <a:gd name="connsiteY4" fmla="*/ 0 h 1152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50975" h="1152525">
                <a:moveTo>
                  <a:pt x="22225" y="0"/>
                </a:moveTo>
                <a:lnTo>
                  <a:pt x="0" y="727075"/>
                </a:lnTo>
                <a:lnTo>
                  <a:pt x="930275" y="1152525"/>
                </a:lnTo>
                <a:lnTo>
                  <a:pt x="1450975" y="635000"/>
                </a:lnTo>
                <a:lnTo>
                  <a:pt x="22225" y="0"/>
                </a:lnTo>
                <a:close/>
              </a:path>
            </a:pathLst>
          </a:custGeom>
          <a:solidFill>
            <a:srgbClr val="A2AAAD">
              <a:alpha val="52000"/>
            </a:srgbClr>
          </a:solidFill>
          <a:ln w="19050">
            <a:solidFill>
              <a:schemeClr val="bg1">
                <a:lumMod val="50000"/>
              </a:schemeClr>
            </a:solidFill>
            <a:prstDash val="sysDash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5" name="Полилиния 94"/>
          <p:cNvSpPr/>
          <p:nvPr/>
        </p:nvSpPr>
        <p:spPr>
          <a:xfrm>
            <a:off x="6844181" y="1204184"/>
            <a:ext cx="1000125" cy="1711325"/>
          </a:xfrm>
          <a:custGeom>
            <a:avLst/>
            <a:gdLst>
              <a:gd name="connsiteX0" fmla="*/ 619125 w 977900"/>
              <a:gd name="connsiteY0" fmla="*/ 0 h 1698625"/>
              <a:gd name="connsiteX1" fmla="*/ 977900 w 977900"/>
              <a:gd name="connsiteY1" fmla="*/ 180975 h 1698625"/>
              <a:gd name="connsiteX2" fmla="*/ 939800 w 977900"/>
              <a:gd name="connsiteY2" fmla="*/ 739775 h 1698625"/>
              <a:gd name="connsiteX3" fmla="*/ 555625 w 977900"/>
              <a:gd name="connsiteY3" fmla="*/ 1698625 h 1698625"/>
              <a:gd name="connsiteX4" fmla="*/ 0 w 977900"/>
              <a:gd name="connsiteY4" fmla="*/ 1444625 h 1698625"/>
              <a:gd name="connsiteX5" fmla="*/ 619125 w 977900"/>
              <a:gd name="connsiteY5" fmla="*/ 0 h 1698625"/>
              <a:gd name="connsiteX0" fmla="*/ 635000 w 977900"/>
              <a:gd name="connsiteY0" fmla="*/ 0 h 1711325"/>
              <a:gd name="connsiteX1" fmla="*/ 977900 w 977900"/>
              <a:gd name="connsiteY1" fmla="*/ 193675 h 1711325"/>
              <a:gd name="connsiteX2" fmla="*/ 939800 w 977900"/>
              <a:gd name="connsiteY2" fmla="*/ 752475 h 1711325"/>
              <a:gd name="connsiteX3" fmla="*/ 555625 w 977900"/>
              <a:gd name="connsiteY3" fmla="*/ 1711325 h 1711325"/>
              <a:gd name="connsiteX4" fmla="*/ 0 w 977900"/>
              <a:gd name="connsiteY4" fmla="*/ 1457325 h 1711325"/>
              <a:gd name="connsiteX5" fmla="*/ 635000 w 977900"/>
              <a:gd name="connsiteY5" fmla="*/ 0 h 1711325"/>
              <a:gd name="connsiteX0" fmla="*/ 635000 w 1000125"/>
              <a:gd name="connsiteY0" fmla="*/ 0 h 1711325"/>
              <a:gd name="connsiteX1" fmla="*/ 1000125 w 1000125"/>
              <a:gd name="connsiteY1" fmla="*/ 171450 h 1711325"/>
              <a:gd name="connsiteX2" fmla="*/ 939800 w 1000125"/>
              <a:gd name="connsiteY2" fmla="*/ 752475 h 1711325"/>
              <a:gd name="connsiteX3" fmla="*/ 555625 w 1000125"/>
              <a:gd name="connsiteY3" fmla="*/ 1711325 h 1711325"/>
              <a:gd name="connsiteX4" fmla="*/ 0 w 1000125"/>
              <a:gd name="connsiteY4" fmla="*/ 1457325 h 1711325"/>
              <a:gd name="connsiteX5" fmla="*/ 635000 w 1000125"/>
              <a:gd name="connsiteY5" fmla="*/ 0 h 1711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00125" h="1711325">
                <a:moveTo>
                  <a:pt x="635000" y="0"/>
                </a:moveTo>
                <a:lnTo>
                  <a:pt x="1000125" y="171450"/>
                </a:lnTo>
                <a:lnTo>
                  <a:pt x="939800" y="752475"/>
                </a:lnTo>
                <a:lnTo>
                  <a:pt x="555625" y="1711325"/>
                </a:lnTo>
                <a:lnTo>
                  <a:pt x="0" y="1457325"/>
                </a:lnTo>
                <a:lnTo>
                  <a:pt x="635000" y="0"/>
                </a:lnTo>
                <a:close/>
              </a:path>
            </a:pathLst>
          </a:custGeom>
          <a:solidFill>
            <a:srgbClr val="A2AAAD">
              <a:alpha val="52000"/>
            </a:srgbClr>
          </a:solidFill>
          <a:ln w="19050">
            <a:solidFill>
              <a:schemeClr val="bg1">
                <a:lumMod val="50000"/>
              </a:schemeClr>
            </a:solidFill>
            <a:prstDash val="sysDash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Полилиния 99"/>
          <p:cNvSpPr/>
          <p:nvPr/>
        </p:nvSpPr>
        <p:spPr>
          <a:xfrm>
            <a:off x="7950446" y="2067542"/>
            <a:ext cx="374650" cy="520700"/>
          </a:xfrm>
          <a:custGeom>
            <a:avLst/>
            <a:gdLst>
              <a:gd name="connsiteX0" fmla="*/ 0 w 622300"/>
              <a:gd name="connsiteY0" fmla="*/ 114300 h 806450"/>
              <a:gd name="connsiteX1" fmla="*/ 107950 w 622300"/>
              <a:gd name="connsiteY1" fmla="*/ 806450 h 806450"/>
              <a:gd name="connsiteX2" fmla="*/ 622300 w 622300"/>
              <a:gd name="connsiteY2" fmla="*/ 692150 h 806450"/>
              <a:gd name="connsiteX3" fmla="*/ 476250 w 622300"/>
              <a:gd name="connsiteY3" fmla="*/ 0 h 806450"/>
              <a:gd name="connsiteX4" fmla="*/ 0 w 622300"/>
              <a:gd name="connsiteY4" fmla="*/ 114300 h 806450"/>
              <a:gd name="connsiteX0" fmla="*/ 0 w 622300"/>
              <a:gd name="connsiteY0" fmla="*/ 114300 h 800100"/>
              <a:gd name="connsiteX1" fmla="*/ 146050 w 622300"/>
              <a:gd name="connsiteY1" fmla="*/ 800100 h 800100"/>
              <a:gd name="connsiteX2" fmla="*/ 622300 w 622300"/>
              <a:gd name="connsiteY2" fmla="*/ 692150 h 800100"/>
              <a:gd name="connsiteX3" fmla="*/ 476250 w 622300"/>
              <a:gd name="connsiteY3" fmla="*/ 0 h 800100"/>
              <a:gd name="connsiteX4" fmla="*/ 0 w 622300"/>
              <a:gd name="connsiteY4" fmla="*/ 114300 h 800100"/>
              <a:gd name="connsiteX0" fmla="*/ 0 w 622300"/>
              <a:gd name="connsiteY0" fmla="*/ 120650 h 806450"/>
              <a:gd name="connsiteX1" fmla="*/ 146050 w 622300"/>
              <a:gd name="connsiteY1" fmla="*/ 806450 h 806450"/>
              <a:gd name="connsiteX2" fmla="*/ 622300 w 622300"/>
              <a:gd name="connsiteY2" fmla="*/ 698500 h 806450"/>
              <a:gd name="connsiteX3" fmla="*/ 444500 w 622300"/>
              <a:gd name="connsiteY3" fmla="*/ 0 h 806450"/>
              <a:gd name="connsiteX4" fmla="*/ 0 w 622300"/>
              <a:gd name="connsiteY4" fmla="*/ 120650 h 806450"/>
              <a:gd name="connsiteX0" fmla="*/ 0 w 603250"/>
              <a:gd name="connsiteY0" fmla="*/ 120650 h 806450"/>
              <a:gd name="connsiteX1" fmla="*/ 146050 w 603250"/>
              <a:gd name="connsiteY1" fmla="*/ 806450 h 806450"/>
              <a:gd name="connsiteX2" fmla="*/ 603250 w 603250"/>
              <a:gd name="connsiteY2" fmla="*/ 698500 h 806450"/>
              <a:gd name="connsiteX3" fmla="*/ 444500 w 603250"/>
              <a:gd name="connsiteY3" fmla="*/ 0 h 806450"/>
              <a:gd name="connsiteX4" fmla="*/ 0 w 603250"/>
              <a:gd name="connsiteY4" fmla="*/ 120650 h 806450"/>
              <a:gd name="connsiteX0" fmla="*/ 0 w 555625"/>
              <a:gd name="connsiteY0" fmla="*/ 311150 h 806450"/>
              <a:gd name="connsiteX1" fmla="*/ 98425 w 555625"/>
              <a:gd name="connsiteY1" fmla="*/ 806450 h 806450"/>
              <a:gd name="connsiteX2" fmla="*/ 555625 w 555625"/>
              <a:gd name="connsiteY2" fmla="*/ 698500 h 806450"/>
              <a:gd name="connsiteX3" fmla="*/ 396875 w 555625"/>
              <a:gd name="connsiteY3" fmla="*/ 0 h 806450"/>
              <a:gd name="connsiteX4" fmla="*/ 0 w 555625"/>
              <a:gd name="connsiteY4" fmla="*/ 311150 h 806450"/>
              <a:gd name="connsiteX0" fmla="*/ 0 w 555625"/>
              <a:gd name="connsiteY0" fmla="*/ 0 h 495300"/>
              <a:gd name="connsiteX1" fmla="*/ 98425 w 555625"/>
              <a:gd name="connsiteY1" fmla="*/ 495300 h 495300"/>
              <a:gd name="connsiteX2" fmla="*/ 555625 w 555625"/>
              <a:gd name="connsiteY2" fmla="*/ 387350 h 495300"/>
              <a:gd name="connsiteX3" fmla="*/ 368300 w 555625"/>
              <a:gd name="connsiteY3" fmla="*/ 149225 h 495300"/>
              <a:gd name="connsiteX4" fmla="*/ 0 w 555625"/>
              <a:gd name="connsiteY4" fmla="*/ 0 h 495300"/>
              <a:gd name="connsiteX0" fmla="*/ 0 w 403225"/>
              <a:gd name="connsiteY0" fmla="*/ 0 h 495300"/>
              <a:gd name="connsiteX1" fmla="*/ 98425 w 403225"/>
              <a:gd name="connsiteY1" fmla="*/ 495300 h 495300"/>
              <a:gd name="connsiteX2" fmla="*/ 403225 w 403225"/>
              <a:gd name="connsiteY2" fmla="*/ 273050 h 495300"/>
              <a:gd name="connsiteX3" fmla="*/ 368300 w 403225"/>
              <a:gd name="connsiteY3" fmla="*/ 149225 h 495300"/>
              <a:gd name="connsiteX4" fmla="*/ 0 w 403225"/>
              <a:gd name="connsiteY4" fmla="*/ 0 h 495300"/>
              <a:gd name="connsiteX0" fmla="*/ 0 w 403225"/>
              <a:gd name="connsiteY0" fmla="*/ 0 h 539750"/>
              <a:gd name="connsiteX1" fmla="*/ 117475 w 403225"/>
              <a:gd name="connsiteY1" fmla="*/ 539750 h 539750"/>
              <a:gd name="connsiteX2" fmla="*/ 403225 w 403225"/>
              <a:gd name="connsiteY2" fmla="*/ 273050 h 539750"/>
              <a:gd name="connsiteX3" fmla="*/ 368300 w 403225"/>
              <a:gd name="connsiteY3" fmla="*/ 149225 h 539750"/>
              <a:gd name="connsiteX4" fmla="*/ 0 w 403225"/>
              <a:gd name="connsiteY4" fmla="*/ 0 h 539750"/>
              <a:gd name="connsiteX0" fmla="*/ 0 w 374650"/>
              <a:gd name="connsiteY0" fmla="*/ 0 h 539750"/>
              <a:gd name="connsiteX1" fmla="*/ 117475 w 374650"/>
              <a:gd name="connsiteY1" fmla="*/ 539750 h 539750"/>
              <a:gd name="connsiteX2" fmla="*/ 374650 w 374650"/>
              <a:gd name="connsiteY2" fmla="*/ 222250 h 539750"/>
              <a:gd name="connsiteX3" fmla="*/ 368300 w 374650"/>
              <a:gd name="connsiteY3" fmla="*/ 149225 h 539750"/>
              <a:gd name="connsiteX4" fmla="*/ 0 w 374650"/>
              <a:gd name="connsiteY4" fmla="*/ 0 h 539750"/>
              <a:gd name="connsiteX0" fmla="*/ 0 w 374650"/>
              <a:gd name="connsiteY0" fmla="*/ 0 h 520700"/>
              <a:gd name="connsiteX1" fmla="*/ 85725 w 374650"/>
              <a:gd name="connsiteY1" fmla="*/ 520700 h 520700"/>
              <a:gd name="connsiteX2" fmla="*/ 374650 w 374650"/>
              <a:gd name="connsiteY2" fmla="*/ 222250 h 520700"/>
              <a:gd name="connsiteX3" fmla="*/ 368300 w 374650"/>
              <a:gd name="connsiteY3" fmla="*/ 149225 h 520700"/>
              <a:gd name="connsiteX4" fmla="*/ 0 w 374650"/>
              <a:gd name="connsiteY4" fmla="*/ 0 h 520700"/>
              <a:gd name="connsiteX0" fmla="*/ 0 w 374650"/>
              <a:gd name="connsiteY0" fmla="*/ 0 h 520700"/>
              <a:gd name="connsiteX1" fmla="*/ 85725 w 374650"/>
              <a:gd name="connsiteY1" fmla="*/ 520700 h 520700"/>
              <a:gd name="connsiteX2" fmla="*/ 374650 w 374650"/>
              <a:gd name="connsiteY2" fmla="*/ 222250 h 520700"/>
              <a:gd name="connsiteX3" fmla="*/ 361950 w 374650"/>
              <a:gd name="connsiteY3" fmla="*/ 180975 h 520700"/>
              <a:gd name="connsiteX4" fmla="*/ 0 w 374650"/>
              <a:gd name="connsiteY4" fmla="*/ 0 h 520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74650" h="520700">
                <a:moveTo>
                  <a:pt x="0" y="0"/>
                </a:moveTo>
                <a:lnTo>
                  <a:pt x="85725" y="520700"/>
                </a:lnTo>
                <a:lnTo>
                  <a:pt x="374650" y="222250"/>
                </a:lnTo>
                <a:lnTo>
                  <a:pt x="361950" y="180975"/>
                </a:lnTo>
                <a:lnTo>
                  <a:pt x="0" y="0"/>
                </a:lnTo>
                <a:close/>
              </a:path>
            </a:pathLst>
          </a:custGeom>
          <a:solidFill>
            <a:srgbClr val="002060">
              <a:alpha val="51000"/>
            </a:srgbClr>
          </a:solidFill>
          <a:ln w="19050">
            <a:solidFill>
              <a:srgbClr val="002060"/>
            </a:solidFill>
            <a:prstDash val="sysDash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TextBox 108"/>
          <p:cNvSpPr txBox="1"/>
          <p:nvPr/>
        </p:nvSpPr>
        <p:spPr>
          <a:xfrm>
            <a:off x="7871352" y="2159364"/>
            <a:ext cx="53396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</a:rPr>
              <a:t>ТПУ</a:t>
            </a:r>
            <a:endParaRPr lang="ru-RU" sz="1200" b="1" dirty="0">
              <a:solidFill>
                <a:srgbClr val="002060"/>
              </a:solidFill>
            </a:endParaRPr>
          </a:p>
        </p:txBody>
      </p:sp>
      <p:sp>
        <p:nvSpPr>
          <p:cNvPr id="110" name="Полилиния 109"/>
          <p:cNvSpPr/>
          <p:nvPr/>
        </p:nvSpPr>
        <p:spPr>
          <a:xfrm>
            <a:off x="7836506" y="1384612"/>
            <a:ext cx="984250" cy="862013"/>
          </a:xfrm>
          <a:custGeom>
            <a:avLst/>
            <a:gdLst>
              <a:gd name="connsiteX0" fmla="*/ 365125 w 841375"/>
              <a:gd name="connsiteY0" fmla="*/ 0 h 933450"/>
              <a:gd name="connsiteX1" fmla="*/ 0 w 841375"/>
              <a:gd name="connsiteY1" fmla="*/ 546100 h 933450"/>
              <a:gd name="connsiteX2" fmla="*/ 803275 w 841375"/>
              <a:gd name="connsiteY2" fmla="*/ 933450 h 933450"/>
              <a:gd name="connsiteX3" fmla="*/ 841375 w 841375"/>
              <a:gd name="connsiteY3" fmla="*/ 215900 h 933450"/>
              <a:gd name="connsiteX4" fmla="*/ 365125 w 841375"/>
              <a:gd name="connsiteY4" fmla="*/ 0 h 933450"/>
              <a:gd name="connsiteX0" fmla="*/ 157956 w 841375"/>
              <a:gd name="connsiteY0" fmla="*/ 0 h 1100138"/>
              <a:gd name="connsiteX1" fmla="*/ 0 w 841375"/>
              <a:gd name="connsiteY1" fmla="*/ 712788 h 1100138"/>
              <a:gd name="connsiteX2" fmla="*/ 803275 w 841375"/>
              <a:gd name="connsiteY2" fmla="*/ 1100138 h 1100138"/>
              <a:gd name="connsiteX3" fmla="*/ 841375 w 841375"/>
              <a:gd name="connsiteY3" fmla="*/ 382588 h 1100138"/>
              <a:gd name="connsiteX4" fmla="*/ 157956 w 841375"/>
              <a:gd name="connsiteY4" fmla="*/ 0 h 1100138"/>
              <a:gd name="connsiteX0" fmla="*/ 157956 w 1079500"/>
              <a:gd name="connsiteY0" fmla="*/ 0 h 1100138"/>
              <a:gd name="connsiteX1" fmla="*/ 0 w 1079500"/>
              <a:gd name="connsiteY1" fmla="*/ 712788 h 1100138"/>
              <a:gd name="connsiteX2" fmla="*/ 803275 w 1079500"/>
              <a:gd name="connsiteY2" fmla="*/ 1100138 h 1100138"/>
              <a:gd name="connsiteX3" fmla="*/ 1079500 w 1079500"/>
              <a:gd name="connsiteY3" fmla="*/ 437357 h 1100138"/>
              <a:gd name="connsiteX4" fmla="*/ 157956 w 1079500"/>
              <a:gd name="connsiteY4" fmla="*/ 0 h 1100138"/>
              <a:gd name="connsiteX0" fmla="*/ 62706 w 984250"/>
              <a:gd name="connsiteY0" fmla="*/ 0 h 1100138"/>
              <a:gd name="connsiteX1" fmla="*/ 0 w 984250"/>
              <a:gd name="connsiteY1" fmla="*/ 574675 h 1100138"/>
              <a:gd name="connsiteX2" fmla="*/ 708025 w 984250"/>
              <a:gd name="connsiteY2" fmla="*/ 1100138 h 1100138"/>
              <a:gd name="connsiteX3" fmla="*/ 984250 w 984250"/>
              <a:gd name="connsiteY3" fmla="*/ 437357 h 1100138"/>
              <a:gd name="connsiteX4" fmla="*/ 62706 w 984250"/>
              <a:gd name="connsiteY4" fmla="*/ 0 h 1100138"/>
              <a:gd name="connsiteX0" fmla="*/ 62706 w 984250"/>
              <a:gd name="connsiteY0" fmla="*/ 0 h 864394"/>
              <a:gd name="connsiteX1" fmla="*/ 0 w 984250"/>
              <a:gd name="connsiteY1" fmla="*/ 574675 h 864394"/>
              <a:gd name="connsiteX2" fmla="*/ 579438 w 984250"/>
              <a:gd name="connsiteY2" fmla="*/ 864394 h 864394"/>
              <a:gd name="connsiteX3" fmla="*/ 984250 w 984250"/>
              <a:gd name="connsiteY3" fmla="*/ 437357 h 864394"/>
              <a:gd name="connsiteX4" fmla="*/ 62706 w 984250"/>
              <a:gd name="connsiteY4" fmla="*/ 0 h 864394"/>
              <a:gd name="connsiteX0" fmla="*/ 57944 w 984250"/>
              <a:gd name="connsiteY0" fmla="*/ 0 h 862013"/>
              <a:gd name="connsiteX1" fmla="*/ 0 w 984250"/>
              <a:gd name="connsiteY1" fmla="*/ 572294 h 862013"/>
              <a:gd name="connsiteX2" fmla="*/ 579438 w 984250"/>
              <a:gd name="connsiteY2" fmla="*/ 862013 h 862013"/>
              <a:gd name="connsiteX3" fmla="*/ 984250 w 984250"/>
              <a:gd name="connsiteY3" fmla="*/ 434976 h 862013"/>
              <a:gd name="connsiteX4" fmla="*/ 57944 w 984250"/>
              <a:gd name="connsiteY4" fmla="*/ 0 h 862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4250" h="862013">
                <a:moveTo>
                  <a:pt x="57944" y="0"/>
                </a:moveTo>
                <a:lnTo>
                  <a:pt x="0" y="572294"/>
                </a:lnTo>
                <a:lnTo>
                  <a:pt x="579438" y="862013"/>
                </a:lnTo>
                <a:lnTo>
                  <a:pt x="984250" y="434976"/>
                </a:lnTo>
                <a:lnTo>
                  <a:pt x="57944" y="0"/>
                </a:lnTo>
                <a:close/>
              </a:path>
            </a:pathLst>
          </a:custGeom>
          <a:solidFill>
            <a:srgbClr val="A2AAAD">
              <a:alpha val="52000"/>
            </a:srgbClr>
          </a:solidFill>
          <a:ln w="19050">
            <a:solidFill>
              <a:schemeClr val="bg1">
                <a:lumMod val="50000"/>
              </a:schemeClr>
            </a:solidFill>
            <a:prstDash val="sysDash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TextBox 110"/>
          <p:cNvSpPr txBox="1"/>
          <p:nvPr/>
        </p:nvSpPr>
        <p:spPr>
          <a:xfrm rot="1519172">
            <a:off x="7710631" y="1598528"/>
            <a:ext cx="10689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МФК (</a:t>
            </a:r>
            <a:r>
              <a:rPr lang="ru-RU" sz="12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апарт</a:t>
            </a:r>
            <a:r>
              <a:rPr lang="ru-RU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./</a:t>
            </a:r>
          </a:p>
          <a:p>
            <a:pPr algn="ctr"/>
            <a:r>
              <a:rPr lang="ru-RU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офисы)</a:t>
            </a:r>
            <a:endParaRPr lang="ru-RU" sz="12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12" name="Полилиния 111"/>
          <p:cNvSpPr/>
          <p:nvPr/>
        </p:nvSpPr>
        <p:spPr>
          <a:xfrm>
            <a:off x="7911306" y="954087"/>
            <a:ext cx="877093" cy="787400"/>
          </a:xfrm>
          <a:custGeom>
            <a:avLst/>
            <a:gdLst>
              <a:gd name="connsiteX0" fmla="*/ 44450 w 869950"/>
              <a:gd name="connsiteY0" fmla="*/ 0 h 787400"/>
              <a:gd name="connsiteX1" fmla="*/ 869950 w 869950"/>
              <a:gd name="connsiteY1" fmla="*/ 336550 h 787400"/>
              <a:gd name="connsiteX2" fmla="*/ 831850 w 869950"/>
              <a:gd name="connsiteY2" fmla="*/ 787400 h 787400"/>
              <a:gd name="connsiteX3" fmla="*/ 0 w 869950"/>
              <a:gd name="connsiteY3" fmla="*/ 412750 h 787400"/>
              <a:gd name="connsiteX4" fmla="*/ 44450 w 869950"/>
              <a:gd name="connsiteY4" fmla="*/ 0 h 787400"/>
              <a:gd name="connsiteX0" fmla="*/ 20637 w 869950"/>
              <a:gd name="connsiteY0" fmla="*/ 0 h 787400"/>
              <a:gd name="connsiteX1" fmla="*/ 869950 w 869950"/>
              <a:gd name="connsiteY1" fmla="*/ 336550 h 787400"/>
              <a:gd name="connsiteX2" fmla="*/ 831850 w 869950"/>
              <a:gd name="connsiteY2" fmla="*/ 787400 h 787400"/>
              <a:gd name="connsiteX3" fmla="*/ 0 w 869950"/>
              <a:gd name="connsiteY3" fmla="*/ 412750 h 787400"/>
              <a:gd name="connsiteX4" fmla="*/ 20637 w 869950"/>
              <a:gd name="connsiteY4" fmla="*/ 0 h 787400"/>
              <a:gd name="connsiteX0" fmla="*/ 27780 w 877093"/>
              <a:gd name="connsiteY0" fmla="*/ 0 h 787400"/>
              <a:gd name="connsiteX1" fmla="*/ 877093 w 877093"/>
              <a:gd name="connsiteY1" fmla="*/ 336550 h 787400"/>
              <a:gd name="connsiteX2" fmla="*/ 838993 w 877093"/>
              <a:gd name="connsiteY2" fmla="*/ 787400 h 787400"/>
              <a:gd name="connsiteX3" fmla="*/ 0 w 877093"/>
              <a:gd name="connsiteY3" fmla="*/ 388938 h 787400"/>
              <a:gd name="connsiteX4" fmla="*/ 27780 w 877093"/>
              <a:gd name="connsiteY4" fmla="*/ 0 h 787400"/>
              <a:gd name="connsiteX0" fmla="*/ 27780 w 877093"/>
              <a:gd name="connsiteY0" fmla="*/ 0 h 773113"/>
              <a:gd name="connsiteX1" fmla="*/ 877093 w 877093"/>
              <a:gd name="connsiteY1" fmla="*/ 336550 h 773113"/>
              <a:gd name="connsiteX2" fmla="*/ 819943 w 877093"/>
              <a:gd name="connsiteY2" fmla="*/ 773113 h 773113"/>
              <a:gd name="connsiteX3" fmla="*/ 0 w 877093"/>
              <a:gd name="connsiteY3" fmla="*/ 388938 h 773113"/>
              <a:gd name="connsiteX4" fmla="*/ 27780 w 877093"/>
              <a:gd name="connsiteY4" fmla="*/ 0 h 773113"/>
              <a:gd name="connsiteX0" fmla="*/ 27780 w 877093"/>
              <a:gd name="connsiteY0" fmla="*/ 0 h 787400"/>
              <a:gd name="connsiteX1" fmla="*/ 877093 w 877093"/>
              <a:gd name="connsiteY1" fmla="*/ 350837 h 787400"/>
              <a:gd name="connsiteX2" fmla="*/ 819943 w 877093"/>
              <a:gd name="connsiteY2" fmla="*/ 787400 h 787400"/>
              <a:gd name="connsiteX3" fmla="*/ 0 w 877093"/>
              <a:gd name="connsiteY3" fmla="*/ 403225 h 787400"/>
              <a:gd name="connsiteX4" fmla="*/ 27780 w 877093"/>
              <a:gd name="connsiteY4" fmla="*/ 0 h 787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77093" h="787400">
                <a:moveTo>
                  <a:pt x="27780" y="0"/>
                </a:moveTo>
                <a:lnTo>
                  <a:pt x="877093" y="350837"/>
                </a:lnTo>
                <a:lnTo>
                  <a:pt x="819943" y="787400"/>
                </a:lnTo>
                <a:lnTo>
                  <a:pt x="0" y="403225"/>
                </a:lnTo>
                <a:lnTo>
                  <a:pt x="27780" y="0"/>
                </a:lnTo>
                <a:close/>
              </a:path>
            </a:pathLst>
          </a:custGeom>
          <a:solidFill>
            <a:srgbClr val="A2AAAD">
              <a:alpha val="52000"/>
            </a:srgbClr>
          </a:solidFill>
          <a:ln w="19050">
            <a:solidFill>
              <a:schemeClr val="bg1">
                <a:lumMod val="5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5" name="TextBox 114"/>
          <p:cNvSpPr txBox="1"/>
          <p:nvPr/>
        </p:nvSpPr>
        <p:spPr>
          <a:xfrm rot="1468308">
            <a:off x="7744795" y="1075273"/>
            <a:ext cx="10697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Движение Тушино</a:t>
            </a:r>
            <a:endParaRPr lang="ru-RU" sz="12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16" name="Овал 115"/>
          <p:cNvSpPr/>
          <p:nvPr/>
        </p:nvSpPr>
        <p:spPr>
          <a:xfrm>
            <a:off x="8545484" y="1477176"/>
            <a:ext cx="180000" cy="180000"/>
          </a:xfrm>
          <a:prstGeom prst="ellipse">
            <a:avLst/>
          </a:prstGeom>
          <a:solidFill>
            <a:srgbClr val="F84AA1"/>
          </a:solidFill>
          <a:ln w="19050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chemeClr val="bg1"/>
                </a:solidFill>
              </a:rPr>
              <a:t>8</a:t>
            </a:r>
            <a:endParaRPr lang="ru-RU" sz="1050" b="1" dirty="0">
              <a:solidFill>
                <a:schemeClr val="bg1"/>
              </a:solidFill>
            </a:endParaRPr>
          </a:p>
        </p:txBody>
      </p:sp>
      <p:sp>
        <p:nvSpPr>
          <p:cNvPr id="117" name="Название 1"/>
          <p:cNvSpPr txBox="1">
            <a:spLocks/>
          </p:cNvSpPr>
          <p:nvPr/>
        </p:nvSpPr>
        <p:spPr>
          <a:xfrm>
            <a:off x="398533" y="-62321"/>
            <a:ext cx="9142131" cy="528452"/>
          </a:xfrm>
          <a:prstGeom prst="rect">
            <a:avLst/>
          </a:prstGeom>
        </p:spPr>
        <p:txBody>
          <a:bodyPr vert="horz" lIns="104287" tIns="52144" rIns="104287" bIns="52144" rtlCol="0" anchor="ctr">
            <a:noAutofit/>
          </a:bodyPr>
          <a:lstStyle>
            <a:lvl1pPr algn="ctr" defTabSz="521437" rtl="0" eaLnBrk="1" latinLnBrk="0" hangingPunct="1">
              <a:spcBef>
                <a:spcPct val="0"/>
              </a:spcBef>
              <a:buNone/>
              <a:defRPr sz="5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800" b="1" dirty="0" smtClean="0">
                <a:solidFill>
                  <a:srgbClr val="155A60"/>
                </a:solidFill>
                <a:cs typeface="Arial" panose="020B0604020202020204" pitchFamily="34" charset="0"/>
              </a:rPr>
              <a:t>Инфраструктура территории СЗ «Спартак» (1)</a:t>
            </a:r>
            <a:endParaRPr lang="en-GB" sz="1800" b="1" dirty="0">
              <a:solidFill>
                <a:srgbClr val="155A60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93393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Изображение 1" descr="logo_grey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431" y="7006417"/>
            <a:ext cx="1142722" cy="293266"/>
          </a:xfrm>
          <a:prstGeom prst="rect">
            <a:avLst/>
          </a:prstGeom>
        </p:spPr>
      </p:pic>
      <p:cxnSp>
        <p:nvCxnSpPr>
          <p:cNvPr id="11" name="Прямая соединительная линия 10"/>
          <p:cNvCxnSpPr/>
          <p:nvPr/>
        </p:nvCxnSpPr>
        <p:spPr>
          <a:xfrm>
            <a:off x="474626" y="6923629"/>
            <a:ext cx="9568668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ED86A-8D0D-4048-879F-A9F135F10C8E}" type="slidenum">
              <a:rPr lang="ru-RU" smtClean="0"/>
              <a:t>4</a:t>
            </a:fld>
            <a:endParaRPr lang="ru-RU"/>
          </a:p>
        </p:txBody>
      </p:sp>
      <p:sp>
        <p:nvSpPr>
          <p:cNvPr id="137" name="Название 1"/>
          <p:cNvSpPr txBox="1">
            <a:spLocks/>
          </p:cNvSpPr>
          <p:nvPr/>
        </p:nvSpPr>
        <p:spPr>
          <a:xfrm>
            <a:off x="398533" y="-62321"/>
            <a:ext cx="9142131" cy="528452"/>
          </a:xfrm>
          <a:prstGeom prst="rect">
            <a:avLst/>
          </a:prstGeom>
        </p:spPr>
        <p:txBody>
          <a:bodyPr vert="horz" lIns="104287" tIns="52144" rIns="104287" bIns="52144" rtlCol="0" anchor="ctr">
            <a:noAutofit/>
          </a:bodyPr>
          <a:lstStyle>
            <a:lvl1pPr algn="ctr" defTabSz="521437" rtl="0" eaLnBrk="1" latinLnBrk="0" hangingPunct="1">
              <a:spcBef>
                <a:spcPct val="0"/>
              </a:spcBef>
              <a:buNone/>
              <a:defRPr sz="5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800" b="1" dirty="0" smtClean="0">
                <a:solidFill>
                  <a:srgbClr val="155A60"/>
                </a:solidFill>
                <a:cs typeface="Arial" panose="020B0604020202020204" pitchFamily="34" charset="0"/>
              </a:rPr>
              <a:t>Инфраструктура территории СЗ «Спартак» (2)</a:t>
            </a:r>
            <a:endParaRPr lang="en-GB" sz="1800" b="1" dirty="0">
              <a:solidFill>
                <a:srgbClr val="155A60"/>
              </a:solidFill>
              <a:cs typeface="Arial" panose="020B0604020202020204" pitchFamily="34" charset="0"/>
            </a:endParaRPr>
          </a:p>
        </p:txBody>
      </p:sp>
      <p:sp>
        <p:nvSpPr>
          <p:cNvPr id="82" name="Объект 7">
            <a:extLst>
              <a:ext uri="{FF2B5EF4-FFF2-40B4-BE49-F238E27FC236}">
                <a16:creationId xmlns="" xmlns:a16="http://schemas.microsoft.com/office/drawing/2014/main" id="{6D13F228-8D91-4DE2-AB2A-C797C90B3E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4625" y="418996"/>
            <a:ext cx="9568669" cy="6504633"/>
          </a:xfrm>
        </p:spPr>
        <p:txBody>
          <a:bodyPr>
            <a:noAutofit/>
          </a:bodyPr>
          <a:lstStyle/>
          <a:p>
            <a:pPr marL="0" indent="0" algn="just">
              <a:spcBef>
                <a:spcPts val="200"/>
              </a:spcBef>
              <a:spcAft>
                <a:spcPts val="200"/>
              </a:spcAft>
              <a:buNone/>
            </a:pPr>
            <a:r>
              <a:rPr lang="ru-RU" sz="1100" b="1" dirty="0" smtClean="0">
                <a:solidFill>
                  <a:srgbClr val="006F77"/>
                </a:solidFill>
              </a:rPr>
              <a:t>Спортивная инфраструктура</a:t>
            </a:r>
          </a:p>
          <a:p>
            <a:pPr marL="180975" indent="-180975" algn="just">
              <a:spcBef>
                <a:spcPts val="200"/>
              </a:spcBef>
              <a:spcAft>
                <a:spcPts val="200"/>
              </a:spcAft>
            </a:pPr>
            <a:r>
              <a:rPr lang="ru-RU" sz="1100" dirty="0" smtClean="0"/>
              <a:t>Ключевым объектом спортивной инфраструктуры является стадион </a:t>
            </a:r>
            <a:r>
              <a:rPr lang="ru-RU" sz="1100" b="1" dirty="0" smtClean="0"/>
              <a:t>«Открытие Банк Арена» </a:t>
            </a:r>
            <a:r>
              <a:rPr lang="ru-RU" sz="1100" dirty="0" smtClean="0"/>
              <a:t>(№1 на схеме, 53 578 кв. м, 45 360 мест)</a:t>
            </a:r>
            <a:r>
              <a:rPr lang="en-US" sz="1100" dirty="0" smtClean="0"/>
              <a:t>:</a:t>
            </a:r>
          </a:p>
          <a:p>
            <a:pPr marL="442913" indent="-179388" algn="just"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ü"/>
            </a:pPr>
            <a:r>
              <a:rPr lang="ru-RU" sz="1100" dirty="0" smtClean="0"/>
              <a:t>«домашняя» арена и тренировочная база ФК «Спартак Москва», одна из крупнейших площадок Москвы для проведения массово-зрелищных мероприятий, концертов и фестивалей. В состав инфраструктуры стадиона входят конференц-зона, опции общественного питания (спорт-бар, </a:t>
            </a:r>
            <a:r>
              <a:rPr lang="ru-RU" sz="1100" dirty="0" err="1" smtClean="0"/>
              <a:t>фуд</a:t>
            </a:r>
            <a:r>
              <a:rPr lang="ru-RU" sz="1100" dirty="0" smtClean="0"/>
              <a:t>-корт, рестораны для корпоративных мероприятий), детская комната. </a:t>
            </a:r>
          </a:p>
          <a:p>
            <a:pPr marL="442913" indent="-179388" algn="just"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ü"/>
            </a:pPr>
            <a:r>
              <a:rPr lang="ru-RU" sz="1100" dirty="0"/>
              <a:t>п</a:t>
            </a:r>
            <a:r>
              <a:rPr lang="ru-RU" sz="1100" dirty="0" smtClean="0"/>
              <a:t>о завершению строительства </a:t>
            </a:r>
            <a:r>
              <a:rPr lang="ru-RU" sz="1100" b="1" dirty="0" smtClean="0"/>
              <a:t>гостиницы для спортсменов </a:t>
            </a:r>
            <a:r>
              <a:rPr lang="ru-RU" sz="1100" dirty="0" smtClean="0"/>
              <a:t>(№5 на схеме</a:t>
            </a:r>
            <a:r>
              <a:rPr lang="en-US" sz="1100" dirty="0" smtClean="0"/>
              <a:t>; </a:t>
            </a:r>
            <a:r>
              <a:rPr lang="ru-RU" sz="1100" dirty="0" smtClean="0"/>
              <a:t>13 000 кв. м) и футбольного манежа планируется переезд детской футбольной академии «Спартак» (в настоящее время расположена по адресу Малый Олений пер., 23с5)</a:t>
            </a:r>
          </a:p>
          <a:p>
            <a:pPr marL="180975" indent="-180975" algn="just">
              <a:spcBef>
                <a:spcPts val="200"/>
              </a:spcBef>
              <a:spcAft>
                <a:spcPts val="200"/>
              </a:spcAft>
            </a:pPr>
            <a:r>
              <a:rPr lang="ru-RU" sz="1100" dirty="0" smtClean="0"/>
              <a:t>В настоящее время ведется строительство/подготовка к строительству следующих крупных спортивных объектов</a:t>
            </a:r>
            <a:r>
              <a:rPr lang="en-US" sz="1100" dirty="0" smtClean="0"/>
              <a:t>:</a:t>
            </a:r>
          </a:p>
          <a:p>
            <a:pPr marL="442913" indent="-179388" algn="just"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ü"/>
            </a:pPr>
            <a:r>
              <a:rPr lang="ru-RU" sz="1100" b="1" dirty="0"/>
              <a:t>Дворец спорта</a:t>
            </a:r>
            <a:r>
              <a:rPr lang="ru-RU" sz="1100" dirty="0"/>
              <a:t> (№3 на схеме</a:t>
            </a:r>
            <a:r>
              <a:rPr lang="en-US" sz="1100" dirty="0"/>
              <a:t>; </a:t>
            </a:r>
            <a:r>
              <a:rPr lang="ru-RU" sz="1100" dirty="0"/>
              <a:t>30 000 кв. </a:t>
            </a:r>
            <a:r>
              <a:rPr lang="ru-RU" sz="1100" dirty="0" smtClean="0"/>
              <a:t>м</a:t>
            </a:r>
            <a:r>
              <a:rPr lang="en-US" sz="1100" dirty="0" smtClean="0"/>
              <a:t>;</a:t>
            </a:r>
            <a:r>
              <a:rPr lang="ru-RU" sz="1100" dirty="0" smtClean="0"/>
              <a:t> подготовка к строительству</a:t>
            </a:r>
            <a:r>
              <a:rPr lang="en-US" sz="1100" dirty="0" smtClean="0"/>
              <a:t> </a:t>
            </a:r>
            <a:r>
              <a:rPr lang="ru-RU" sz="1100" dirty="0" smtClean="0"/>
              <a:t>) </a:t>
            </a:r>
            <a:r>
              <a:rPr lang="ru-RU" sz="1100" dirty="0"/>
              <a:t>– арена для занятий акробатическим рок-н-роллом (800 зрителей), ледовая арена (200 зрителей), бассейн на 8 дорожек, функциональные зоны для различных активностей: залы для занятий спортивными танцами, брейк-дансом, классической хореографией, универсальное тренировочное пространство (волейбол, гандбол, мини-футбол</a:t>
            </a:r>
            <a:r>
              <a:rPr lang="ru-RU" sz="1100" dirty="0" smtClean="0"/>
              <a:t>)</a:t>
            </a:r>
            <a:r>
              <a:rPr lang="en-US" sz="1100" dirty="0" smtClean="0"/>
              <a:t>, wellness</a:t>
            </a:r>
            <a:r>
              <a:rPr lang="ru-RU" sz="1100" dirty="0" smtClean="0"/>
              <a:t>- и </a:t>
            </a:r>
            <a:r>
              <a:rPr lang="en-US" sz="1100" dirty="0" smtClean="0"/>
              <a:t>recovery</a:t>
            </a:r>
            <a:r>
              <a:rPr lang="ru-RU" sz="1100" dirty="0" smtClean="0"/>
              <a:t>-зона.</a:t>
            </a:r>
            <a:endParaRPr lang="ru-RU" sz="1100" dirty="0"/>
          </a:p>
          <a:p>
            <a:pPr marL="442913" indent="-179388" algn="just">
              <a:spcBef>
                <a:spcPts val="200"/>
              </a:spcBef>
              <a:spcAft>
                <a:spcPts val="200"/>
              </a:spcAft>
              <a:buFont typeface="Wingdings" panose="05000000000000000000" pitchFamily="2" charset="2"/>
              <a:buChar char="ü"/>
            </a:pPr>
            <a:r>
              <a:rPr lang="ru-RU" sz="1100" b="1" dirty="0"/>
              <a:t>Центр теннисного спорта </a:t>
            </a:r>
            <a:r>
              <a:rPr lang="en-US" sz="1100" dirty="0"/>
              <a:t>(</a:t>
            </a:r>
            <a:r>
              <a:rPr lang="ru-RU" sz="1100" dirty="0"/>
              <a:t>№4 на схеме</a:t>
            </a:r>
            <a:r>
              <a:rPr lang="en-US" sz="1100" dirty="0"/>
              <a:t>; 9 400 </a:t>
            </a:r>
            <a:r>
              <a:rPr lang="ru-RU" sz="1100" dirty="0"/>
              <a:t>кв. м</a:t>
            </a:r>
            <a:r>
              <a:rPr lang="en-US" sz="1100" dirty="0" smtClean="0"/>
              <a:t>; </a:t>
            </a:r>
            <a:r>
              <a:rPr lang="ru-RU" sz="1100" dirty="0" smtClean="0"/>
              <a:t>строительство) </a:t>
            </a:r>
            <a:r>
              <a:rPr lang="ru-RU" sz="1100" dirty="0"/>
              <a:t>– 6 крытых кортов, зал настольного тенниса на 8 столов, 2 зала для сквоша, тренажерный зал, магазин спортивного инвентаря, буфет на 26 мест (проведение соревнований и зрелищных мероприятий не предусмотрено</a:t>
            </a:r>
            <a:r>
              <a:rPr lang="ru-RU" sz="1100" dirty="0" smtClean="0"/>
              <a:t>)</a:t>
            </a:r>
          </a:p>
          <a:p>
            <a:pPr marL="180975" indent="-180975" algn="just">
              <a:spcBef>
                <a:spcPts val="200"/>
              </a:spcBef>
              <a:spcAft>
                <a:spcPts val="200"/>
              </a:spcAft>
            </a:pPr>
            <a:r>
              <a:rPr lang="ru-RU" sz="1100" dirty="0"/>
              <a:t>Также ведется проектирование и функциональное зонирование </a:t>
            </a:r>
            <a:r>
              <a:rPr lang="ru-RU" sz="1100" b="1" dirty="0"/>
              <a:t>многофункциональной арены</a:t>
            </a:r>
            <a:r>
              <a:rPr lang="ru-RU" sz="1100" dirty="0"/>
              <a:t> (№2 на схеме), которая будет включать универсальный зал с торгово-развлекательными площадями и гостиничный комплекс (304 номера, ранее планировался оператор </a:t>
            </a:r>
            <a:r>
              <a:rPr lang="en-US" sz="1100" dirty="0" err="1"/>
              <a:t>AccorHotels</a:t>
            </a:r>
            <a:r>
              <a:rPr lang="en-US" sz="1100" dirty="0"/>
              <a:t>)</a:t>
            </a:r>
            <a:r>
              <a:rPr lang="ru-RU" sz="1100" dirty="0"/>
              <a:t>. Инфраструктура арены также будет включать ресторан, лобби-бар, два отдельных зала для питания спортсменов и СПА-центр. </a:t>
            </a:r>
          </a:p>
          <a:p>
            <a:pPr marL="180975" indent="-180975" algn="just">
              <a:spcBef>
                <a:spcPts val="200"/>
              </a:spcBef>
              <a:spcAft>
                <a:spcPts val="200"/>
              </a:spcAft>
            </a:pPr>
            <a:r>
              <a:rPr lang="ru-RU" sz="1100" dirty="0"/>
              <a:t>Проект планировки территории </a:t>
            </a:r>
            <a:r>
              <a:rPr lang="ru-RU" sz="1100" dirty="0" smtClean="0"/>
              <a:t>также предполагает </a:t>
            </a:r>
            <a:r>
              <a:rPr lang="ru-RU" sz="1100" dirty="0"/>
              <a:t>строительство гостиницы с гольф-полем на первой линии Волоколамского шоссе (№2 на схеме, 33 </a:t>
            </a:r>
            <a:r>
              <a:rPr lang="ru-RU" sz="1100" dirty="0" smtClean="0"/>
              <a:t>тыс. </a:t>
            </a:r>
            <a:r>
              <a:rPr lang="ru-RU" sz="1100" dirty="0"/>
              <a:t>кв. м).</a:t>
            </a:r>
          </a:p>
          <a:p>
            <a:pPr marL="0" indent="0" algn="just">
              <a:spcBef>
                <a:spcPts val="200"/>
              </a:spcBef>
              <a:spcAft>
                <a:spcPts val="200"/>
              </a:spcAft>
              <a:buNone/>
            </a:pPr>
            <a:r>
              <a:rPr lang="ru-RU" sz="1100" b="1" dirty="0" smtClean="0">
                <a:solidFill>
                  <a:srgbClr val="006F77"/>
                </a:solidFill>
              </a:rPr>
              <a:t>Торгово-сервисная инфраструктура</a:t>
            </a:r>
          </a:p>
          <a:p>
            <a:pPr marL="180975" indent="-180975" algn="just">
              <a:spcBef>
                <a:spcPts val="200"/>
              </a:spcBef>
              <a:spcAft>
                <a:spcPts val="200"/>
              </a:spcAft>
            </a:pPr>
            <a:r>
              <a:rPr lang="ru-RU" sz="1100" b="1" dirty="0" smtClean="0"/>
              <a:t>Торгово-сервисная инфраструктура территории СЗ «Спартак» представлена преимущественно торговыми площадями в формате стрит-ритейл</a:t>
            </a:r>
            <a:r>
              <a:rPr lang="ru-RU" sz="1100" dirty="0" smtClean="0"/>
              <a:t> (64% в общем объеме планируемых торговых площадей), расположенными на первых этажах уже введенных в эксплуатацию и строящихся в настоящее время ЖК и комплексах апартаментов</a:t>
            </a:r>
            <a:r>
              <a:rPr lang="en-US" sz="1100" dirty="0" smtClean="0"/>
              <a:t>: </a:t>
            </a:r>
            <a:r>
              <a:rPr lang="ru-RU" sz="1100" dirty="0" smtClean="0"/>
              <a:t>Город на реке Тушино-2018, Движение Тушино, </a:t>
            </a:r>
            <a:r>
              <a:rPr lang="en-US" sz="1100" dirty="0" smtClean="0"/>
              <a:t>Holland Park, Primavera. </a:t>
            </a:r>
            <a:endParaRPr lang="ru-RU" sz="1100" dirty="0" smtClean="0"/>
          </a:p>
          <a:p>
            <a:pPr marL="180975" indent="-180975" algn="just">
              <a:spcBef>
                <a:spcPts val="200"/>
              </a:spcBef>
              <a:spcAft>
                <a:spcPts val="200"/>
              </a:spcAft>
            </a:pPr>
            <a:r>
              <a:rPr lang="ru-RU" sz="1100" dirty="0" smtClean="0"/>
              <a:t>Проект планировки территории предполагает </a:t>
            </a:r>
            <a:r>
              <a:rPr lang="ru-RU" sz="1100" b="1" dirty="0" smtClean="0"/>
              <a:t>строительство ТРЦ (№21 на схеме, 17 400 кв. м) в формате классического районного торгового центра, который будет включать супермаркет, торговую галерею, развлекательный центр и </a:t>
            </a:r>
            <a:r>
              <a:rPr lang="ru-RU" sz="1100" b="1" dirty="0" err="1" smtClean="0"/>
              <a:t>гастромаркет</a:t>
            </a:r>
            <a:r>
              <a:rPr lang="ru-RU" sz="1100" b="1" dirty="0" smtClean="0"/>
              <a:t>.</a:t>
            </a:r>
          </a:p>
          <a:p>
            <a:pPr marL="0" indent="0" algn="just">
              <a:spcBef>
                <a:spcPts val="200"/>
              </a:spcBef>
              <a:spcAft>
                <a:spcPts val="200"/>
              </a:spcAft>
              <a:buNone/>
            </a:pPr>
            <a:r>
              <a:rPr lang="ru-RU" sz="1100" b="1" dirty="0" smtClean="0">
                <a:solidFill>
                  <a:srgbClr val="006F77"/>
                </a:solidFill>
              </a:rPr>
              <a:t>Социальная инфраструктура</a:t>
            </a:r>
          </a:p>
          <a:p>
            <a:pPr marL="180975" indent="-180975" algn="just">
              <a:spcBef>
                <a:spcPts val="200"/>
              </a:spcBef>
              <a:spcAft>
                <a:spcPts val="200"/>
              </a:spcAft>
            </a:pPr>
            <a:r>
              <a:rPr lang="ru-RU" sz="1100" b="1" dirty="0" smtClean="0"/>
              <a:t>Сегмент образования </a:t>
            </a:r>
            <a:r>
              <a:rPr lang="ru-RU" sz="1100" dirty="0" smtClean="0"/>
              <a:t>будет представлен 8 детскими садами (</a:t>
            </a:r>
            <a:r>
              <a:rPr lang="ru-RU" sz="1100" dirty="0"/>
              <a:t>суммарная вместимость </a:t>
            </a:r>
            <a:r>
              <a:rPr lang="ru-RU" sz="1100" dirty="0" smtClean="0"/>
              <a:t>– 1 645 мест)  и 4 школами (суммарная вместимость – 3 775 мест), из которых 1 детский сад и 1 школа будут со спортивным уклоном (№24 и №31 на схеме соответственно). В настоящее время построен только 1 детский сад (№22 на схеме, 220 мест).</a:t>
            </a:r>
          </a:p>
          <a:p>
            <a:pPr marL="180975" indent="-180975" algn="just">
              <a:spcBef>
                <a:spcPts val="200"/>
              </a:spcBef>
              <a:spcAft>
                <a:spcPts val="200"/>
              </a:spcAft>
            </a:pPr>
            <a:r>
              <a:rPr lang="ru-RU" sz="1100" b="1" dirty="0" smtClean="0"/>
              <a:t>Сегмент здравоохранения </a:t>
            </a:r>
            <a:r>
              <a:rPr lang="ru-RU" sz="1100" dirty="0" smtClean="0"/>
              <a:t>будет представлен </a:t>
            </a:r>
            <a:r>
              <a:rPr lang="ru-RU" sz="1100" b="1" dirty="0" smtClean="0"/>
              <a:t>Национальным научно-клиническим центром </a:t>
            </a:r>
            <a:r>
              <a:rPr lang="ru-RU" sz="1100" b="1" dirty="0"/>
              <a:t>спортивной </a:t>
            </a:r>
            <a:r>
              <a:rPr lang="ru-RU" sz="1100" b="1" dirty="0" smtClean="0"/>
              <a:t>медицины</a:t>
            </a:r>
            <a:r>
              <a:rPr lang="ru-RU" sz="1100" dirty="0" smtClean="0"/>
              <a:t> (№34</a:t>
            </a:r>
            <a:r>
              <a:rPr lang="en-US" sz="1100" dirty="0" smtClean="0"/>
              <a:t> </a:t>
            </a:r>
            <a:r>
              <a:rPr lang="ru-RU" sz="1100" dirty="0" smtClean="0"/>
              <a:t>на схеме, 17 400 кв. м). Медицинский центр будет оказывать как базовые медицинские услуги, так и блок специализированных услуг спортивной медицины </a:t>
            </a:r>
            <a:r>
              <a:rPr lang="ru-RU" sz="1100" dirty="0"/>
              <a:t>(совместно с Федеральным медико-биологическим агентством</a:t>
            </a:r>
            <a:r>
              <a:rPr lang="ru-RU" sz="1100" dirty="0" smtClean="0"/>
              <a:t>). Будущий медицинский центр рассчитан </a:t>
            </a:r>
            <a:r>
              <a:rPr lang="ru-RU" sz="1100" dirty="0"/>
              <a:t>на 400 посещений в смену (250 </a:t>
            </a:r>
            <a:r>
              <a:rPr lang="ru-RU" sz="1100" dirty="0" smtClean="0"/>
              <a:t>тыс. </a:t>
            </a:r>
            <a:r>
              <a:rPr lang="ru-RU" sz="1100" dirty="0"/>
              <a:t>человек в </a:t>
            </a:r>
            <a:r>
              <a:rPr lang="ru-RU" sz="1100" dirty="0" smtClean="0"/>
              <a:t>год), включает стационар </a:t>
            </a:r>
            <a:r>
              <a:rPr lang="ru-RU" sz="1100" dirty="0"/>
              <a:t>на 85 </a:t>
            </a:r>
            <a:r>
              <a:rPr lang="ru-RU" sz="1100" dirty="0" smtClean="0"/>
              <a:t>мест, а также амбулаторное</a:t>
            </a:r>
            <a:r>
              <a:rPr lang="ru-RU" sz="1100" dirty="0"/>
              <a:t>, диагностическое и реанимационное отделения, операционный блок и блок спортивной медицины, отделения физиотерапии и бальнеологии, функциональной диагностики, медицинской реабилитации, блок гидротерапии с бассейном и </a:t>
            </a:r>
            <a:r>
              <a:rPr lang="ru-RU" sz="1100" dirty="0" err="1"/>
              <a:t>гидроканалом</a:t>
            </a:r>
            <a:r>
              <a:rPr lang="ru-RU" sz="1100" dirty="0"/>
              <a:t> и другие секции. </a:t>
            </a:r>
            <a:r>
              <a:rPr lang="ru-RU" sz="1100" dirty="0" smtClean="0"/>
              <a:t>Проектом также </a:t>
            </a:r>
            <a:r>
              <a:rPr lang="ru-RU" sz="1100" dirty="0"/>
              <a:t>предусмотрены административные помещения, аптека, кафетерий, конференц-зал и </a:t>
            </a:r>
            <a:r>
              <a:rPr lang="ru-RU" sz="1100" dirty="0" smtClean="0"/>
              <a:t>прочие объекты. </a:t>
            </a:r>
            <a:endParaRPr lang="ru-RU" sz="1100" dirty="0"/>
          </a:p>
        </p:txBody>
      </p:sp>
    </p:spTree>
    <p:extLst>
      <p:ext uri="{BB962C8B-B14F-4D97-AF65-F5344CB8AC3E}">
        <p14:creationId xmlns:p14="http://schemas.microsoft.com/office/powerpoint/2010/main" val="5977062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Изображение 1" descr="logo_grey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431" y="7006417"/>
            <a:ext cx="1142722" cy="293266"/>
          </a:xfrm>
          <a:prstGeom prst="rect">
            <a:avLst/>
          </a:prstGeom>
        </p:spPr>
      </p:pic>
      <p:cxnSp>
        <p:nvCxnSpPr>
          <p:cNvPr id="11" name="Прямая соединительная линия 10"/>
          <p:cNvCxnSpPr/>
          <p:nvPr/>
        </p:nvCxnSpPr>
        <p:spPr>
          <a:xfrm>
            <a:off x="474626" y="6923629"/>
            <a:ext cx="9568668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ED86A-8D0D-4048-879F-A9F135F10C8E}" type="slidenum">
              <a:rPr lang="ru-RU" smtClean="0"/>
              <a:t>5</a:t>
            </a:fld>
            <a:endParaRPr lang="ru-RU"/>
          </a:p>
        </p:txBody>
      </p:sp>
      <p:sp>
        <p:nvSpPr>
          <p:cNvPr id="137" name="Название 1"/>
          <p:cNvSpPr txBox="1">
            <a:spLocks/>
          </p:cNvSpPr>
          <p:nvPr/>
        </p:nvSpPr>
        <p:spPr>
          <a:xfrm>
            <a:off x="398533" y="-62321"/>
            <a:ext cx="9142131" cy="528452"/>
          </a:xfrm>
          <a:prstGeom prst="rect">
            <a:avLst/>
          </a:prstGeom>
        </p:spPr>
        <p:txBody>
          <a:bodyPr vert="horz" lIns="104287" tIns="52144" rIns="104287" bIns="52144" rtlCol="0" anchor="ctr">
            <a:noAutofit/>
          </a:bodyPr>
          <a:lstStyle>
            <a:lvl1pPr algn="ctr" defTabSz="521437" rtl="0" eaLnBrk="1" latinLnBrk="0" hangingPunct="1">
              <a:spcBef>
                <a:spcPct val="0"/>
              </a:spcBef>
              <a:buNone/>
              <a:defRPr sz="5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800" b="1" dirty="0" smtClean="0">
                <a:solidFill>
                  <a:srgbClr val="155A60"/>
                </a:solidFill>
                <a:cs typeface="Arial" panose="020B0604020202020204" pitchFamily="34" charset="0"/>
              </a:rPr>
              <a:t>Инфраструктура </a:t>
            </a:r>
            <a:r>
              <a:rPr lang="en-US" sz="1800" b="1" dirty="0" smtClean="0">
                <a:solidFill>
                  <a:srgbClr val="155A60"/>
                </a:solidFill>
                <a:cs typeface="Arial" panose="020B0604020202020204" pitchFamily="34" charset="0"/>
              </a:rPr>
              <a:t>ALIA</a:t>
            </a:r>
            <a:endParaRPr lang="en-GB" sz="1800" b="1" dirty="0">
              <a:solidFill>
                <a:srgbClr val="155A60"/>
              </a:solidFill>
              <a:cs typeface="Arial" panose="020B0604020202020204" pitchFamily="34" charset="0"/>
            </a:endParaRPr>
          </a:p>
        </p:txBody>
      </p:sp>
      <p:pic>
        <p:nvPicPr>
          <p:cNvPr id="153" name="Рисунок 152"/>
          <p:cNvPicPr>
            <a:picLocks noChangeAspect="1"/>
          </p:cNvPicPr>
          <p:nvPr/>
        </p:nvPicPr>
        <p:blipFill rotWithShape="1">
          <a:blip r:embed="rId3"/>
          <a:srcRect l="7702" t="14014" r="50899" b="28676"/>
          <a:stretch/>
        </p:blipFill>
        <p:spPr>
          <a:xfrm>
            <a:off x="5983846" y="504507"/>
            <a:ext cx="4333876" cy="5338583"/>
          </a:xfrm>
          <a:prstGeom prst="rect">
            <a:avLst/>
          </a:prstGeom>
          <a:solidFill>
            <a:srgbClr val="A2AAAD">
              <a:alpha val="52000"/>
            </a:srgbClr>
          </a:solidFill>
          <a:ln w="19050">
            <a:noFill/>
            <a:prstDash val="sysDash"/>
          </a:ln>
          <a:effectLst/>
        </p:spPr>
      </p:pic>
      <p:sp>
        <p:nvSpPr>
          <p:cNvPr id="8" name="Полилиния 7"/>
          <p:cNvSpPr>
            <a:spLocks noChangeAspect="1"/>
          </p:cNvSpPr>
          <p:nvPr/>
        </p:nvSpPr>
        <p:spPr>
          <a:xfrm>
            <a:off x="6011860" y="1760527"/>
            <a:ext cx="3151638" cy="3904203"/>
          </a:xfrm>
          <a:custGeom>
            <a:avLst/>
            <a:gdLst>
              <a:gd name="connsiteX0" fmla="*/ 0 w 3000375"/>
              <a:gd name="connsiteY0" fmla="*/ 0 h 3676650"/>
              <a:gd name="connsiteX1" fmla="*/ 2114550 w 3000375"/>
              <a:gd name="connsiteY1" fmla="*/ 0 h 3676650"/>
              <a:gd name="connsiteX2" fmla="*/ 2181225 w 3000375"/>
              <a:gd name="connsiteY2" fmla="*/ 323850 h 3676650"/>
              <a:gd name="connsiteX3" fmla="*/ 2438400 w 3000375"/>
              <a:gd name="connsiteY3" fmla="*/ 647700 h 3676650"/>
              <a:gd name="connsiteX4" fmla="*/ 2838450 w 3000375"/>
              <a:gd name="connsiteY4" fmla="*/ 942975 h 3676650"/>
              <a:gd name="connsiteX5" fmla="*/ 3000375 w 3000375"/>
              <a:gd name="connsiteY5" fmla="*/ 1028700 h 3676650"/>
              <a:gd name="connsiteX6" fmla="*/ 2667000 w 3000375"/>
              <a:gd name="connsiteY6" fmla="*/ 1590675 h 3676650"/>
              <a:gd name="connsiteX7" fmla="*/ 1019175 w 3000375"/>
              <a:gd name="connsiteY7" fmla="*/ 3676650 h 3676650"/>
              <a:gd name="connsiteX8" fmla="*/ 781050 w 3000375"/>
              <a:gd name="connsiteY8" fmla="*/ 3286125 h 3676650"/>
              <a:gd name="connsiteX9" fmla="*/ 590550 w 3000375"/>
              <a:gd name="connsiteY9" fmla="*/ 2705100 h 3676650"/>
              <a:gd name="connsiteX10" fmla="*/ 495300 w 3000375"/>
              <a:gd name="connsiteY10" fmla="*/ 1543050 h 3676650"/>
              <a:gd name="connsiteX11" fmla="*/ 285750 w 3000375"/>
              <a:gd name="connsiteY11" fmla="*/ 752475 h 3676650"/>
              <a:gd name="connsiteX12" fmla="*/ 0 w 3000375"/>
              <a:gd name="connsiteY12" fmla="*/ 0 h 3676650"/>
              <a:gd name="connsiteX0" fmla="*/ 0 w 3028950"/>
              <a:gd name="connsiteY0" fmla="*/ 9525 h 3676650"/>
              <a:gd name="connsiteX1" fmla="*/ 2143125 w 3028950"/>
              <a:gd name="connsiteY1" fmla="*/ 0 h 3676650"/>
              <a:gd name="connsiteX2" fmla="*/ 2209800 w 3028950"/>
              <a:gd name="connsiteY2" fmla="*/ 323850 h 3676650"/>
              <a:gd name="connsiteX3" fmla="*/ 2466975 w 3028950"/>
              <a:gd name="connsiteY3" fmla="*/ 647700 h 3676650"/>
              <a:gd name="connsiteX4" fmla="*/ 2867025 w 3028950"/>
              <a:gd name="connsiteY4" fmla="*/ 942975 h 3676650"/>
              <a:gd name="connsiteX5" fmla="*/ 3028950 w 3028950"/>
              <a:gd name="connsiteY5" fmla="*/ 1028700 h 3676650"/>
              <a:gd name="connsiteX6" fmla="*/ 2695575 w 3028950"/>
              <a:gd name="connsiteY6" fmla="*/ 1590675 h 3676650"/>
              <a:gd name="connsiteX7" fmla="*/ 1047750 w 3028950"/>
              <a:gd name="connsiteY7" fmla="*/ 3676650 h 3676650"/>
              <a:gd name="connsiteX8" fmla="*/ 809625 w 3028950"/>
              <a:gd name="connsiteY8" fmla="*/ 3286125 h 3676650"/>
              <a:gd name="connsiteX9" fmla="*/ 619125 w 3028950"/>
              <a:gd name="connsiteY9" fmla="*/ 2705100 h 3676650"/>
              <a:gd name="connsiteX10" fmla="*/ 523875 w 3028950"/>
              <a:gd name="connsiteY10" fmla="*/ 1543050 h 3676650"/>
              <a:gd name="connsiteX11" fmla="*/ 314325 w 3028950"/>
              <a:gd name="connsiteY11" fmla="*/ 752475 h 3676650"/>
              <a:gd name="connsiteX12" fmla="*/ 0 w 3028950"/>
              <a:gd name="connsiteY12" fmla="*/ 9525 h 3676650"/>
              <a:gd name="connsiteX0" fmla="*/ 0 w 3105456"/>
              <a:gd name="connsiteY0" fmla="*/ 1875 h 3676650"/>
              <a:gd name="connsiteX1" fmla="*/ 2219631 w 3105456"/>
              <a:gd name="connsiteY1" fmla="*/ 0 h 3676650"/>
              <a:gd name="connsiteX2" fmla="*/ 2286306 w 3105456"/>
              <a:gd name="connsiteY2" fmla="*/ 323850 h 3676650"/>
              <a:gd name="connsiteX3" fmla="*/ 2543481 w 3105456"/>
              <a:gd name="connsiteY3" fmla="*/ 647700 h 3676650"/>
              <a:gd name="connsiteX4" fmla="*/ 2943531 w 3105456"/>
              <a:gd name="connsiteY4" fmla="*/ 942975 h 3676650"/>
              <a:gd name="connsiteX5" fmla="*/ 3105456 w 3105456"/>
              <a:gd name="connsiteY5" fmla="*/ 1028700 h 3676650"/>
              <a:gd name="connsiteX6" fmla="*/ 2772081 w 3105456"/>
              <a:gd name="connsiteY6" fmla="*/ 1590675 h 3676650"/>
              <a:gd name="connsiteX7" fmla="*/ 1124256 w 3105456"/>
              <a:gd name="connsiteY7" fmla="*/ 3676650 h 3676650"/>
              <a:gd name="connsiteX8" fmla="*/ 886131 w 3105456"/>
              <a:gd name="connsiteY8" fmla="*/ 3286125 h 3676650"/>
              <a:gd name="connsiteX9" fmla="*/ 695631 w 3105456"/>
              <a:gd name="connsiteY9" fmla="*/ 2705100 h 3676650"/>
              <a:gd name="connsiteX10" fmla="*/ 600381 w 3105456"/>
              <a:gd name="connsiteY10" fmla="*/ 1543050 h 3676650"/>
              <a:gd name="connsiteX11" fmla="*/ 390831 w 3105456"/>
              <a:gd name="connsiteY11" fmla="*/ 752475 h 3676650"/>
              <a:gd name="connsiteX12" fmla="*/ 0 w 3105456"/>
              <a:gd name="connsiteY12" fmla="*/ 1875 h 3676650"/>
              <a:gd name="connsiteX0" fmla="*/ 0 w 3105456"/>
              <a:gd name="connsiteY0" fmla="*/ 1875 h 3676650"/>
              <a:gd name="connsiteX1" fmla="*/ 2219631 w 3105456"/>
              <a:gd name="connsiteY1" fmla="*/ 0 h 3676650"/>
              <a:gd name="connsiteX2" fmla="*/ 2286306 w 3105456"/>
              <a:gd name="connsiteY2" fmla="*/ 323850 h 3676650"/>
              <a:gd name="connsiteX3" fmla="*/ 2543481 w 3105456"/>
              <a:gd name="connsiteY3" fmla="*/ 647700 h 3676650"/>
              <a:gd name="connsiteX4" fmla="*/ 2943531 w 3105456"/>
              <a:gd name="connsiteY4" fmla="*/ 942975 h 3676650"/>
              <a:gd name="connsiteX5" fmla="*/ 3105456 w 3105456"/>
              <a:gd name="connsiteY5" fmla="*/ 1028700 h 3676650"/>
              <a:gd name="connsiteX6" fmla="*/ 2772081 w 3105456"/>
              <a:gd name="connsiteY6" fmla="*/ 1590675 h 3676650"/>
              <a:gd name="connsiteX7" fmla="*/ 1124256 w 3105456"/>
              <a:gd name="connsiteY7" fmla="*/ 3676650 h 3676650"/>
              <a:gd name="connsiteX8" fmla="*/ 886131 w 3105456"/>
              <a:gd name="connsiteY8" fmla="*/ 3286125 h 3676650"/>
              <a:gd name="connsiteX9" fmla="*/ 695631 w 3105456"/>
              <a:gd name="connsiteY9" fmla="*/ 2705100 h 3676650"/>
              <a:gd name="connsiteX10" fmla="*/ 600381 w 3105456"/>
              <a:gd name="connsiteY10" fmla="*/ 1543050 h 3676650"/>
              <a:gd name="connsiteX11" fmla="*/ 643301 w 3105456"/>
              <a:gd name="connsiteY11" fmla="*/ 668318 h 3676650"/>
              <a:gd name="connsiteX12" fmla="*/ 0 w 3105456"/>
              <a:gd name="connsiteY12" fmla="*/ 1875 h 3676650"/>
              <a:gd name="connsiteX0" fmla="*/ 0 w 3105456"/>
              <a:gd name="connsiteY0" fmla="*/ 1875 h 3676650"/>
              <a:gd name="connsiteX1" fmla="*/ 2219631 w 3105456"/>
              <a:gd name="connsiteY1" fmla="*/ 0 h 3676650"/>
              <a:gd name="connsiteX2" fmla="*/ 2286306 w 3105456"/>
              <a:gd name="connsiteY2" fmla="*/ 323850 h 3676650"/>
              <a:gd name="connsiteX3" fmla="*/ 2543481 w 3105456"/>
              <a:gd name="connsiteY3" fmla="*/ 647700 h 3676650"/>
              <a:gd name="connsiteX4" fmla="*/ 2943531 w 3105456"/>
              <a:gd name="connsiteY4" fmla="*/ 942975 h 3676650"/>
              <a:gd name="connsiteX5" fmla="*/ 3105456 w 3105456"/>
              <a:gd name="connsiteY5" fmla="*/ 1028700 h 3676650"/>
              <a:gd name="connsiteX6" fmla="*/ 2772081 w 3105456"/>
              <a:gd name="connsiteY6" fmla="*/ 1590675 h 3676650"/>
              <a:gd name="connsiteX7" fmla="*/ 1124256 w 3105456"/>
              <a:gd name="connsiteY7" fmla="*/ 3676650 h 3676650"/>
              <a:gd name="connsiteX8" fmla="*/ 886131 w 3105456"/>
              <a:gd name="connsiteY8" fmla="*/ 3286125 h 3676650"/>
              <a:gd name="connsiteX9" fmla="*/ 695631 w 3105456"/>
              <a:gd name="connsiteY9" fmla="*/ 2705100 h 3676650"/>
              <a:gd name="connsiteX10" fmla="*/ 600381 w 3105456"/>
              <a:gd name="connsiteY10" fmla="*/ 1543050 h 3676650"/>
              <a:gd name="connsiteX11" fmla="*/ 398482 w 3105456"/>
              <a:gd name="connsiteY11" fmla="*/ 729523 h 3676650"/>
              <a:gd name="connsiteX12" fmla="*/ 0 w 3105456"/>
              <a:gd name="connsiteY12" fmla="*/ 1875 h 3676650"/>
              <a:gd name="connsiteX0" fmla="*/ 0 w 3105456"/>
              <a:gd name="connsiteY0" fmla="*/ 1875 h 3676650"/>
              <a:gd name="connsiteX1" fmla="*/ 2219631 w 3105456"/>
              <a:gd name="connsiteY1" fmla="*/ 0 h 3676650"/>
              <a:gd name="connsiteX2" fmla="*/ 2286306 w 3105456"/>
              <a:gd name="connsiteY2" fmla="*/ 323850 h 3676650"/>
              <a:gd name="connsiteX3" fmla="*/ 2543481 w 3105456"/>
              <a:gd name="connsiteY3" fmla="*/ 647700 h 3676650"/>
              <a:gd name="connsiteX4" fmla="*/ 2943531 w 3105456"/>
              <a:gd name="connsiteY4" fmla="*/ 942975 h 3676650"/>
              <a:gd name="connsiteX5" fmla="*/ 3105456 w 3105456"/>
              <a:gd name="connsiteY5" fmla="*/ 1028700 h 3676650"/>
              <a:gd name="connsiteX6" fmla="*/ 2772081 w 3105456"/>
              <a:gd name="connsiteY6" fmla="*/ 1590675 h 3676650"/>
              <a:gd name="connsiteX7" fmla="*/ 1124256 w 3105456"/>
              <a:gd name="connsiteY7" fmla="*/ 3676650 h 3676650"/>
              <a:gd name="connsiteX8" fmla="*/ 886131 w 3105456"/>
              <a:gd name="connsiteY8" fmla="*/ 3286125 h 3676650"/>
              <a:gd name="connsiteX9" fmla="*/ 695631 w 3105456"/>
              <a:gd name="connsiteY9" fmla="*/ 2705100 h 3676650"/>
              <a:gd name="connsiteX10" fmla="*/ 608031 w 3105456"/>
              <a:gd name="connsiteY10" fmla="*/ 1068713 h 3676650"/>
              <a:gd name="connsiteX11" fmla="*/ 398482 w 3105456"/>
              <a:gd name="connsiteY11" fmla="*/ 729523 h 3676650"/>
              <a:gd name="connsiteX12" fmla="*/ 0 w 3105456"/>
              <a:gd name="connsiteY12" fmla="*/ 1875 h 3676650"/>
              <a:gd name="connsiteX0" fmla="*/ 0 w 3105456"/>
              <a:gd name="connsiteY0" fmla="*/ 1875 h 3676650"/>
              <a:gd name="connsiteX1" fmla="*/ 2219631 w 3105456"/>
              <a:gd name="connsiteY1" fmla="*/ 0 h 3676650"/>
              <a:gd name="connsiteX2" fmla="*/ 2286306 w 3105456"/>
              <a:gd name="connsiteY2" fmla="*/ 323850 h 3676650"/>
              <a:gd name="connsiteX3" fmla="*/ 2543481 w 3105456"/>
              <a:gd name="connsiteY3" fmla="*/ 647700 h 3676650"/>
              <a:gd name="connsiteX4" fmla="*/ 2943531 w 3105456"/>
              <a:gd name="connsiteY4" fmla="*/ 942975 h 3676650"/>
              <a:gd name="connsiteX5" fmla="*/ 3105456 w 3105456"/>
              <a:gd name="connsiteY5" fmla="*/ 1028700 h 3676650"/>
              <a:gd name="connsiteX6" fmla="*/ 2772081 w 3105456"/>
              <a:gd name="connsiteY6" fmla="*/ 1590675 h 3676650"/>
              <a:gd name="connsiteX7" fmla="*/ 1124256 w 3105456"/>
              <a:gd name="connsiteY7" fmla="*/ 3676650 h 3676650"/>
              <a:gd name="connsiteX8" fmla="*/ 886131 w 3105456"/>
              <a:gd name="connsiteY8" fmla="*/ 3286125 h 3676650"/>
              <a:gd name="connsiteX9" fmla="*/ 695631 w 3105456"/>
              <a:gd name="connsiteY9" fmla="*/ 2705100 h 3676650"/>
              <a:gd name="connsiteX10" fmla="*/ 608031 w 3105456"/>
              <a:gd name="connsiteY10" fmla="*/ 1068713 h 3676650"/>
              <a:gd name="connsiteX11" fmla="*/ 398482 w 3105456"/>
              <a:gd name="connsiteY11" fmla="*/ 729523 h 3676650"/>
              <a:gd name="connsiteX12" fmla="*/ 0 w 3105456"/>
              <a:gd name="connsiteY12" fmla="*/ 1875 h 3676650"/>
              <a:gd name="connsiteX0" fmla="*/ 0 w 3105456"/>
              <a:gd name="connsiteY0" fmla="*/ 1875 h 3676650"/>
              <a:gd name="connsiteX1" fmla="*/ 2219631 w 3105456"/>
              <a:gd name="connsiteY1" fmla="*/ 0 h 3676650"/>
              <a:gd name="connsiteX2" fmla="*/ 2286306 w 3105456"/>
              <a:gd name="connsiteY2" fmla="*/ 323850 h 3676650"/>
              <a:gd name="connsiteX3" fmla="*/ 2543481 w 3105456"/>
              <a:gd name="connsiteY3" fmla="*/ 647700 h 3676650"/>
              <a:gd name="connsiteX4" fmla="*/ 2943531 w 3105456"/>
              <a:gd name="connsiteY4" fmla="*/ 942975 h 3676650"/>
              <a:gd name="connsiteX5" fmla="*/ 3105456 w 3105456"/>
              <a:gd name="connsiteY5" fmla="*/ 1028700 h 3676650"/>
              <a:gd name="connsiteX6" fmla="*/ 2772081 w 3105456"/>
              <a:gd name="connsiteY6" fmla="*/ 1590675 h 3676650"/>
              <a:gd name="connsiteX7" fmla="*/ 1124256 w 3105456"/>
              <a:gd name="connsiteY7" fmla="*/ 3676650 h 3676650"/>
              <a:gd name="connsiteX8" fmla="*/ 886131 w 3105456"/>
              <a:gd name="connsiteY8" fmla="*/ 3286125 h 3676650"/>
              <a:gd name="connsiteX9" fmla="*/ 695631 w 3105456"/>
              <a:gd name="connsiteY9" fmla="*/ 2705100 h 3676650"/>
              <a:gd name="connsiteX10" fmla="*/ 615682 w 3105456"/>
              <a:gd name="connsiteY10" fmla="*/ 1313532 h 3676650"/>
              <a:gd name="connsiteX11" fmla="*/ 398482 w 3105456"/>
              <a:gd name="connsiteY11" fmla="*/ 729523 h 3676650"/>
              <a:gd name="connsiteX12" fmla="*/ 0 w 3105456"/>
              <a:gd name="connsiteY12" fmla="*/ 1875 h 3676650"/>
              <a:gd name="connsiteX0" fmla="*/ 0 w 2852986"/>
              <a:gd name="connsiteY0" fmla="*/ 0 h 3682426"/>
              <a:gd name="connsiteX1" fmla="*/ 1967161 w 2852986"/>
              <a:gd name="connsiteY1" fmla="*/ 5776 h 3682426"/>
              <a:gd name="connsiteX2" fmla="*/ 2033836 w 2852986"/>
              <a:gd name="connsiteY2" fmla="*/ 329626 h 3682426"/>
              <a:gd name="connsiteX3" fmla="*/ 2291011 w 2852986"/>
              <a:gd name="connsiteY3" fmla="*/ 653476 h 3682426"/>
              <a:gd name="connsiteX4" fmla="*/ 2691061 w 2852986"/>
              <a:gd name="connsiteY4" fmla="*/ 948751 h 3682426"/>
              <a:gd name="connsiteX5" fmla="*/ 2852986 w 2852986"/>
              <a:gd name="connsiteY5" fmla="*/ 1034476 h 3682426"/>
              <a:gd name="connsiteX6" fmla="*/ 2519611 w 2852986"/>
              <a:gd name="connsiteY6" fmla="*/ 1596451 h 3682426"/>
              <a:gd name="connsiteX7" fmla="*/ 871786 w 2852986"/>
              <a:gd name="connsiteY7" fmla="*/ 3682426 h 3682426"/>
              <a:gd name="connsiteX8" fmla="*/ 633661 w 2852986"/>
              <a:gd name="connsiteY8" fmla="*/ 3291901 h 3682426"/>
              <a:gd name="connsiteX9" fmla="*/ 443161 w 2852986"/>
              <a:gd name="connsiteY9" fmla="*/ 2710876 h 3682426"/>
              <a:gd name="connsiteX10" fmla="*/ 363212 w 2852986"/>
              <a:gd name="connsiteY10" fmla="*/ 1319308 h 3682426"/>
              <a:gd name="connsiteX11" fmla="*/ 146012 w 2852986"/>
              <a:gd name="connsiteY11" fmla="*/ 735299 h 3682426"/>
              <a:gd name="connsiteX12" fmla="*/ 0 w 2852986"/>
              <a:gd name="connsiteY12" fmla="*/ 0 h 3682426"/>
              <a:gd name="connsiteX0" fmla="*/ 0 w 2852986"/>
              <a:gd name="connsiteY0" fmla="*/ 0 h 3682426"/>
              <a:gd name="connsiteX1" fmla="*/ 1967161 w 2852986"/>
              <a:gd name="connsiteY1" fmla="*/ 5776 h 3682426"/>
              <a:gd name="connsiteX2" fmla="*/ 2033836 w 2852986"/>
              <a:gd name="connsiteY2" fmla="*/ 329626 h 3682426"/>
              <a:gd name="connsiteX3" fmla="*/ 2291011 w 2852986"/>
              <a:gd name="connsiteY3" fmla="*/ 653476 h 3682426"/>
              <a:gd name="connsiteX4" fmla="*/ 2691061 w 2852986"/>
              <a:gd name="connsiteY4" fmla="*/ 948751 h 3682426"/>
              <a:gd name="connsiteX5" fmla="*/ 2852986 w 2852986"/>
              <a:gd name="connsiteY5" fmla="*/ 1034476 h 3682426"/>
              <a:gd name="connsiteX6" fmla="*/ 2519611 w 2852986"/>
              <a:gd name="connsiteY6" fmla="*/ 1596451 h 3682426"/>
              <a:gd name="connsiteX7" fmla="*/ 871786 w 2852986"/>
              <a:gd name="connsiteY7" fmla="*/ 3682426 h 3682426"/>
              <a:gd name="connsiteX8" fmla="*/ 633661 w 2852986"/>
              <a:gd name="connsiteY8" fmla="*/ 3291901 h 3682426"/>
              <a:gd name="connsiteX9" fmla="*/ 443161 w 2852986"/>
              <a:gd name="connsiteY9" fmla="*/ 2710876 h 3682426"/>
              <a:gd name="connsiteX10" fmla="*/ 363212 w 2852986"/>
              <a:gd name="connsiteY10" fmla="*/ 1319308 h 3682426"/>
              <a:gd name="connsiteX11" fmla="*/ 146012 w 2852986"/>
              <a:gd name="connsiteY11" fmla="*/ 735299 h 3682426"/>
              <a:gd name="connsiteX12" fmla="*/ 118443 w 2852986"/>
              <a:gd name="connsiteY12" fmla="*/ 193608 h 3682426"/>
              <a:gd name="connsiteX13" fmla="*/ 0 w 2852986"/>
              <a:gd name="connsiteY13" fmla="*/ 0 h 3682426"/>
              <a:gd name="connsiteX0" fmla="*/ 0 w 2883588"/>
              <a:gd name="connsiteY0" fmla="*/ 9525 h 3676650"/>
              <a:gd name="connsiteX1" fmla="*/ 1997763 w 2883588"/>
              <a:gd name="connsiteY1" fmla="*/ 0 h 3676650"/>
              <a:gd name="connsiteX2" fmla="*/ 2064438 w 2883588"/>
              <a:gd name="connsiteY2" fmla="*/ 323850 h 3676650"/>
              <a:gd name="connsiteX3" fmla="*/ 2321613 w 2883588"/>
              <a:gd name="connsiteY3" fmla="*/ 647700 h 3676650"/>
              <a:gd name="connsiteX4" fmla="*/ 2721663 w 2883588"/>
              <a:gd name="connsiteY4" fmla="*/ 942975 h 3676650"/>
              <a:gd name="connsiteX5" fmla="*/ 2883588 w 2883588"/>
              <a:gd name="connsiteY5" fmla="*/ 1028700 h 3676650"/>
              <a:gd name="connsiteX6" fmla="*/ 2550213 w 2883588"/>
              <a:gd name="connsiteY6" fmla="*/ 1590675 h 3676650"/>
              <a:gd name="connsiteX7" fmla="*/ 902388 w 2883588"/>
              <a:gd name="connsiteY7" fmla="*/ 3676650 h 3676650"/>
              <a:gd name="connsiteX8" fmla="*/ 664263 w 2883588"/>
              <a:gd name="connsiteY8" fmla="*/ 3286125 h 3676650"/>
              <a:gd name="connsiteX9" fmla="*/ 473763 w 2883588"/>
              <a:gd name="connsiteY9" fmla="*/ 2705100 h 3676650"/>
              <a:gd name="connsiteX10" fmla="*/ 393814 w 2883588"/>
              <a:gd name="connsiteY10" fmla="*/ 1313532 h 3676650"/>
              <a:gd name="connsiteX11" fmla="*/ 176614 w 2883588"/>
              <a:gd name="connsiteY11" fmla="*/ 729523 h 3676650"/>
              <a:gd name="connsiteX12" fmla="*/ 149045 w 2883588"/>
              <a:gd name="connsiteY12" fmla="*/ 187832 h 3676650"/>
              <a:gd name="connsiteX13" fmla="*/ 0 w 2883588"/>
              <a:gd name="connsiteY13" fmla="*/ 9525 h 3676650"/>
              <a:gd name="connsiteX0" fmla="*/ 0 w 2883588"/>
              <a:gd name="connsiteY0" fmla="*/ 0 h 3687207"/>
              <a:gd name="connsiteX1" fmla="*/ 1997763 w 2883588"/>
              <a:gd name="connsiteY1" fmla="*/ 10557 h 3687207"/>
              <a:gd name="connsiteX2" fmla="*/ 2064438 w 2883588"/>
              <a:gd name="connsiteY2" fmla="*/ 334407 h 3687207"/>
              <a:gd name="connsiteX3" fmla="*/ 2321613 w 2883588"/>
              <a:gd name="connsiteY3" fmla="*/ 658257 h 3687207"/>
              <a:gd name="connsiteX4" fmla="*/ 2721663 w 2883588"/>
              <a:gd name="connsiteY4" fmla="*/ 953532 h 3687207"/>
              <a:gd name="connsiteX5" fmla="*/ 2883588 w 2883588"/>
              <a:gd name="connsiteY5" fmla="*/ 1039257 h 3687207"/>
              <a:gd name="connsiteX6" fmla="*/ 2550213 w 2883588"/>
              <a:gd name="connsiteY6" fmla="*/ 1601232 h 3687207"/>
              <a:gd name="connsiteX7" fmla="*/ 902388 w 2883588"/>
              <a:gd name="connsiteY7" fmla="*/ 3687207 h 3687207"/>
              <a:gd name="connsiteX8" fmla="*/ 664263 w 2883588"/>
              <a:gd name="connsiteY8" fmla="*/ 3296682 h 3687207"/>
              <a:gd name="connsiteX9" fmla="*/ 473763 w 2883588"/>
              <a:gd name="connsiteY9" fmla="*/ 2715657 h 3687207"/>
              <a:gd name="connsiteX10" fmla="*/ 393814 w 2883588"/>
              <a:gd name="connsiteY10" fmla="*/ 1324089 h 3687207"/>
              <a:gd name="connsiteX11" fmla="*/ 176614 w 2883588"/>
              <a:gd name="connsiteY11" fmla="*/ 740080 h 3687207"/>
              <a:gd name="connsiteX12" fmla="*/ 149045 w 2883588"/>
              <a:gd name="connsiteY12" fmla="*/ 198389 h 3687207"/>
              <a:gd name="connsiteX13" fmla="*/ 0 w 2883588"/>
              <a:gd name="connsiteY13" fmla="*/ 0 h 3687207"/>
              <a:gd name="connsiteX0" fmla="*/ 0 w 2883588"/>
              <a:gd name="connsiteY0" fmla="*/ 0 h 3687207"/>
              <a:gd name="connsiteX1" fmla="*/ 1997763 w 2883588"/>
              <a:gd name="connsiteY1" fmla="*/ 10557 h 3687207"/>
              <a:gd name="connsiteX2" fmla="*/ 2064438 w 2883588"/>
              <a:gd name="connsiteY2" fmla="*/ 334407 h 3687207"/>
              <a:gd name="connsiteX3" fmla="*/ 2321613 w 2883588"/>
              <a:gd name="connsiteY3" fmla="*/ 658257 h 3687207"/>
              <a:gd name="connsiteX4" fmla="*/ 2721663 w 2883588"/>
              <a:gd name="connsiteY4" fmla="*/ 953532 h 3687207"/>
              <a:gd name="connsiteX5" fmla="*/ 2883588 w 2883588"/>
              <a:gd name="connsiteY5" fmla="*/ 1039257 h 3687207"/>
              <a:gd name="connsiteX6" fmla="*/ 2550213 w 2883588"/>
              <a:gd name="connsiteY6" fmla="*/ 1601232 h 3687207"/>
              <a:gd name="connsiteX7" fmla="*/ 902388 w 2883588"/>
              <a:gd name="connsiteY7" fmla="*/ 3687207 h 3687207"/>
              <a:gd name="connsiteX8" fmla="*/ 664263 w 2883588"/>
              <a:gd name="connsiteY8" fmla="*/ 3296682 h 3687207"/>
              <a:gd name="connsiteX9" fmla="*/ 473763 w 2883588"/>
              <a:gd name="connsiteY9" fmla="*/ 2715657 h 3687207"/>
              <a:gd name="connsiteX10" fmla="*/ 393814 w 2883588"/>
              <a:gd name="connsiteY10" fmla="*/ 1324089 h 3687207"/>
              <a:gd name="connsiteX11" fmla="*/ 176614 w 2883588"/>
              <a:gd name="connsiteY11" fmla="*/ 740080 h 3687207"/>
              <a:gd name="connsiteX12" fmla="*/ 149045 w 2883588"/>
              <a:gd name="connsiteY12" fmla="*/ 198389 h 3687207"/>
              <a:gd name="connsiteX13" fmla="*/ 28549 w 2883588"/>
              <a:gd name="connsiteY13" fmla="*/ 122840 h 3687207"/>
              <a:gd name="connsiteX14" fmla="*/ 0 w 2883588"/>
              <a:gd name="connsiteY14" fmla="*/ 0 h 3687207"/>
              <a:gd name="connsiteX0" fmla="*/ 0 w 2883588"/>
              <a:gd name="connsiteY0" fmla="*/ 0 h 3687207"/>
              <a:gd name="connsiteX1" fmla="*/ 1997763 w 2883588"/>
              <a:gd name="connsiteY1" fmla="*/ 10557 h 3687207"/>
              <a:gd name="connsiteX2" fmla="*/ 2064438 w 2883588"/>
              <a:gd name="connsiteY2" fmla="*/ 334407 h 3687207"/>
              <a:gd name="connsiteX3" fmla="*/ 2321613 w 2883588"/>
              <a:gd name="connsiteY3" fmla="*/ 658257 h 3687207"/>
              <a:gd name="connsiteX4" fmla="*/ 2721663 w 2883588"/>
              <a:gd name="connsiteY4" fmla="*/ 953532 h 3687207"/>
              <a:gd name="connsiteX5" fmla="*/ 2883588 w 2883588"/>
              <a:gd name="connsiteY5" fmla="*/ 1039257 h 3687207"/>
              <a:gd name="connsiteX6" fmla="*/ 2550213 w 2883588"/>
              <a:gd name="connsiteY6" fmla="*/ 1601232 h 3687207"/>
              <a:gd name="connsiteX7" fmla="*/ 902388 w 2883588"/>
              <a:gd name="connsiteY7" fmla="*/ 3687207 h 3687207"/>
              <a:gd name="connsiteX8" fmla="*/ 664263 w 2883588"/>
              <a:gd name="connsiteY8" fmla="*/ 3296682 h 3687207"/>
              <a:gd name="connsiteX9" fmla="*/ 473763 w 2883588"/>
              <a:gd name="connsiteY9" fmla="*/ 2715657 h 3687207"/>
              <a:gd name="connsiteX10" fmla="*/ 393814 w 2883588"/>
              <a:gd name="connsiteY10" fmla="*/ 1324089 h 3687207"/>
              <a:gd name="connsiteX11" fmla="*/ 176614 w 2883588"/>
              <a:gd name="connsiteY11" fmla="*/ 740080 h 3687207"/>
              <a:gd name="connsiteX12" fmla="*/ 146176 w 2883588"/>
              <a:gd name="connsiteY12" fmla="*/ 166830 h 3687207"/>
              <a:gd name="connsiteX13" fmla="*/ 28549 w 2883588"/>
              <a:gd name="connsiteY13" fmla="*/ 122840 h 3687207"/>
              <a:gd name="connsiteX14" fmla="*/ 0 w 2883588"/>
              <a:gd name="connsiteY14" fmla="*/ 0 h 3687207"/>
              <a:gd name="connsiteX0" fmla="*/ 0 w 2869243"/>
              <a:gd name="connsiteY0" fmla="*/ 0 h 3681468"/>
              <a:gd name="connsiteX1" fmla="*/ 1983418 w 2869243"/>
              <a:gd name="connsiteY1" fmla="*/ 4818 h 3681468"/>
              <a:gd name="connsiteX2" fmla="*/ 2050093 w 2869243"/>
              <a:gd name="connsiteY2" fmla="*/ 328668 h 3681468"/>
              <a:gd name="connsiteX3" fmla="*/ 2307268 w 2869243"/>
              <a:gd name="connsiteY3" fmla="*/ 652518 h 3681468"/>
              <a:gd name="connsiteX4" fmla="*/ 2707318 w 2869243"/>
              <a:gd name="connsiteY4" fmla="*/ 947793 h 3681468"/>
              <a:gd name="connsiteX5" fmla="*/ 2869243 w 2869243"/>
              <a:gd name="connsiteY5" fmla="*/ 1033518 h 3681468"/>
              <a:gd name="connsiteX6" fmla="*/ 2535868 w 2869243"/>
              <a:gd name="connsiteY6" fmla="*/ 1595493 h 3681468"/>
              <a:gd name="connsiteX7" fmla="*/ 888043 w 2869243"/>
              <a:gd name="connsiteY7" fmla="*/ 3681468 h 3681468"/>
              <a:gd name="connsiteX8" fmla="*/ 649918 w 2869243"/>
              <a:gd name="connsiteY8" fmla="*/ 3290943 h 3681468"/>
              <a:gd name="connsiteX9" fmla="*/ 459418 w 2869243"/>
              <a:gd name="connsiteY9" fmla="*/ 2709918 h 3681468"/>
              <a:gd name="connsiteX10" fmla="*/ 379469 w 2869243"/>
              <a:gd name="connsiteY10" fmla="*/ 1318350 h 3681468"/>
              <a:gd name="connsiteX11" fmla="*/ 162269 w 2869243"/>
              <a:gd name="connsiteY11" fmla="*/ 734341 h 3681468"/>
              <a:gd name="connsiteX12" fmla="*/ 131831 w 2869243"/>
              <a:gd name="connsiteY12" fmla="*/ 161091 h 3681468"/>
              <a:gd name="connsiteX13" fmla="*/ 14204 w 2869243"/>
              <a:gd name="connsiteY13" fmla="*/ 117101 h 3681468"/>
              <a:gd name="connsiteX14" fmla="*/ 0 w 2869243"/>
              <a:gd name="connsiteY14" fmla="*/ 0 h 3681468"/>
              <a:gd name="connsiteX0" fmla="*/ 0 w 2869243"/>
              <a:gd name="connsiteY0" fmla="*/ 0 h 3681468"/>
              <a:gd name="connsiteX1" fmla="*/ 1983418 w 2869243"/>
              <a:gd name="connsiteY1" fmla="*/ 4818 h 3681468"/>
              <a:gd name="connsiteX2" fmla="*/ 2050093 w 2869243"/>
              <a:gd name="connsiteY2" fmla="*/ 328668 h 3681468"/>
              <a:gd name="connsiteX3" fmla="*/ 2307268 w 2869243"/>
              <a:gd name="connsiteY3" fmla="*/ 652518 h 3681468"/>
              <a:gd name="connsiteX4" fmla="*/ 2707318 w 2869243"/>
              <a:gd name="connsiteY4" fmla="*/ 947793 h 3681468"/>
              <a:gd name="connsiteX5" fmla="*/ 2869243 w 2869243"/>
              <a:gd name="connsiteY5" fmla="*/ 1033518 h 3681468"/>
              <a:gd name="connsiteX6" fmla="*/ 2535868 w 2869243"/>
              <a:gd name="connsiteY6" fmla="*/ 1595493 h 3681468"/>
              <a:gd name="connsiteX7" fmla="*/ 888043 w 2869243"/>
              <a:gd name="connsiteY7" fmla="*/ 3681468 h 3681468"/>
              <a:gd name="connsiteX8" fmla="*/ 649918 w 2869243"/>
              <a:gd name="connsiteY8" fmla="*/ 3290943 h 3681468"/>
              <a:gd name="connsiteX9" fmla="*/ 459418 w 2869243"/>
              <a:gd name="connsiteY9" fmla="*/ 2709918 h 3681468"/>
              <a:gd name="connsiteX10" fmla="*/ 379469 w 2869243"/>
              <a:gd name="connsiteY10" fmla="*/ 1318350 h 3681468"/>
              <a:gd name="connsiteX11" fmla="*/ 162269 w 2869243"/>
              <a:gd name="connsiteY11" fmla="*/ 734341 h 3681468"/>
              <a:gd name="connsiteX12" fmla="*/ 117487 w 2869243"/>
              <a:gd name="connsiteY12" fmla="*/ 161092 h 3681468"/>
              <a:gd name="connsiteX13" fmla="*/ 14204 w 2869243"/>
              <a:gd name="connsiteY13" fmla="*/ 117101 h 3681468"/>
              <a:gd name="connsiteX14" fmla="*/ 0 w 2869243"/>
              <a:gd name="connsiteY14" fmla="*/ 0 h 3681468"/>
              <a:gd name="connsiteX0" fmla="*/ 0 w 2869243"/>
              <a:gd name="connsiteY0" fmla="*/ 0 h 3681468"/>
              <a:gd name="connsiteX1" fmla="*/ 1983418 w 2869243"/>
              <a:gd name="connsiteY1" fmla="*/ 4818 h 3681468"/>
              <a:gd name="connsiteX2" fmla="*/ 2050093 w 2869243"/>
              <a:gd name="connsiteY2" fmla="*/ 328668 h 3681468"/>
              <a:gd name="connsiteX3" fmla="*/ 2307268 w 2869243"/>
              <a:gd name="connsiteY3" fmla="*/ 652518 h 3681468"/>
              <a:gd name="connsiteX4" fmla="*/ 2707318 w 2869243"/>
              <a:gd name="connsiteY4" fmla="*/ 947793 h 3681468"/>
              <a:gd name="connsiteX5" fmla="*/ 2869243 w 2869243"/>
              <a:gd name="connsiteY5" fmla="*/ 1033518 h 3681468"/>
              <a:gd name="connsiteX6" fmla="*/ 2535868 w 2869243"/>
              <a:gd name="connsiteY6" fmla="*/ 1595493 h 3681468"/>
              <a:gd name="connsiteX7" fmla="*/ 888043 w 2869243"/>
              <a:gd name="connsiteY7" fmla="*/ 3681468 h 3681468"/>
              <a:gd name="connsiteX8" fmla="*/ 649918 w 2869243"/>
              <a:gd name="connsiteY8" fmla="*/ 3290943 h 3681468"/>
              <a:gd name="connsiteX9" fmla="*/ 459418 w 2869243"/>
              <a:gd name="connsiteY9" fmla="*/ 2709918 h 3681468"/>
              <a:gd name="connsiteX10" fmla="*/ 379469 w 2869243"/>
              <a:gd name="connsiteY10" fmla="*/ 1318350 h 3681468"/>
              <a:gd name="connsiteX11" fmla="*/ 168006 w 2869243"/>
              <a:gd name="connsiteY11" fmla="*/ 702782 h 3681468"/>
              <a:gd name="connsiteX12" fmla="*/ 117487 w 2869243"/>
              <a:gd name="connsiteY12" fmla="*/ 161092 h 3681468"/>
              <a:gd name="connsiteX13" fmla="*/ 14204 w 2869243"/>
              <a:gd name="connsiteY13" fmla="*/ 117101 h 3681468"/>
              <a:gd name="connsiteX14" fmla="*/ 0 w 2869243"/>
              <a:gd name="connsiteY14" fmla="*/ 0 h 3681468"/>
              <a:gd name="connsiteX0" fmla="*/ 0 w 2869243"/>
              <a:gd name="connsiteY0" fmla="*/ 0 h 3681468"/>
              <a:gd name="connsiteX1" fmla="*/ 1983418 w 2869243"/>
              <a:gd name="connsiteY1" fmla="*/ 4818 h 3681468"/>
              <a:gd name="connsiteX2" fmla="*/ 2050093 w 2869243"/>
              <a:gd name="connsiteY2" fmla="*/ 328668 h 3681468"/>
              <a:gd name="connsiteX3" fmla="*/ 2307268 w 2869243"/>
              <a:gd name="connsiteY3" fmla="*/ 652518 h 3681468"/>
              <a:gd name="connsiteX4" fmla="*/ 2707318 w 2869243"/>
              <a:gd name="connsiteY4" fmla="*/ 947793 h 3681468"/>
              <a:gd name="connsiteX5" fmla="*/ 2869243 w 2869243"/>
              <a:gd name="connsiteY5" fmla="*/ 1033518 h 3681468"/>
              <a:gd name="connsiteX6" fmla="*/ 2535868 w 2869243"/>
              <a:gd name="connsiteY6" fmla="*/ 1595493 h 3681468"/>
              <a:gd name="connsiteX7" fmla="*/ 888043 w 2869243"/>
              <a:gd name="connsiteY7" fmla="*/ 3681468 h 3681468"/>
              <a:gd name="connsiteX8" fmla="*/ 649918 w 2869243"/>
              <a:gd name="connsiteY8" fmla="*/ 3290943 h 3681468"/>
              <a:gd name="connsiteX9" fmla="*/ 459418 w 2869243"/>
              <a:gd name="connsiteY9" fmla="*/ 2709918 h 3681468"/>
              <a:gd name="connsiteX10" fmla="*/ 388076 w 2869243"/>
              <a:gd name="connsiteY10" fmla="*/ 1283923 h 3681468"/>
              <a:gd name="connsiteX11" fmla="*/ 168006 w 2869243"/>
              <a:gd name="connsiteY11" fmla="*/ 702782 h 3681468"/>
              <a:gd name="connsiteX12" fmla="*/ 117487 w 2869243"/>
              <a:gd name="connsiteY12" fmla="*/ 161092 h 3681468"/>
              <a:gd name="connsiteX13" fmla="*/ 14204 w 2869243"/>
              <a:gd name="connsiteY13" fmla="*/ 117101 h 3681468"/>
              <a:gd name="connsiteX14" fmla="*/ 0 w 2869243"/>
              <a:gd name="connsiteY14" fmla="*/ 0 h 3681468"/>
              <a:gd name="connsiteX0" fmla="*/ 0 w 2869243"/>
              <a:gd name="connsiteY0" fmla="*/ 0 h 3681468"/>
              <a:gd name="connsiteX1" fmla="*/ 1983418 w 2869243"/>
              <a:gd name="connsiteY1" fmla="*/ 4818 h 3681468"/>
              <a:gd name="connsiteX2" fmla="*/ 2050093 w 2869243"/>
              <a:gd name="connsiteY2" fmla="*/ 328668 h 3681468"/>
              <a:gd name="connsiteX3" fmla="*/ 2307268 w 2869243"/>
              <a:gd name="connsiteY3" fmla="*/ 652518 h 3681468"/>
              <a:gd name="connsiteX4" fmla="*/ 2707318 w 2869243"/>
              <a:gd name="connsiteY4" fmla="*/ 947793 h 3681468"/>
              <a:gd name="connsiteX5" fmla="*/ 2869243 w 2869243"/>
              <a:gd name="connsiteY5" fmla="*/ 1033518 h 3681468"/>
              <a:gd name="connsiteX6" fmla="*/ 2535868 w 2869243"/>
              <a:gd name="connsiteY6" fmla="*/ 1595493 h 3681468"/>
              <a:gd name="connsiteX7" fmla="*/ 888043 w 2869243"/>
              <a:gd name="connsiteY7" fmla="*/ 3681468 h 3681468"/>
              <a:gd name="connsiteX8" fmla="*/ 649918 w 2869243"/>
              <a:gd name="connsiteY8" fmla="*/ 3290943 h 3681468"/>
              <a:gd name="connsiteX9" fmla="*/ 459418 w 2869243"/>
              <a:gd name="connsiteY9" fmla="*/ 2709918 h 3681468"/>
              <a:gd name="connsiteX10" fmla="*/ 381434 w 2869243"/>
              <a:gd name="connsiteY10" fmla="*/ 2053660 h 3681468"/>
              <a:gd name="connsiteX11" fmla="*/ 388076 w 2869243"/>
              <a:gd name="connsiteY11" fmla="*/ 1283923 h 3681468"/>
              <a:gd name="connsiteX12" fmla="*/ 168006 w 2869243"/>
              <a:gd name="connsiteY12" fmla="*/ 702782 h 3681468"/>
              <a:gd name="connsiteX13" fmla="*/ 117487 w 2869243"/>
              <a:gd name="connsiteY13" fmla="*/ 161092 h 3681468"/>
              <a:gd name="connsiteX14" fmla="*/ 14204 w 2869243"/>
              <a:gd name="connsiteY14" fmla="*/ 117101 h 3681468"/>
              <a:gd name="connsiteX15" fmla="*/ 0 w 2869243"/>
              <a:gd name="connsiteY15" fmla="*/ 0 h 3681468"/>
              <a:gd name="connsiteX0" fmla="*/ 0 w 2869243"/>
              <a:gd name="connsiteY0" fmla="*/ 0 h 3681468"/>
              <a:gd name="connsiteX1" fmla="*/ 1983418 w 2869243"/>
              <a:gd name="connsiteY1" fmla="*/ 4818 h 3681468"/>
              <a:gd name="connsiteX2" fmla="*/ 2050093 w 2869243"/>
              <a:gd name="connsiteY2" fmla="*/ 328668 h 3681468"/>
              <a:gd name="connsiteX3" fmla="*/ 2307268 w 2869243"/>
              <a:gd name="connsiteY3" fmla="*/ 652518 h 3681468"/>
              <a:gd name="connsiteX4" fmla="*/ 2707318 w 2869243"/>
              <a:gd name="connsiteY4" fmla="*/ 947793 h 3681468"/>
              <a:gd name="connsiteX5" fmla="*/ 2869243 w 2869243"/>
              <a:gd name="connsiteY5" fmla="*/ 1033518 h 3681468"/>
              <a:gd name="connsiteX6" fmla="*/ 2535868 w 2869243"/>
              <a:gd name="connsiteY6" fmla="*/ 1595493 h 3681468"/>
              <a:gd name="connsiteX7" fmla="*/ 888043 w 2869243"/>
              <a:gd name="connsiteY7" fmla="*/ 3681468 h 3681468"/>
              <a:gd name="connsiteX8" fmla="*/ 649918 w 2869243"/>
              <a:gd name="connsiteY8" fmla="*/ 3290943 h 3681468"/>
              <a:gd name="connsiteX9" fmla="*/ 459418 w 2869243"/>
              <a:gd name="connsiteY9" fmla="*/ 2709918 h 3681468"/>
              <a:gd name="connsiteX10" fmla="*/ 392909 w 2869243"/>
              <a:gd name="connsiteY10" fmla="*/ 2466792 h 3681468"/>
              <a:gd name="connsiteX11" fmla="*/ 381434 w 2869243"/>
              <a:gd name="connsiteY11" fmla="*/ 2053660 h 3681468"/>
              <a:gd name="connsiteX12" fmla="*/ 388076 w 2869243"/>
              <a:gd name="connsiteY12" fmla="*/ 1283923 h 3681468"/>
              <a:gd name="connsiteX13" fmla="*/ 168006 w 2869243"/>
              <a:gd name="connsiteY13" fmla="*/ 702782 h 3681468"/>
              <a:gd name="connsiteX14" fmla="*/ 117487 w 2869243"/>
              <a:gd name="connsiteY14" fmla="*/ 161092 h 3681468"/>
              <a:gd name="connsiteX15" fmla="*/ 14204 w 2869243"/>
              <a:gd name="connsiteY15" fmla="*/ 117101 h 3681468"/>
              <a:gd name="connsiteX16" fmla="*/ 0 w 2869243"/>
              <a:gd name="connsiteY16" fmla="*/ 0 h 3681468"/>
              <a:gd name="connsiteX0" fmla="*/ 0 w 2869243"/>
              <a:gd name="connsiteY0" fmla="*/ 0 h 3626958"/>
              <a:gd name="connsiteX1" fmla="*/ 1983418 w 2869243"/>
              <a:gd name="connsiteY1" fmla="*/ 4818 h 3626958"/>
              <a:gd name="connsiteX2" fmla="*/ 2050093 w 2869243"/>
              <a:gd name="connsiteY2" fmla="*/ 328668 h 3626958"/>
              <a:gd name="connsiteX3" fmla="*/ 2307268 w 2869243"/>
              <a:gd name="connsiteY3" fmla="*/ 652518 h 3626958"/>
              <a:gd name="connsiteX4" fmla="*/ 2707318 w 2869243"/>
              <a:gd name="connsiteY4" fmla="*/ 947793 h 3626958"/>
              <a:gd name="connsiteX5" fmla="*/ 2869243 w 2869243"/>
              <a:gd name="connsiteY5" fmla="*/ 1033518 h 3626958"/>
              <a:gd name="connsiteX6" fmla="*/ 2535868 w 2869243"/>
              <a:gd name="connsiteY6" fmla="*/ 1595493 h 3626958"/>
              <a:gd name="connsiteX7" fmla="*/ 959767 w 2869243"/>
              <a:gd name="connsiteY7" fmla="*/ 3626958 h 3626958"/>
              <a:gd name="connsiteX8" fmla="*/ 649918 w 2869243"/>
              <a:gd name="connsiteY8" fmla="*/ 3290943 h 3626958"/>
              <a:gd name="connsiteX9" fmla="*/ 459418 w 2869243"/>
              <a:gd name="connsiteY9" fmla="*/ 2709918 h 3626958"/>
              <a:gd name="connsiteX10" fmla="*/ 392909 w 2869243"/>
              <a:gd name="connsiteY10" fmla="*/ 2466792 h 3626958"/>
              <a:gd name="connsiteX11" fmla="*/ 381434 w 2869243"/>
              <a:gd name="connsiteY11" fmla="*/ 2053660 h 3626958"/>
              <a:gd name="connsiteX12" fmla="*/ 388076 w 2869243"/>
              <a:gd name="connsiteY12" fmla="*/ 1283923 h 3626958"/>
              <a:gd name="connsiteX13" fmla="*/ 168006 w 2869243"/>
              <a:gd name="connsiteY13" fmla="*/ 702782 h 3626958"/>
              <a:gd name="connsiteX14" fmla="*/ 117487 w 2869243"/>
              <a:gd name="connsiteY14" fmla="*/ 161092 h 3626958"/>
              <a:gd name="connsiteX15" fmla="*/ 14204 w 2869243"/>
              <a:gd name="connsiteY15" fmla="*/ 117101 h 3626958"/>
              <a:gd name="connsiteX16" fmla="*/ 0 w 2869243"/>
              <a:gd name="connsiteY16" fmla="*/ 0 h 3626958"/>
              <a:gd name="connsiteX0" fmla="*/ 0 w 2869243"/>
              <a:gd name="connsiteY0" fmla="*/ 0 h 3626958"/>
              <a:gd name="connsiteX1" fmla="*/ 1983418 w 2869243"/>
              <a:gd name="connsiteY1" fmla="*/ 4818 h 3626958"/>
              <a:gd name="connsiteX2" fmla="*/ 2050093 w 2869243"/>
              <a:gd name="connsiteY2" fmla="*/ 328668 h 3626958"/>
              <a:gd name="connsiteX3" fmla="*/ 2307268 w 2869243"/>
              <a:gd name="connsiteY3" fmla="*/ 652518 h 3626958"/>
              <a:gd name="connsiteX4" fmla="*/ 2707318 w 2869243"/>
              <a:gd name="connsiteY4" fmla="*/ 947793 h 3626958"/>
              <a:gd name="connsiteX5" fmla="*/ 2869243 w 2869243"/>
              <a:gd name="connsiteY5" fmla="*/ 1033518 h 3626958"/>
              <a:gd name="connsiteX6" fmla="*/ 2535868 w 2869243"/>
              <a:gd name="connsiteY6" fmla="*/ 1595493 h 3626958"/>
              <a:gd name="connsiteX7" fmla="*/ 959767 w 2869243"/>
              <a:gd name="connsiteY7" fmla="*/ 3626958 h 3626958"/>
              <a:gd name="connsiteX8" fmla="*/ 727380 w 2869243"/>
              <a:gd name="connsiteY8" fmla="*/ 3184792 h 3626958"/>
              <a:gd name="connsiteX9" fmla="*/ 459418 w 2869243"/>
              <a:gd name="connsiteY9" fmla="*/ 2709918 h 3626958"/>
              <a:gd name="connsiteX10" fmla="*/ 392909 w 2869243"/>
              <a:gd name="connsiteY10" fmla="*/ 2466792 h 3626958"/>
              <a:gd name="connsiteX11" fmla="*/ 381434 w 2869243"/>
              <a:gd name="connsiteY11" fmla="*/ 2053660 h 3626958"/>
              <a:gd name="connsiteX12" fmla="*/ 388076 w 2869243"/>
              <a:gd name="connsiteY12" fmla="*/ 1283923 h 3626958"/>
              <a:gd name="connsiteX13" fmla="*/ 168006 w 2869243"/>
              <a:gd name="connsiteY13" fmla="*/ 702782 h 3626958"/>
              <a:gd name="connsiteX14" fmla="*/ 117487 w 2869243"/>
              <a:gd name="connsiteY14" fmla="*/ 161092 h 3626958"/>
              <a:gd name="connsiteX15" fmla="*/ 14204 w 2869243"/>
              <a:gd name="connsiteY15" fmla="*/ 117101 h 3626958"/>
              <a:gd name="connsiteX16" fmla="*/ 0 w 2869243"/>
              <a:gd name="connsiteY16" fmla="*/ 0 h 3626958"/>
              <a:gd name="connsiteX0" fmla="*/ 0 w 2869243"/>
              <a:gd name="connsiteY0" fmla="*/ 0 h 3626958"/>
              <a:gd name="connsiteX1" fmla="*/ 1983418 w 2869243"/>
              <a:gd name="connsiteY1" fmla="*/ 4818 h 3626958"/>
              <a:gd name="connsiteX2" fmla="*/ 2050093 w 2869243"/>
              <a:gd name="connsiteY2" fmla="*/ 328668 h 3626958"/>
              <a:gd name="connsiteX3" fmla="*/ 2307268 w 2869243"/>
              <a:gd name="connsiteY3" fmla="*/ 652518 h 3626958"/>
              <a:gd name="connsiteX4" fmla="*/ 2707318 w 2869243"/>
              <a:gd name="connsiteY4" fmla="*/ 947793 h 3626958"/>
              <a:gd name="connsiteX5" fmla="*/ 2869243 w 2869243"/>
              <a:gd name="connsiteY5" fmla="*/ 1033518 h 3626958"/>
              <a:gd name="connsiteX6" fmla="*/ 2535868 w 2869243"/>
              <a:gd name="connsiteY6" fmla="*/ 1595493 h 3626958"/>
              <a:gd name="connsiteX7" fmla="*/ 959767 w 2869243"/>
              <a:gd name="connsiteY7" fmla="*/ 3626958 h 3626958"/>
              <a:gd name="connsiteX8" fmla="*/ 727380 w 2869243"/>
              <a:gd name="connsiteY8" fmla="*/ 3184792 h 3626958"/>
              <a:gd name="connsiteX9" fmla="*/ 459418 w 2869243"/>
              <a:gd name="connsiteY9" fmla="*/ 2709918 h 3626958"/>
              <a:gd name="connsiteX10" fmla="*/ 392909 w 2869243"/>
              <a:gd name="connsiteY10" fmla="*/ 2466792 h 3626958"/>
              <a:gd name="connsiteX11" fmla="*/ 381434 w 2869243"/>
              <a:gd name="connsiteY11" fmla="*/ 2053660 h 3626958"/>
              <a:gd name="connsiteX12" fmla="*/ 388076 w 2869243"/>
              <a:gd name="connsiteY12" fmla="*/ 1283923 h 3626958"/>
              <a:gd name="connsiteX13" fmla="*/ 168006 w 2869243"/>
              <a:gd name="connsiteY13" fmla="*/ 702782 h 3626958"/>
              <a:gd name="connsiteX14" fmla="*/ 117487 w 2869243"/>
              <a:gd name="connsiteY14" fmla="*/ 161092 h 3626958"/>
              <a:gd name="connsiteX15" fmla="*/ 14204 w 2869243"/>
              <a:gd name="connsiteY15" fmla="*/ 117101 h 3626958"/>
              <a:gd name="connsiteX16" fmla="*/ 0 w 2869243"/>
              <a:gd name="connsiteY16" fmla="*/ 0 h 3626958"/>
              <a:gd name="connsiteX0" fmla="*/ 0 w 2869243"/>
              <a:gd name="connsiteY0" fmla="*/ 0 h 3626958"/>
              <a:gd name="connsiteX1" fmla="*/ 1983418 w 2869243"/>
              <a:gd name="connsiteY1" fmla="*/ 4818 h 3626958"/>
              <a:gd name="connsiteX2" fmla="*/ 2050093 w 2869243"/>
              <a:gd name="connsiteY2" fmla="*/ 328668 h 3626958"/>
              <a:gd name="connsiteX3" fmla="*/ 2307268 w 2869243"/>
              <a:gd name="connsiteY3" fmla="*/ 652518 h 3626958"/>
              <a:gd name="connsiteX4" fmla="*/ 2707318 w 2869243"/>
              <a:gd name="connsiteY4" fmla="*/ 947793 h 3626958"/>
              <a:gd name="connsiteX5" fmla="*/ 2869243 w 2869243"/>
              <a:gd name="connsiteY5" fmla="*/ 1033518 h 3626958"/>
              <a:gd name="connsiteX6" fmla="*/ 2535868 w 2869243"/>
              <a:gd name="connsiteY6" fmla="*/ 1595493 h 3626958"/>
              <a:gd name="connsiteX7" fmla="*/ 959767 w 2869243"/>
              <a:gd name="connsiteY7" fmla="*/ 3626958 h 3626958"/>
              <a:gd name="connsiteX8" fmla="*/ 727380 w 2869243"/>
              <a:gd name="connsiteY8" fmla="*/ 3184792 h 3626958"/>
              <a:gd name="connsiteX9" fmla="*/ 476631 w 2869243"/>
              <a:gd name="connsiteY9" fmla="*/ 2732870 h 3626958"/>
              <a:gd name="connsiteX10" fmla="*/ 392909 w 2869243"/>
              <a:gd name="connsiteY10" fmla="*/ 2466792 h 3626958"/>
              <a:gd name="connsiteX11" fmla="*/ 381434 w 2869243"/>
              <a:gd name="connsiteY11" fmla="*/ 2053660 h 3626958"/>
              <a:gd name="connsiteX12" fmla="*/ 388076 w 2869243"/>
              <a:gd name="connsiteY12" fmla="*/ 1283923 h 3626958"/>
              <a:gd name="connsiteX13" fmla="*/ 168006 w 2869243"/>
              <a:gd name="connsiteY13" fmla="*/ 702782 h 3626958"/>
              <a:gd name="connsiteX14" fmla="*/ 117487 w 2869243"/>
              <a:gd name="connsiteY14" fmla="*/ 161092 h 3626958"/>
              <a:gd name="connsiteX15" fmla="*/ 14204 w 2869243"/>
              <a:gd name="connsiteY15" fmla="*/ 117101 h 3626958"/>
              <a:gd name="connsiteX16" fmla="*/ 0 w 2869243"/>
              <a:gd name="connsiteY16" fmla="*/ 0 h 3626958"/>
              <a:gd name="connsiteX0" fmla="*/ 0 w 2869243"/>
              <a:gd name="connsiteY0" fmla="*/ 0 h 3626958"/>
              <a:gd name="connsiteX1" fmla="*/ 1983418 w 2869243"/>
              <a:gd name="connsiteY1" fmla="*/ 4818 h 3626958"/>
              <a:gd name="connsiteX2" fmla="*/ 2050093 w 2869243"/>
              <a:gd name="connsiteY2" fmla="*/ 328668 h 3626958"/>
              <a:gd name="connsiteX3" fmla="*/ 2307268 w 2869243"/>
              <a:gd name="connsiteY3" fmla="*/ 652518 h 3626958"/>
              <a:gd name="connsiteX4" fmla="*/ 2707318 w 2869243"/>
              <a:gd name="connsiteY4" fmla="*/ 947793 h 3626958"/>
              <a:gd name="connsiteX5" fmla="*/ 2869243 w 2869243"/>
              <a:gd name="connsiteY5" fmla="*/ 1033518 h 3626958"/>
              <a:gd name="connsiteX6" fmla="*/ 2607594 w 2869243"/>
              <a:gd name="connsiteY6" fmla="*/ 1612708 h 3626958"/>
              <a:gd name="connsiteX7" fmla="*/ 959767 w 2869243"/>
              <a:gd name="connsiteY7" fmla="*/ 3626958 h 3626958"/>
              <a:gd name="connsiteX8" fmla="*/ 727380 w 2869243"/>
              <a:gd name="connsiteY8" fmla="*/ 3184792 h 3626958"/>
              <a:gd name="connsiteX9" fmla="*/ 476631 w 2869243"/>
              <a:gd name="connsiteY9" fmla="*/ 2732870 h 3626958"/>
              <a:gd name="connsiteX10" fmla="*/ 392909 w 2869243"/>
              <a:gd name="connsiteY10" fmla="*/ 2466792 h 3626958"/>
              <a:gd name="connsiteX11" fmla="*/ 381434 w 2869243"/>
              <a:gd name="connsiteY11" fmla="*/ 2053660 h 3626958"/>
              <a:gd name="connsiteX12" fmla="*/ 388076 w 2869243"/>
              <a:gd name="connsiteY12" fmla="*/ 1283923 h 3626958"/>
              <a:gd name="connsiteX13" fmla="*/ 168006 w 2869243"/>
              <a:gd name="connsiteY13" fmla="*/ 702782 h 3626958"/>
              <a:gd name="connsiteX14" fmla="*/ 117487 w 2869243"/>
              <a:gd name="connsiteY14" fmla="*/ 161092 h 3626958"/>
              <a:gd name="connsiteX15" fmla="*/ 14204 w 2869243"/>
              <a:gd name="connsiteY15" fmla="*/ 117101 h 3626958"/>
              <a:gd name="connsiteX16" fmla="*/ 0 w 2869243"/>
              <a:gd name="connsiteY16" fmla="*/ 0 h 3626958"/>
              <a:gd name="connsiteX0" fmla="*/ 0 w 2918016"/>
              <a:gd name="connsiteY0" fmla="*/ 0 h 3626958"/>
              <a:gd name="connsiteX1" fmla="*/ 1983418 w 2918016"/>
              <a:gd name="connsiteY1" fmla="*/ 4818 h 3626958"/>
              <a:gd name="connsiteX2" fmla="*/ 2050093 w 2918016"/>
              <a:gd name="connsiteY2" fmla="*/ 328668 h 3626958"/>
              <a:gd name="connsiteX3" fmla="*/ 2307268 w 2918016"/>
              <a:gd name="connsiteY3" fmla="*/ 652518 h 3626958"/>
              <a:gd name="connsiteX4" fmla="*/ 2707318 w 2918016"/>
              <a:gd name="connsiteY4" fmla="*/ 947793 h 3626958"/>
              <a:gd name="connsiteX5" fmla="*/ 2918016 w 2918016"/>
              <a:gd name="connsiteY5" fmla="*/ 1191311 h 3626958"/>
              <a:gd name="connsiteX6" fmla="*/ 2607594 w 2918016"/>
              <a:gd name="connsiteY6" fmla="*/ 1612708 h 3626958"/>
              <a:gd name="connsiteX7" fmla="*/ 959767 w 2918016"/>
              <a:gd name="connsiteY7" fmla="*/ 3626958 h 3626958"/>
              <a:gd name="connsiteX8" fmla="*/ 727380 w 2918016"/>
              <a:gd name="connsiteY8" fmla="*/ 3184792 h 3626958"/>
              <a:gd name="connsiteX9" fmla="*/ 476631 w 2918016"/>
              <a:gd name="connsiteY9" fmla="*/ 2732870 h 3626958"/>
              <a:gd name="connsiteX10" fmla="*/ 392909 w 2918016"/>
              <a:gd name="connsiteY10" fmla="*/ 2466792 h 3626958"/>
              <a:gd name="connsiteX11" fmla="*/ 381434 w 2918016"/>
              <a:gd name="connsiteY11" fmla="*/ 2053660 h 3626958"/>
              <a:gd name="connsiteX12" fmla="*/ 388076 w 2918016"/>
              <a:gd name="connsiteY12" fmla="*/ 1283923 h 3626958"/>
              <a:gd name="connsiteX13" fmla="*/ 168006 w 2918016"/>
              <a:gd name="connsiteY13" fmla="*/ 702782 h 3626958"/>
              <a:gd name="connsiteX14" fmla="*/ 117487 w 2918016"/>
              <a:gd name="connsiteY14" fmla="*/ 161092 h 3626958"/>
              <a:gd name="connsiteX15" fmla="*/ 14204 w 2918016"/>
              <a:gd name="connsiteY15" fmla="*/ 117101 h 3626958"/>
              <a:gd name="connsiteX16" fmla="*/ 0 w 2918016"/>
              <a:gd name="connsiteY16" fmla="*/ 0 h 3626958"/>
              <a:gd name="connsiteX0" fmla="*/ 0 w 2918016"/>
              <a:gd name="connsiteY0" fmla="*/ 0 h 3626958"/>
              <a:gd name="connsiteX1" fmla="*/ 1983418 w 2918016"/>
              <a:gd name="connsiteY1" fmla="*/ 4818 h 3626958"/>
              <a:gd name="connsiteX2" fmla="*/ 2050093 w 2918016"/>
              <a:gd name="connsiteY2" fmla="*/ 328668 h 3626958"/>
              <a:gd name="connsiteX3" fmla="*/ 2307268 w 2918016"/>
              <a:gd name="connsiteY3" fmla="*/ 652518 h 3626958"/>
              <a:gd name="connsiteX4" fmla="*/ 2629856 w 2918016"/>
              <a:gd name="connsiteY4" fmla="*/ 985089 h 3626958"/>
              <a:gd name="connsiteX5" fmla="*/ 2918016 w 2918016"/>
              <a:gd name="connsiteY5" fmla="*/ 1191311 h 3626958"/>
              <a:gd name="connsiteX6" fmla="*/ 2607594 w 2918016"/>
              <a:gd name="connsiteY6" fmla="*/ 1612708 h 3626958"/>
              <a:gd name="connsiteX7" fmla="*/ 959767 w 2918016"/>
              <a:gd name="connsiteY7" fmla="*/ 3626958 h 3626958"/>
              <a:gd name="connsiteX8" fmla="*/ 727380 w 2918016"/>
              <a:gd name="connsiteY8" fmla="*/ 3184792 h 3626958"/>
              <a:gd name="connsiteX9" fmla="*/ 476631 w 2918016"/>
              <a:gd name="connsiteY9" fmla="*/ 2732870 h 3626958"/>
              <a:gd name="connsiteX10" fmla="*/ 392909 w 2918016"/>
              <a:gd name="connsiteY10" fmla="*/ 2466792 h 3626958"/>
              <a:gd name="connsiteX11" fmla="*/ 381434 w 2918016"/>
              <a:gd name="connsiteY11" fmla="*/ 2053660 h 3626958"/>
              <a:gd name="connsiteX12" fmla="*/ 388076 w 2918016"/>
              <a:gd name="connsiteY12" fmla="*/ 1283923 h 3626958"/>
              <a:gd name="connsiteX13" fmla="*/ 168006 w 2918016"/>
              <a:gd name="connsiteY13" fmla="*/ 702782 h 3626958"/>
              <a:gd name="connsiteX14" fmla="*/ 117487 w 2918016"/>
              <a:gd name="connsiteY14" fmla="*/ 161092 h 3626958"/>
              <a:gd name="connsiteX15" fmla="*/ 14204 w 2918016"/>
              <a:gd name="connsiteY15" fmla="*/ 117101 h 3626958"/>
              <a:gd name="connsiteX16" fmla="*/ 0 w 2918016"/>
              <a:gd name="connsiteY16" fmla="*/ 0 h 3626958"/>
              <a:gd name="connsiteX0" fmla="*/ 0 w 2920886"/>
              <a:gd name="connsiteY0" fmla="*/ 0 h 3626958"/>
              <a:gd name="connsiteX1" fmla="*/ 1983418 w 2920886"/>
              <a:gd name="connsiteY1" fmla="*/ 4818 h 3626958"/>
              <a:gd name="connsiteX2" fmla="*/ 2050093 w 2920886"/>
              <a:gd name="connsiteY2" fmla="*/ 328668 h 3626958"/>
              <a:gd name="connsiteX3" fmla="*/ 2307268 w 2920886"/>
              <a:gd name="connsiteY3" fmla="*/ 652518 h 3626958"/>
              <a:gd name="connsiteX4" fmla="*/ 2629856 w 2920886"/>
              <a:gd name="connsiteY4" fmla="*/ 985089 h 3626958"/>
              <a:gd name="connsiteX5" fmla="*/ 2920886 w 2920886"/>
              <a:gd name="connsiteY5" fmla="*/ 1168359 h 3626958"/>
              <a:gd name="connsiteX6" fmla="*/ 2607594 w 2920886"/>
              <a:gd name="connsiteY6" fmla="*/ 1612708 h 3626958"/>
              <a:gd name="connsiteX7" fmla="*/ 959767 w 2920886"/>
              <a:gd name="connsiteY7" fmla="*/ 3626958 h 3626958"/>
              <a:gd name="connsiteX8" fmla="*/ 727380 w 2920886"/>
              <a:gd name="connsiteY8" fmla="*/ 3184792 h 3626958"/>
              <a:gd name="connsiteX9" fmla="*/ 476631 w 2920886"/>
              <a:gd name="connsiteY9" fmla="*/ 2732870 h 3626958"/>
              <a:gd name="connsiteX10" fmla="*/ 392909 w 2920886"/>
              <a:gd name="connsiteY10" fmla="*/ 2466792 h 3626958"/>
              <a:gd name="connsiteX11" fmla="*/ 381434 w 2920886"/>
              <a:gd name="connsiteY11" fmla="*/ 2053660 h 3626958"/>
              <a:gd name="connsiteX12" fmla="*/ 388076 w 2920886"/>
              <a:gd name="connsiteY12" fmla="*/ 1283923 h 3626958"/>
              <a:gd name="connsiteX13" fmla="*/ 168006 w 2920886"/>
              <a:gd name="connsiteY13" fmla="*/ 702782 h 3626958"/>
              <a:gd name="connsiteX14" fmla="*/ 117487 w 2920886"/>
              <a:gd name="connsiteY14" fmla="*/ 161092 h 3626958"/>
              <a:gd name="connsiteX15" fmla="*/ 14204 w 2920886"/>
              <a:gd name="connsiteY15" fmla="*/ 117101 h 3626958"/>
              <a:gd name="connsiteX16" fmla="*/ 0 w 2920886"/>
              <a:gd name="connsiteY16" fmla="*/ 0 h 3626958"/>
              <a:gd name="connsiteX0" fmla="*/ 0 w 2920886"/>
              <a:gd name="connsiteY0" fmla="*/ 0 h 3626958"/>
              <a:gd name="connsiteX1" fmla="*/ 2020714 w 2920886"/>
              <a:gd name="connsiteY1" fmla="*/ 27770 h 3626958"/>
              <a:gd name="connsiteX2" fmla="*/ 2050093 w 2920886"/>
              <a:gd name="connsiteY2" fmla="*/ 328668 h 3626958"/>
              <a:gd name="connsiteX3" fmla="*/ 2307268 w 2920886"/>
              <a:gd name="connsiteY3" fmla="*/ 652518 h 3626958"/>
              <a:gd name="connsiteX4" fmla="*/ 2629856 w 2920886"/>
              <a:gd name="connsiteY4" fmla="*/ 985089 h 3626958"/>
              <a:gd name="connsiteX5" fmla="*/ 2920886 w 2920886"/>
              <a:gd name="connsiteY5" fmla="*/ 1168359 h 3626958"/>
              <a:gd name="connsiteX6" fmla="*/ 2607594 w 2920886"/>
              <a:gd name="connsiteY6" fmla="*/ 1612708 h 3626958"/>
              <a:gd name="connsiteX7" fmla="*/ 959767 w 2920886"/>
              <a:gd name="connsiteY7" fmla="*/ 3626958 h 3626958"/>
              <a:gd name="connsiteX8" fmla="*/ 727380 w 2920886"/>
              <a:gd name="connsiteY8" fmla="*/ 3184792 h 3626958"/>
              <a:gd name="connsiteX9" fmla="*/ 476631 w 2920886"/>
              <a:gd name="connsiteY9" fmla="*/ 2732870 h 3626958"/>
              <a:gd name="connsiteX10" fmla="*/ 392909 w 2920886"/>
              <a:gd name="connsiteY10" fmla="*/ 2466792 h 3626958"/>
              <a:gd name="connsiteX11" fmla="*/ 381434 w 2920886"/>
              <a:gd name="connsiteY11" fmla="*/ 2053660 h 3626958"/>
              <a:gd name="connsiteX12" fmla="*/ 388076 w 2920886"/>
              <a:gd name="connsiteY12" fmla="*/ 1283923 h 3626958"/>
              <a:gd name="connsiteX13" fmla="*/ 168006 w 2920886"/>
              <a:gd name="connsiteY13" fmla="*/ 702782 h 3626958"/>
              <a:gd name="connsiteX14" fmla="*/ 117487 w 2920886"/>
              <a:gd name="connsiteY14" fmla="*/ 161092 h 3626958"/>
              <a:gd name="connsiteX15" fmla="*/ 14204 w 2920886"/>
              <a:gd name="connsiteY15" fmla="*/ 117101 h 3626958"/>
              <a:gd name="connsiteX16" fmla="*/ 0 w 2920886"/>
              <a:gd name="connsiteY16" fmla="*/ 0 h 3626958"/>
              <a:gd name="connsiteX0" fmla="*/ 0 w 2920886"/>
              <a:gd name="connsiteY0" fmla="*/ 0 h 3626958"/>
              <a:gd name="connsiteX1" fmla="*/ 2020714 w 2920886"/>
              <a:gd name="connsiteY1" fmla="*/ 27770 h 3626958"/>
              <a:gd name="connsiteX2" fmla="*/ 2050093 w 2920886"/>
              <a:gd name="connsiteY2" fmla="*/ 328668 h 3626958"/>
              <a:gd name="connsiteX3" fmla="*/ 2307268 w 2920886"/>
              <a:gd name="connsiteY3" fmla="*/ 652518 h 3626958"/>
              <a:gd name="connsiteX4" fmla="*/ 2629856 w 2920886"/>
              <a:gd name="connsiteY4" fmla="*/ 985089 h 3626958"/>
              <a:gd name="connsiteX5" fmla="*/ 2920886 w 2920886"/>
              <a:gd name="connsiteY5" fmla="*/ 1168359 h 3626958"/>
              <a:gd name="connsiteX6" fmla="*/ 2607594 w 2920886"/>
              <a:gd name="connsiteY6" fmla="*/ 1612708 h 3626958"/>
              <a:gd name="connsiteX7" fmla="*/ 959767 w 2920886"/>
              <a:gd name="connsiteY7" fmla="*/ 3626958 h 3626958"/>
              <a:gd name="connsiteX8" fmla="*/ 727380 w 2920886"/>
              <a:gd name="connsiteY8" fmla="*/ 3184792 h 3626958"/>
              <a:gd name="connsiteX9" fmla="*/ 476631 w 2920886"/>
              <a:gd name="connsiteY9" fmla="*/ 2732870 h 3626958"/>
              <a:gd name="connsiteX10" fmla="*/ 392909 w 2920886"/>
              <a:gd name="connsiteY10" fmla="*/ 2466792 h 3626958"/>
              <a:gd name="connsiteX11" fmla="*/ 381434 w 2920886"/>
              <a:gd name="connsiteY11" fmla="*/ 2053660 h 3626958"/>
              <a:gd name="connsiteX12" fmla="*/ 388076 w 2920886"/>
              <a:gd name="connsiteY12" fmla="*/ 1283923 h 3626958"/>
              <a:gd name="connsiteX13" fmla="*/ 168006 w 2920886"/>
              <a:gd name="connsiteY13" fmla="*/ 702782 h 3626958"/>
              <a:gd name="connsiteX14" fmla="*/ 117487 w 2920886"/>
              <a:gd name="connsiteY14" fmla="*/ 161092 h 3626958"/>
              <a:gd name="connsiteX15" fmla="*/ 14204 w 2920886"/>
              <a:gd name="connsiteY15" fmla="*/ 117101 h 3626958"/>
              <a:gd name="connsiteX16" fmla="*/ 0 w 2920886"/>
              <a:gd name="connsiteY16" fmla="*/ 0 h 3626958"/>
              <a:gd name="connsiteX0" fmla="*/ 0 w 2920886"/>
              <a:gd name="connsiteY0" fmla="*/ 0 h 3626958"/>
              <a:gd name="connsiteX1" fmla="*/ 1888742 w 2920886"/>
              <a:gd name="connsiteY1" fmla="*/ 33508 h 3626958"/>
              <a:gd name="connsiteX2" fmla="*/ 2050093 w 2920886"/>
              <a:gd name="connsiteY2" fmla="*/ 328668 h 3626958"/>
              <a:gd name="connsiteX3" fmla="*/ 2307268 w 2920886"/>
              <a:gd name="connsiteY3" fmla="*/ 652518 h 3626958"/>
              <a:gd name="connsiteX4" fmla="*/ 2629856 w 2920886"/>
              <a:gd name="connsiteY4" fmla="*/ 985089 h 3626958"/>
              <a:gd name="connsiteX5" fmla="*/ 2920886 w 2920886"/>
              <a:gd name="connsiteY5" fmla="*/ 1168359 h 3626958"/>
              <a:gd name="connsiteX6" fmla="*/ 2607594 w 2920886"/>
              <a:gd name="connsiteY6" fmla="*/ 1612708 h 3626958"/>
              <a:gd name="connsiteX7" fmla="*/ 959767 w 2920886"/>
              <a:gd name="connsiteY7" fmla="*/ 3626958 h 3626958"/>
              <a:gd name="connsiteX8" fmla="*/ 727380 w 2920886"/>
              <a:gd name="connsiteY8" fmla="*/ 3184792 h 3626958"/>
              <a:gd name="connsiteX9" fmla="*/ 476631 w 2920886"/>
              <a:gd name="connsiteY9" fmla="*/ 2732870 h 3626958"/>
              <a:gd name="connsiteX10" fmla="*/ 392909 w 2920886"/>
              <a:gd name="connsiteY10" fmla="*/ 2466792 h 3626958"/>
              <a:gd name="connsiteX11" fmla="*/ 381434 w 2920886"/>
              <a:gd name="connsiteY11" fmla="*/ 2053660 h 3626958"/>
              <a:gd name="connsiteX12" fmla="*/ 388076 w 2920886"/>
              <a:gd name="connsiteY12" fmla="*/ 1283923 h 3626958"/>
              <a:gd name="connsiteX13" fmla="*/ 168006 w 2920886"/>
              <a:gd name="connsiteY13" fmla="*/ 702782 h 3626958"/>
              <a:gd name="connsiteX14" fmla="*/ 117487 w 2920886"/>
              <a:gd name="connsiteY14" fmla="*/ 161092 h 3626958"/>
              <a:gd name="connsiteX15" fmla="*/ 14204 w 2920886"/>
              <a:gd name="connsiteY15" fmla="*/ 117101 h 3626958"/>
              <a:gd name="connsiteX16" fmla="*/ 0 w 2920886"/>
              <a:gd name="connsiteY16" fmla="*/ 0 h 3626958"/>
              <a:gd name="connsiteX0" fmla="*/ 0 w 2920886"/>
              <a:gd name="connsiteY0" fmla="*/ 0 h 3626958"/>
              <a:gd name="connsiteX1" fmla="*/ 1888742 w 2920886"/>
              <a:gd name="connsiteY1" fmla="*/ 33508 h 3626958"/>
              <a:gd name="connsiteX2" fmla="*/ 1993796 w 2920886"/>
              <a:gd name="connsiteY2" fmla="*/ 36770 h 3626958"/>
              <a:gd name="connsiteX3" fmla="*/ 2050093 w 2920886"/>
              <a:gd name="connsiteY3" fmla="*/ 328668 h 3626958"/>
              <a:gd name="connsiteX4" fmla="*/ 2307268 w 2920886"/>
              <a:gd name="connsiteY4" fmla="*/ 652518 h 3626958"/>
              <a:gd name="connsiteX5" fmla="*/ 2629856 w 2920886"/>
              <a:gd name="connsiteY5" fmla="*/ 985089 h 3626958"/>
              <a:gd name="connsiteX6" fmla="*/ 2920886 w 2920886"/>
              <a:gd name="connsiteY6" fmla="*/ 1168359 h 3626958"/>
              <a:gd name="connsiteX7" fmla="*/ 2607594 w 2920886"/>
              <a:gd name="connsiteY7" fmla="*/ 1612708 h 3626958"/>
              <a:gd name="connsiteX8" fmla="*/ 959767 w 2920886"/>
              <a:gd name="connsiteY8" fmla="*/ 3626958 h 3626958"/>
              <a:gd name="connsiteX9" fmla="*/ 727380 w 2920886"/>
              <a:gd name="connsiteY9" fmla="*/ 3184792 h 3626958"/>
              <a:gd name="connsiteX10" fmla="*/ 476631 w 2920886"/>
              <a:gd name="connsiteY10" fmla="*/ 2732870 h 3626958"/>
              <a:gd name="connsiteX11" fmla="*/ 392909 w 2920886"/>
              <a:gd name="connsiteY11" fmla="*/ 2466792 h 3626958"/>
              <a:gd name="connsiteX12" fmla="*/ 381434 w 2920886"/>
              <a:gd name="connsiteY12" fmla="*/ 2053660 h 3626958"/>
              <a:gd name="connsiteX13" fmla="*/ 388076 w 2920886"/>
              <a:gd name="connsiteY13" fmla="*/ 1283923 h 3626958"/>
              <a:gd name="connsiteX14" fmla="*/ 168006 w 2920886"/>
              <a:gd name="connsiteY14" fmla="*/ 702782 h 3626958"/>
              <a:gd name="connsiteX15" fmla="*/ 117487 w 2920886"/>
              <a:gd name="connsiteY15" fmla="*/ 161092 h 3626958"/>
              <a:gd name="connsiteX16" fmla="*/ 14204 w 2920886"/>
              <a:gd name="connsiteY16" fmla="*/ 117101 h 3626958"/>
              <a:gd name="connsiteX17" fmla="*/ 0 w 2920886"/>
              <a:gd name="connsiteY17" fmla="*/ 0 h 3626958"/>
              <a:gd name="connsiteX0" fmla="*/ 0 w 2920886"/>
              <a:gd name="connsiteY0" fmla="*/ 0 h 3626958"/>
              <a:gd name="connsiteX1" fmla="*/ 1369458 w 2920886"/>
              <a:gd name="connsiteY1" fmla="*/ 13425 h 3626958"/>
              <a:gd name="connsiteX2" fmla="*/ 1993796 w 2920886"/>
              <a:gd name="connsiteY2" fmla="*/ 36770 h 3626958"/>
              <a:gd name="connsiteX3" fmla="*/ 2050093 w 2920886"/>
              <a:gd name="connsiteY3" fmla="*/ 328668 h 3626958"/>
              <a:gd name="connsiteX4" fmla="*/ 2307268 w 2920886"/>
              <a:gd name="connsiteY4" fmla="*/ 652518 h 3626958"/>
              <a:gd name="connsiteX5" fmla="*/ 2629856 w 2920886"/>
              <a:gd name="connsiteY5" fmla="*/ 985089 h 3626958"/>
              <a:gd name="connsiteX6" fmla="*/ 2920886 w 2920886"/>
              <a:gd name="connsiteY6" fmla="*/ 1168359 h 3626958"/>
              <a:gd name="connsiteX7" fmla="*/ 2607594 w 2920886"/>
              <a:gd name="connsiteY7" fmla="*/ 1612708 h 3626958"/>
              <a:gd name="connsiteX8" fmla="*/ 959767 w 2920886"/>
              <a:gd name="connsiteY8" fmla="*/ 3626958 h 3626958"/>
              <a:gd name="connsiteX9" fmla="*/ 727380 w 2920886"/>
              <a:gd name="connsiteY9" fmla="*/ 3184792 h 3626958"/>
              <a:gd name="connsiteX10" fmla="*/ 476631 w 2920886"/>
              <a:gd name="connsiteY10" fmla="*/ 2732870 h 3626958"/>
              <a:gd name="connsiteX11" fmla="*/ 392909 w 2920886"/>
              <a:gd name="connsiteY11" fmla="*/ 2466792 h 3626958"/>
              <a:gd name="connsiteX12" fmla="*/ 381434 w 2920886"/>
              <a:gd name="connsiteY12" fmla="*/ 2053660 h 3626958"/>
              <a:gd name="connsiteX13" fmla="*/ 388076 w 2920886"/>
              <a:gd name="connsiteY13" fmla="*/ 1283923 h 3626958"/>
              <a:gd name="connsiteX14" fmla="*/ 168006 w 2920886"/>
              <a:gd name="connsiteY14" fmla="*/ 702782 h 3626958"/>
              <a:gd name="connsiteX15" fmla="*/ 117487 w 2920886"/>
              <a:gd name="connsiteY15" fmla="*/ 161092 h 3626958"/>
              <a:gd name="connsiteX16" fmla="*/ 14204 w 2920886"/>
              <a:gd name="connsiteY16" fmla="*/ 117101 h 3626958"/>
              <a:gd name="connsiteX17" fmla="*/ 0 w 2920886"/>
              <a:gd name="connsiteY17" fmla="*/ 0 h 3626958"/>
              <a:gd name="connsiteX0" fmla="*/ 0 w 2920886"/>
              <a:gd name="connsiteY0" fmla="*/ 0 h 3626958"/>
              <a:gd name="connsiteX1" fmla="*/ 1369458 w 2920886"/>
              <a:gd name="connsiteY1" fmla="*/ 13425 h 3626958"/>
              <a:gd name="connsiteX2" fmla="*/ 2019617 w 2920886"/>
              <a:gd name="connsiteY2" fmla="*/ 39639 h 3626958"/>
              <a:gd name="connsiteX3" fmla="*/ 2050093 w 2920886"/>
              <a:gd name="connsiteY3" fmla="*/ 328668 h 3626958"/>
              <a:gd name="connsiteX4" fmla="*/ 2307268 w 2920886"/>
              <a:gd name="connsiteY4" fmla="*/ 652518 h 3626958"/>
              <a:gd name="connsiteX5" fmla="*/ 2629856 w 2920886"/>
              <a:gd name="connsiteY5" fmla="*/ 985089 h 3626958"/>
              <a:gd name="connsiteX6" fmla="*/ 2920886 w 2920886"/>
              <a:gd name="connsiteY6" fmla="*/ 1168359 h 3626958"/>
              <a:gd name="connsiteX7" fmla="*/ 2607594 w 2920886"/>
              <a:gd name="connsiteY7" fmla="*/ 1612708 h 3626958"/>
              <a:gd name="connsiteX8" fmla="*/ 959767 w 2920886"/>
              <a:gd name="connsiteY8" fmla="*/ 3626958 h 3626958"/>
              <a:gd name="connsiteX9" fmla="*/ 727380 w 2920886"/>
              <a:gd name="connsiteY9" fmla="*/ 3184792 h 3626958"/>
              <a:gd name="connsiteX10" fmla="*/ 476631 w 2920886"/>
              <a:gd name="connsiteY10" fmla="*/ 2732870 h 3626958"/>
              <a:gd name="connsiteX11" fmla="*/ 392909 w 2920886"/>
              <a:gd name="connsiteY11" fmla="*/ 2466792 h 3626958"/>
              <a:gd name="connsiteX12" fmla="*/ 381434 w 2920886"/>
              <a:gd name="connsiteY12" fmla="*/ 2053660 h 3626958"/>
              <a:gd name="connsiteX13" fmla="*/ 388076 w 2920886"/>
              <a:gd name="connsiteY13" fmla="*/ 1283923 h 3626958"/>
              <a:gd name="connsiteX14" fmla="*/ 168006 w 2920886"/>
              <a:gd name="connsiteY14" fmla="*/ 702782 h 3626958"/>
              <a:gd name="connsiteX15" fmla="*/ 117487 w 2920886"/>
              <a:gd name="connsiteY15" fmla="*/ 161092 h 3626958"/>
              <a:gd name="connsiteX16" fmla="*/ 14204 w 2920886"/>
              <a:gd name="connsiteY16" fmla="*/ 117101 h 3626958"/>
              <a:gd name="connsiteX17" fmla="*/ 0 w 2920886"/>
              <a:gd name="connsiteY17" fmla="*/ 0 h 3626958"/>
              <a:gd name="connsiteX0" fmla="*/ 0 w 2920886"/>
              <a:gd name="connsiteY0" fmla="*/ 0 h 3626958"/>
              <a:gd name="connsiteX1" fmla="*/ 1369458 w 2920886"/>
              <a:gd name="connsiteY1" fmla="*/ 13425 h 3626958"/>
              <a:gd name="connsiteX2" fmla="*/ 1996665 w 2920886"/>
              <a:gd name="connsiteY2" fmla="*/ 59722 h 3626958"/>
              <a:gd name="connsiteX3" fmla="*/ 2050093 w 2920886"/>
              <a:gd name="connsiteY3" fmla="*/ 328668 h 3626958"/>
              <a:gd name="connsiteX4" fmla="*/ 2307268 w 2920886"/>
              <a:gd name="connsiteY4" fmla="*/ 652518 h 3626958"/>
              <a:gd name="connsiteX5" fmla="*/ 2629856 w 2920886"/>
              <a:gd name="connsiteY5" fmla="*/ 985089 h 3626958"/>
              <a:gd name="connsiteX6" fmla="*/ 2920886 w 2920886"/>
              <a:gd name="connsiteY6" fmla="*/ 1168359 h 3626958"/>
              <a:gd name="connsiteX7" fmla="*/ 2607594 w 2920886"/>
              <a:gd name="connsiteY7" fmla="*/ 1612708 h 3626958"/>
              <a:gd name="connsiteX8" fmla="*/ 959767 w 2920886"/>
              <a:gd name="connsiteY8" fmla="*/ 3626958 h 3626958"/>
              <a:gd name="connsiteX9" fmla="*/ 727380 w 2920886"/>
              <a:gd name="connsiteY9" fmla="*/ 3184792 h 3626958"/>
              <a:gd name="connsiteX10" fmla="*/ 476631 w 2920886"/>
              <a:gd name="connsiteY10" fmla="*/ 2732870 h 3626958"/>
              <a:gd name="connsiteX11" fmla="*/ 392909 w 2920886"/>
              <a:gd name="connsiteY11" fmla="*/ 2466792 h 3626958"/>
              <a:gd name="connsiteX12" fmla="*/ 381434 w 2920886"/>
              <a:gd name="connsiteY12" fmla="*/ 2053660 h 3626958"/>
              <a:gd name="connsiteX13" fmla="*/ 388076 w 2920886"/>
              <a:gd name="connsiteY13" fmla="*/ 1283923 h 3626958"/>
              <a:gd name="connsiteX14" fmla="*/ 168006 w 2920886"/>
              <a:gd name="connsiteY14" fmla="*/ 702782 h 3626958"/>
              <a:gd name="connsiteX15" fmla="*/ 117487 w 2920886"/>
              <a:gd name="connsiteY15" fmla="*/ 161092 h 3626958"/>
              <a:gd name="connsiteX16" fmla="*/ 14204 w 2920886"/>
              <a:gd name="connsiteY16" fmla="*/ 117101 h 3626958"/>
              <a:gd name="connsiteX17" fmla="*/ 0 w 2920886"/>
              <a:gd name="connsiteY17" fmla="*/ 0 h 3626958"/>
              <a:gd name="connsiteX0" fmla="*/ 0 w 2920886"/>
              <a:gd name="connsiteY0" fmla="*/ 0 h 3618352"/>
              <a:gd name="connsiteX1" fmla="*/ 1369458 w 2920886"/>
              <a:gd name="connsiteY1" fmla="*/ 4819 h 3618352"/>
              <a:gd name="connsiteX2" fmla="*/ 1996665 w 2920886"/>
              <a:gd name="connsiteY2" fmla="*/ 51116 h 3618352"/>
              <a:gd name="connsiteX3" fmla="*/ 2050093 w 2920886"/>
              <a:gd name="connsiteY3" fmla="*/ 320062 h 3618352"/>
              <a:gd name="connsiteX4" fmla="*/ 2307268 w 2920886"/>
              <a:gd name="connsiteY4" fmla="*/ 643912 h 3618352"/>
              <a:gd name="connsiteX5" fmla="*/ 2629856 w 2920886"/>
              <a:gd name="connsiteY5" fmla="*/ 976483 h 3618352"/>
              <a:gd name="connsiteX6" fmla="*/ 2920886 w 2920886"/>
              <a:gd name="connsiteY6" fmla="*/ 1159753 h 3618352"/>
              <a:gd name="connsiteX7" fmla="*/ 2607594 w 2920886"/>
              <a:gd name="connsiteY7" fmla="*/ 1604102 h 3618352"/>
              <a:gd name="connsiteX8" fmla="*/ 959767 w 2920886"/>
              <a:gd name="connsiteY8" fmla="*/ 3618352 h 3618352"/>
              <a:gd name="connsiteX9" fmla="*/ 727380 w 2920886"/>
              <a:gd name="connsiteY9" fmla="*/ 3176186 h 3618352"/>
              <a:gd name="connsiteX10" fmla="*/ 476631 w 2920886"/>
              <a:gd name="connsiteY10" fmla="*/ 2724264 h 3618352"/>
              <a:gd name="connsiteX11" fmla="*/ 392909 w 2920886"/>
              <a:gd name="connsiteY11" fmla="*/ 2458186 h 3618352"/>
              <a:gd name="connsiteX12" fmla="*/ 381434 w 2920886"/>
              <a:gd name="connsiteY12" fmla="*/ 2045054 h 3618352"/>
              <a:gd name="connsiteX13" fmla="*/ 388076 w 2920886"/>
              <a:gd name="connsiteY13" fmla="*/ 1275317 h 3618352"/>
              <a:gd name="connsiteX14" fmla="*/ 168006 w 2920886"/>
              <a:gd name="connsiteY14" fmla="*/ 694176 h 3618352"/>
              <a:gd name="connsiteX15" fmla="*/ 117487 w 2920886"/>
              <a:gd name="connsiteY15" fmla="*/ 152486 h 3618352"/>
              <a:gd name="connsiteX16" fmla="*/ 14204 w 2920886"/>
              <a:gd name="connsiteY16" fmla="*/ 108495 h 3618352"/>
              <a:gd name="connsiteX17" fmla="*/ 0 w 2920886"/>
              <a:gd name="connsiteY17" fmla="*/ 0 h 3618352"/>
              <a:gd name="connsiteX0" fmla="*/ 0 w 2920886"/>
              <a:gd name="connsiteY0" fmla="*/ 0 h 3618352"/>
              <a:gd name="connsiteX1" fmla="*/ 1369458 w 2920886"/>
              <a:gd name="connsiteY1" fmla="*/ 4819 h 3618352"/>
              <a:gd name="connsiteX2" fmla="*/ 2013879 w 2920886"/>
              <a:gd name="connsiteY2" fmla="*/ 22426 h 3618352"/>
              <a:gd name="connsiteX3" fmla="*/ 2050093 w 2920886"/>
              <a:gd name="connsiteY3" fmla="*/ 320062 h 3618352"/>
              <a:gd name="connsiteX4" fmla="*/ 2307268 w 2920886"/>
              <a:gd name="connsiteY4" fmla="*/ 643912 h 3618352"/>
              <a:gd name="connsiteX5" fmla="*/ 2629856 w 2920886"/>
              <a:gd name="connsiteY5" fmla="*/ 976483 h 3618352"/>
              <a:gd name="connsiteX6" fmla="*/ 2920886 w 2920886"/>
              <a:gd name="connsiteY6" fmla="*/ 1159753 h 3618352"/>
              <a:gd name="connsiteX7" fmla="*/ 2607594 w 2920886"/>
              <a:gd name="connsiteY7" fmla="*/ 1604102 h 3618352"/>
              <a:gd name="connsiteX8" fmla="*/ 959767 w 2920886"/>
              <a:gd name="connsiteY8" fmla="*/ 3618352 h 3618352"/>
              <a:gd name="connsiteX9" fmla="*/ 727380 w 2920886"/>
              <a:gd name="connsiteY9" fmla="*/ 3176186 h 3618352"/>
              <a:gd name="connsiteX10" fmla="*/ 476631 w 2920886"/>
              <a:gd name="connsiteY10" fmla="*/ 2724264 h 3618352"/>
              <a:gd name="connsiteX11" fmla="*/ 392909 w 2920886"/>
              <a:gd name="connsiteY11" fmla="*/ 2458186 h 3618352"/>
              <a:gd name="connsiteX12" fmla="*/ 381434 w 2920886"/>
              <a:gd name="connsiteY12" fmla="*/ 2045054 h 3618352"/>
              <a:gd name="connsiteX13" fmla="*/ 388076 w 2920886"/>
              <a:gd name="connsiteY13" fmla="*/ 1275317 h 3618352"/>
              <a:gd name="connsiteX14" fmla="*/ 168006 w 2920886"/>
              <a:gd name="connsiteY14" fmla="*/ 694176 h 3618352"/>
              <a:gd name="connsiteX15" fmla="*/ 117487 w 2920886"/>
              <a:gd name="connsiteY15" fmla="*/ 152486 h 3618352"/>
              <a:gd name="connsiteX16" fmla="*/ 14204 w 2920886"/>
              <a:gd name="connsiteY16" fmla="*/ 108495 h 3618352"/>
              <a:gd name="connsiteX17" fmla="*/ 0 w 2920886"/>
              <a:gd name="connsiteY17" fmla="*/ 0 h 3618352"/>
              <a:gd name="connsiteX0" fmla="*/ 0 w 2920886"/>
              <a:gd name="connsiteY0" fmla="*/ 258 h 3618610"/>
              <a:gd name="connsiteX1" fmla="*/ 1369458 w 2920886"/>
              <a:gd name="connsiteY1" fmla="*/ 5077 h 3618610"/>
              <a:gd name="connsiteX2" fmla="*/ 1861824 w 2920886"/>
              <a:gd name="connsiteY2" fmla="*/ 22683 h 3618610"/>
              <a:gd name="connsiteX3" fmla="*/ 2013879 w 2920886"/>
              <a:gd name="connsiteY3" fmla="*/ 22684 h 3618610"/>
              <a:gd name="connsiteX4" fmla="*/ 2050093 w 2920886"/>
              <a:gd name="connsiteY4" fmla="*/ 320320 h 3618610"/>
              <a:gd name="connsiteX5" fmla="*/ 2307268 w 2920886"/>
              <a:gd name="connsiteY5" fmla="*/ 644170 h 3618610"/>
              <a:gd name="connsiteX6" fmla="*/ 2629856 w 2920886"/>
              <a:gd name="connsiteY6" fmla="*/ 976741 h 3618610"/>
              <a:gd name="connsiteX7" fmla="*/ 2920886 w 2920886"/>
              <a:gd name="connsiteY7" fmla="*/ 1160011 h 3618610"/>
              <a:gd name="connsiteX8" fmla="*/ 2607594 w 2920886"/>
              <a:gd name="connsiteY8" fmla="*/ 1604360 h 3618610"/>
              <a:gd name="connsiteX9" fmla="*/ 959767 w 2920886"/>
              <a:gd name="connsiteY9" fmla="*/ 3618610 h 3618610"/>
              <a:gd name="connsiteX10" fmla="*/ 727380 w 2920886"/>
              <a:gd name="connsiteY10" fmla="*/ 3176444 h 3618610"/>
              <a:gd name="connsiteX11" fmla="*/ 476631 w 2920886"/>
              <a:gd name="connsiteY11" fmla="*/ 2724522 h 3618610"/>
              <a:gd name="connsiteX12" fmla="*/ 392909 w 2920886"/>
              <a:gd name="connsiteY12" fmla="*/ 2458444 h 3618610"/>
              <a:gd name="connsiteX13" fmla="*/ 381434 w 2920886"/>
              <a:gd name="connsiteY13" fmla="*/ 2045312 h 3618610"/>
              <a:gd name="connsiteX14" fmla="*/ 388076 w 2920886"/>
              <a:gd name="connsiteY14" fmla="*/ 1275575 h 3618610"/>
              <a:gd name="connsiteX15" fmla="*/ 168006 w 2920886"/>
              <a:gd name="connsiteY15" fmla="*/ 694434 h 3618610"/>
              <a:gd name="connsiteX16" fmla="*/ 117487 w 2920886"/>
              <a:gd name="connsiteY16" fmla="*/ 152744 h 3618610"/>
              <a:gd name="connsiteX17" fmla="*/ 14204 w 2920886"/>
              <a:gd name="connsiteY17" fmla="*/ 108753 h 3618610"/>
              <a:gd name="connsiteX18" fmla="*/ 0 w 2920886"/>
              <a:gd name="connsiteY18" fmla="*/ 258 h 3618610"/>
              <a:gd name="connsiteX0" fmla="*/ 0 w 2920886"/>
              <a:gd name="connsiteY0" fmla="*/ 0 h 3618352"/>
              <a:gd name="connsiteX1" fmla="*/ 1369458 w 2920886"/>
              <a:gd name="connsiteY1" fmla="*/ 4819 h 3618352"/>
              <a:gd name="connsiteX2" fmla="*/ 1861824 w 2920886"/>
              <a:gd name="connsiteY2" fmla="*/ 22425 h 3618352"/>
              <a:gd name="connsiteX3" fmla="*/ 2008142 w 2920886"/>
              <a:gd name="connsiteY3" fmla="*/ 45378 h 3618352"/>
              <a:gd name="connsiteX4" fmla="*/ 2050093 w 2920886"/>
              <a:gd name="connsiteY4" fmla="*/ 320062 h 3618352"/>
              <a:gd name="connsiteX5" fmla="*/ 2307268 w 2920886"/>
              <a:gd name="connsiteY5" fmla="*/ 643912 h 3618352"/>
              <a:gd name="connsiteX6" fmla="*/ 2629856 w 2920886"/>
              <a:gd name="connsiteY6" fmla="*/ 976483 h 3618352"/>
              <a:gd name="connsiteX7" fmla="*/ 2920886 w 2920886"/>
              <a:gd name="connsiteY7" fmla="*/ 1159753 h 3618352"/>
              <a:gd name="connsiteX8" fmla="*/ 2607594 w 2920886"/>
              <a:gd name="connsiteY8" fmla="*/ 1604102 h 3618352"/>
              <a:gd name="connsiteX9" fmla="*/ 959767 w 2920886"/>
              <a:gd name="connsiteY9" fmla="*/ 3618352 h 3618352"/>
              <a:gd name="connsiteX10" fmla="*/ 727380 w 2920886"/>
              <a:gd name="connsiteY10" fmla="*/ 3176186 h 3618352"/>
              <a:gd name="connsiteX11" fmla="*/ 476631 w 2920886"/>
              <a:gd name="connsiteY11" fmla="*/ 2724264 h 3618352"/>
              <a:gd name="connsiteX12" fmla="*/ 392909 w 2920886"/>
              <a:gd name="connsiteY12" fmla="*/ 2458186 h 3618352"/>
              <a:gd name="connsiteX13" fmla="*/ 381434 w 2920886"/>
              <a:gd name="connsiteY13" fmla="*/ 2045054 h 3618352"/>
              <a:gd name="connsiteX14" fmla="*/ 388076 w 2920886"/>
              <a:gd name="connsiteY14" fmla="*/ 1275317 h 3618352"/>
              <a:gd name="connsiteX15" fmla="*/ 168006 w 2920886"/>
              <a:gd name="connsiteY15" fmla="*/ 694176 h 3618352"/>
              <a:gd name="connsiteX16" fmla="*/ 117487 w 2920886"/>
              <a:gd name="connsiteY16" fmla="*/ 152486 h 3618352"/>
              <a:gd name="connsiteX17" fmla="*/ 14204 w 2920886"/>
              <a:gd name="connsiteY17" fmla="*/ 108495 h 3618352"/>
              <a:gd name="connsiteX18" fmla="*/ 0 w 2920886"/>
              <a:gd name="connsiteY18" fmla="*/ 0 h 3618352"/>
              <a:gd name="connsiteX0" fmla="*/ 0 w 2920886"/>
              <a:gd name="connsiteY0" fmla="*/ 0 h 3618352"/>
              <a:gd name="connsiteX1" fmla="*/ 1369458 w 2920886"/>
              <a:gd name="connsiteY1" fmla="*/ 4819 h 3618352"/>
              <a:gd name="connsiteX2" fmla="*/ 1772886 w 2920886"/>
              <a:gd name="connsiteY2" fmla="*/ 13818 h 3618352"/>
              <a:gd name="connsiteX3" fmla="*/ 2008142 w 2920886"/>
              <a:gd name="connsiteY3" fmla="*/ 45378 h 3618352"/>
              <a:gd name="connsiteX4" fmla="*/ 2050093 w 2920886"/>
              <a:gd name="connsiteY4" fmla="*/ 320062 h 3618352"/>
              <a:gd name="connsiteX5" fmla="*/ 2307268 w 2920886"/>
              <a:gd name="connsiteY5" fmla="*/ 643912 h 3618352"/>
              <a:gd name="connsiteX6" fmla="*/ 2629856 w 2920886"/>
              <a:gd name="connsiteY6" fmla="*/ 976483 h 3618352"/>
              <a:gd name="connsiteX7" fmla="*/ 2920886 w 2920886"/>
              <a:gd name="connsiteY7" fmla="*/ 1159753 h 3618352"/>
              <a:gd name="connsiteX8" fmla="*/ 2607594 w 2920886"/>
              <a:gd name="connsiteY8" fmla="*/ 1604102 h 3618352"/>
              <a:gd name="connsiteX9" fmla="*/ 959767 w 2920886"/>
              <a:gd name="connsiteY9" fmla="*/ 3618352 h 3618352"/>
              <a:gd name="connsiteX10" fmla="*/ 727380 w 2920886"/>
              <a:gd name="connsiteY10" fmla="*/ 3176186 h 3618352"/>
              <a:gd name="connsiteX11" fmla="*/ 476631 w 2920886"/>
              <a:gd name="connsiteY11" fmla="*/ 2724264 h 3618352"/>
              <a:gd name="connsiteX12" fmla="*/ 392909 w 2920886"/>
              <a:gd name="connsiteY12" fmla="*/ 2458186 h 3618352"/>
              <a:gd name="connsiteX13" fmla="*/ 381434 w 2920886"/>
              <a:gd name="connsiteY13" fmla="*/ 2045054 h 3618352"/>
              <a:gd name="connsiteX14" fmla="*/ 388076 w 2920886"/>
              <a:gd name="connsiteY14" fmla="*/ 1275317 h 3618352"/>
              <a:gd name="connsiteX15" fmla="*/ 168006 w 2920886"/>
              <a:gd name="connsiteY15" fmla="*/ 694176 h 3618352"/>
              <a:gd name="connsiteX16" fmla="*/ 117487 w 2920886"/>
              <a:gd name="connsiteY16" fmla="*/ 152486 h 3618352"/>
              <a:gd name="connsiteX17" fmla="*/ 14204 w 2920886"/>
              <a:gd name="connsiteY17" fmla="*/ 108495 h 3618352"/>
              <a:gd name="connsiteX18" fmla="*/ 0 w 2920886"/>
              <a:gd name="connsiteY18" fmla="*/ 0 h 3618352"/>
              <a:gd name="connsiteX0" fmla="*/ 0 w 2920886"/>
              <a:gd name="connsiteY0" fmla="*/ 0 h 3618352"/>
              <a:gd name="connsiteX1" fmla="*/ 1091168 w 2920886"/>
              <a:gd name="connsiteY1" fmla="*/ 7688 h 3618352"/>
              <a:gd name="connsiteX2" fmla="*/ 1772886 w 2920886"/>
              <a:gd name="connsiteY2" fmla="*/ 13818 h 3618352"/>
              <a:gd name="connsiteX3" fmla="*/ 2008142 w 2920886"/>
              <a:gd name="connsiteY3" fmla="*/ 45378 h 3618352"/>
              <a:gd name="connsiteX4" fmla="*/ 2050093 w 2920886"/>
              <a:gd name="connsiteY4" fmla="*/ 320062 h 3618352"/>
              <a:gd name="connsiteX5" fmla="*/ 2307268 w 2920886"/>
              <a:gd name="connsiteY5" fmla="*/ 643912 h 3618352"/>
              <a:gd name="connsiteX6" fmla="*/ 2629856 w 2920886"/>
              <a:gd name="connsiteY6" fmla="*/ 976483 h 3618352"/>
              <a:gd name="connsiteX7" fmla="*/ 2920886 w 2920886"/>
              <a:gd name="connsiteY7" fmla="*/ 1159753 h 3618352"/>
              <a:gd name="connsiteX8" fmla="*/ 2607594 w 2920886"/>
              <a:gd name="connsiteY8" fmla="*/ 1604102 h 3618352"/>
              <a:gd name="connsiteX9" fmla="*/ 959767 w 2920886"/>
              <a:gd name="connsiteY9" fmla="*/ 3618352 h 3618352"/>
              <a:gd name="connsiteX10" fmla="*/ 727380 w 2920886"/>
              <a:gd name="connsiteY10" fmla="*/ 3176186 h 3618352"/>
              <a:gd name="connsiteX11" fmla="*/ 476631 w 2920886"/>
              <a:gd name="connsiteY11" fmla="*/ 2724264 h 3618352"/>
              <a:gd name="connsiteX12" fmla="*/ 392909 w 2920886"/>
              <a:gd name="connsiteY12" fmla="*/ 2458186 h 3618352"/>
              <a:gd name="connsiteX13" fmla="*/ 381434 w 2920886"/>
              <a:gd name="connsiteY13" fmla="*/ 2045054 h 3618352"/>
              <a:gd name="connsiteX14" fmla="*/ 388076 w 2920886"/>
              <a:gd name="connsiteY14" fmla="*/ 1275317 h 3618352"/>
              <a:gd name="connsiteX15" fmla="*/ 168006 w 2920886"/>
              <a:gd name="connsiteY15" fmla="*/ 694176 h 3618352"/>
              <a:gd name="connsiteX16" fmla="*/ 117487 w 2920886"/>
              <a:gd name="connsiteY16" fmla="*/ 152486 h 3618352"/>
              <a:gd name="connsiteX17" fmla="*/ 14204 w 2920886"/>
              <a:gd name="connsiteY17" fmla="*/ 108495 h 3618352"/>
              <a:gd name="connsiteX18" fmla="*/ 0 w 2920886"/>
              <a:gd name="connsiteY18" fmla="*/ 0 h 3618352"/>
              <a:gd name="connsiteX0" fmla="*/ 0 w 2920886"/>
              <a:gd name="connsiteY0" fmla="*/ 0 h 3618352"/>
              <a:gd name="connsiteX1" fmla="*/ 1091168 w 2920886"/>
              <a:gd name="connsiteY1" fmla="*/ 7688 h 3618352"/>
              <a:gd name="connsiteX2" fmla="*/ 1772886 w 2920886"/>
              <a:gd name="connsiteY2" fmla="*/ 13818 h 3618352"/>
              <a:gd name="connsiteX3" fmla="*/ 2005272 w 2920886"/>
              <a:gd name="connsiteY3" fmla="*/ 16688 h 3618352"/>
              <a:gd name="connsiteX4" fmla="*/ 2008142 w 2920886"/>
              <a:gd name="connsiteY4" fmla="*/ 45378 h 3618352"/>
              <a:gd name="connsiteX5" fmla="*/ 2050093 w 2920886"/>
              <a:gd name="connsiteY5" fmla="*/ 320062 h 3618352"/>
              <a:gd name="connsiteX6" fmla="*/ 2307268 w 2920886"/>
              <a:gd name="connsiteY6" fmla="*/ 643912 h 3618352"/>
              <a:gd name="connsiteX7" fmla="*/ 2629856 w 2920886"/>
              <a:gd name="connsiteY7" fmla="*/ 976483 h 3618352"/>
              <a:gd name="connsiteX8" fmla="*/ 2920886 w 2920886"/>
              <a:gd name="connsiteY8" fmla="*/ 1159753 h 3618352"/>
              <a:gd name="connsiteX9" fmla="*/ 2607594 w 2920886"/>
              <a:gd name="connsiteY9" fmla="*/ 1604102 h 3618352"/>
              <a:gd name="connsiteX10" fmla="*/ 959767 w 2920886"/>
              <a:gd name="connsiteY10" fmla="*/ 3618352 h 3618352"/>
              <a:gd name="connsiteX11" fmla="*/ 727380 w 2920886"/>
              <a:gd name="connsiteY11" fmla="*/ 3176186 h 3618352"/>
              <a:gd name="connsiteX12" fmla="*/ 476631 w 2920886"/>
              <a:gd name="connsiteY12" fmla="*/ 2724264 h 3618352"/>
              <a:gd name="connsiteX13" fmla="*/ 392909 w 2920886"/>
              <a:gd name="connsiteY13" fmla="*/ 2458186 h 3618352"/>
              <a:gd name="connsiteX14" fmla="*/ 381434 w 2920886"/>
              <a:gd name="connsiteY14" fmla="*/ 2045054 h 3618352"/>
              <a:gd name="connsiteX15" fmla="*/ 388076 w 2920886"/>
              <a:gd name="connsiteY15" fmla="*/ 1275317 h 3618352"/>
              <a:gd name="connsiteX16" fmla="*/ 168006 w 2920886"/>
              <a:gd name="connsiteY16" fmla="*/ 694176 h 3618352"/>
              <a:gd name="connsiteX17" fmla="*/ 117487 w 2920886"/>
              <a:gd name="connsiteY17" fmla="*/ 152486 h 3618352"/>
              <a:gd name="connsiteX18" fmla="*/ 14204 w 2920886"/>
              <a:gd name="connsiteY18" fmla="*/ 108495 h 3618352"/>
              <a:gd name="connsiteX19" fmla="*/ 0 w 2920886"/>
              <a:gd name="connsiteY19" fmla="*/ 0 h 3618352"/>
              <a:gd name="connsiteX0" fmla="*/ 0 w 2920886"/>
              <a:gd name="connsiteY0" fmla="*/ 0 h 3618352"/>
              <a:gd name="connsiteX1" fmla="*/ 1091168 w 2920886"/>
              <a:gd name="connsiteY1" fmla="*/ 7688 h 3618352"/>
              <a:gd name="connsiteX2" fmla="*/ 1772886 w 2920886"/>
              <a:gd name="connsiteY2" fmla="*/ 13818 h 3618352"/>
              <a:gd name="connsiteX3" fmla="*/ 2005272 w 2920886"/>
              <a:gd name="connsiteY3" fmla="*/ 16688 h 3618352"/>
              <a:gd name="connsiteX4" fmla="*/ 2011012 w 2920886"/>
              <a:gd name="connsiteY4" fmla="*/ 140054 h 3618352"/>
              <a:gd name="connsiteX5" fmla="*/ 2050093 w 2920886"/>
              <a:gd name="connsiteY5" fmla="*/ 320062 h 3618352"/>
              <a:gd name="connsiteX6" fmla="*/ 2307268 w 2920886"/>
              <a:gd name="connsiteY6" fmla="*/ 643912 h 3618352"/>
              <a:gd name="connsiteX7" fmla="*/ 2629856 w 2920886"/>
              <a:gd name="connsiteY7" fmla="*/ 976483 h 3618352"/>
              <a:gd name="connsiteX8" fmla="*/ 2920886 w 2920886"/>
              <a:gd name="connsiteY8" fmla="*/ 1159753 h 3618352"/>
              <a:gd name="connsiteX9" fmla="*/ 2607594 w 2920886"/>
              <a:gd name="connsiteY9" fmla="*/ 1604102 h 3618352"/>
              <a:gd name="connsiteX10" fmla="*/ 959767 w 2920886"/>
              <a:gd name="connsiteY10" fmla="*/ 3618352 h 3618352"/>
              <a:gd name="connsiteX11" fmla="*/ 727380 w 2920886"/>
              <a:gd name="connsiteY11" fmla="*/ 3176186 h 3618352"/>
              <a:gd name="connsiteX12" fmla="*/ 476631 w 2920886"/>
              <a:gd name="connsiteY12" fmla="*/ 2724264 h 3618352"/>
              <a:gd name="connsiteX13" fmla="*/ 392909 w 2920886"/>
              <a:gd name="connsiteY13" fmla="*/ 2458186 h 3618352"/>
              <a:gd name="connsiteX14" fmla="*/ 381434 w 2920886"/>
              <a:gd name="connsiteY14" fmla="*/ 2045054 h 3618352"/>
              <a:gd name="connsiteX15" fmla="*/ 388076 w 2920886"/>
              <a:gd name="connsiteY15" fmla="*/ 1275317 h 3618352"/>
              <a:gd name="connsiteX16" fmla="*/ 168006 w 2920886"/>
              <a:gd name="connsiteY16" fmla="*/ 694176 h 3618352"/>
              <a:gd name="connsiteX17" fmla="*/ 117487 w 2920886"/>
              <a:gd name="connsiteY17" fmla="*/ 152486 h 3618352"/>
              <a:gd name="connsiteX18" fmla="*/ 14204 w 2920886"/>
              <a:gd name="connsiteY18" fmla="*/ 108495 h 3618352"/>
              <a:gd name="connsiteX19" fmla="*/ 0 w 2920886"/>
              <a:gd name="connsiteY19" fmla="*/ 0 h 3618352"/>
              <a:gd name="connsiteX0" fmla="*/ 0 w 2920886"/>
              <a:gd name="connsiteY0" fmla="*/ 0 h 3618352"/>
              <a:gd name="connsiteX1" fmla="*/ 1091168 w 2920886"/>
              <a:gd name="connsiteY1" fmla="*/ 7688 h 3618352"/>
              <a:gd name="connsiteX2" fmla="*/ 1772886 w 2920886"/>
              <a:gd name="connsiteY2" fmla="*/ 13818 h 3618352"/>
              <a:gd name="connsiteX3" fmla="*/ 2005272 w 2920886"/>
              <a:gd name="connsiteY3" fmla="*/ 16688 h 3618352"/>
              <a:gd name="connsiteX4" fmla="*/ 2028225 w 2920886"/>
              <a:gd name="connsiteY4" fmla="*/ 208910 h 3618352"/>
              <a:gd name="connsiteX5" fmla="*/ 2050093 w 2920886"/>
              <a:gd name="connsiteY5" fmla="*/ 320062 h 3618352"/>
              <a:gd name="connsiteX6" fmla="*/ 2307268 w 2920886"/>
              <a:gd name="connsiteY6" fmla="*/ 643912 h 3618352"/>
              <a:gd name="connsiteX7" fmla="*/ 2629856 w 2920886"/>
              <a:gd name="connsiteY7" fmla="*/ 976483 h 3618352"/>
              <a:gd name="connsiteX8" fmla="*/ 2920886 w 2920886"/>
              <a:gd name="connsiteY8" fmla="*/ 1159753 h 3618352"/>
              <a:gd name="connsiteX9" fmla="*/ 2607594 w 2920886"/>
              <a:gd name="connsiteY9" fmla="*/ 1604102 h 3618352"/>
              <a:gd name="connsiteX10" fmla="*/ 959767 w 2920886"/>
              <a:gd name="connsiteY10" fmla="*/ 3618352 h 3618352"/>
              <a:gd name="connsiteX11" fmla="*/ 727380 w 2920886"/>
              <a:gd name="connsiteY11" fmla="*/ 3176186 h 3618352"/>
              <a:gd name="connsiteX12" fmla="*/ 476631 w 2920886"/>
              <a:gd name="connsiteY12" fmla="*/ 2724264 h 3618352"/>
              <a:gd name="connsiteX13" fmla="*/ 392909 w 2920886"/>
              <a:gd name="connsiteY13" fmla="*/ 2458186 h 3618352"/>
              <a:gd name="connsiteX14" fmla="*/ 381434 w 2920886"/>
              <a:gd name="connsiteY14" fmla="*/ 2045054 h 3618352"/>
              <a:gd name="connsiteX15" fmla="*/ 388076 w 2920886"/>
              <a:gd name="connsiteY15" fmla="*/ 1275317 h 3618352"/>
              <a:gd name="connsiteX16" fmla="*/ 168006 w 2920886"/>
              <a:gd name="connsiteY16" fmla="*/ 694176 h 3618352"/>
              <a:gd name="connsiteX17" fmla="*/ 117487 w 2920886"/>
              <a:gd name="connsiteY17" fmla="*/ 152486 h 3618352"/>
              <a:gd name="connsiteX18" fmla="*/ 14204 w 2920886"/>
              <a:gd name="connsiteY18" fmla="*/ 108495 h 3618352"/>
              <a:gd name="connsiteX19" fmla="*/ 0 w 2920886"/>
              <a:gd name="connsiteY19" fmla="*/ 0 h 3618352"/>
              <a:gd name="connsiteX0" fmla="*/ 0 w 2920886"/>
              <a:gd name="connsiteY0" fmla="*/ 0 h 3618352"/>
              <a:gd name="connsiteX1" fmla="*/ 1091168 w 2920886"/>
              <a:gd name="connsiteY1" fmla="*/ 7688 h 3618352"/>
              <a:gd name="connsiteX2" fmla="*/ 1772886 w 2920886"/>
              <a:gd name="connsiteY2" fmla="*/ 13818 h 3618352"/>
              <a:gd name="connsiteX3" fmla="*/ 1990928 w 2920886"/>
              <a:gd name="connsiteY3" fmla="*/ 28164 h 3618352"/>
              <a:gd name="connsiteX4" fmla="*/ 2028225 w 2920886"/>
              <a:gd name="connsiteY4" fmla="*/ 208910 h 3618352"/>
              <a:gd name="connsiteX5" fmla="*/ 2050093 w 2920886"/>
              <a:gd name="connsiteY5" fmla="*/ 320062 h 3618352"/>
              <a:gd name="connsiteX6" fmla="*/ 2307268 w 2920886"/>
              <a:gd name="connsiteY6" fmla="*/ 643912 h 3618352"/>
              <a:gd name="connsiteX7" fmla="*/ 2629856 w 2920886"/>
              <a:gd name="connsiteY7" fmla="*/ 976483 h 3618352"/>
              <a:gd name="connsiteX8" fmla="*/ 2920886 w 2920886"/>
              <a:gd name="connsiteY8" fmla="*/ 1159753 h 3618352"/>
              <a:gd name="connsiteX9" fmla="*/ 2607594 w 2920886"/>
              <a:gd name="connsiteY9" fmla="*/ 1604102 h 3618352"/>
              <a:gd name="connsiteX10" fmla="*/ 959767 w 2920886"/>
              <a:gd name="connsiteY10" fmla="*/ 3618352 h 3618352"/>
              <a:gd name="connsiteX11" fmla="*/ 727380 w 2920886"/>
              <a:gd name="connsiteY11" fmla="*/ 3176186 h 3618352"/>
              <a:gd name="connsiteX12" fmla="*/ 476631 w 2920886"/>
              <a:gd name="connsiteY12" fmla="*/ 2724264 h 3618352"/>
              <a:gd name="connsiteX13" fmla="*/ 392909 w 2920886"/>
              <a:gd name="connsiteY13" fmla="*/ 2458186 h 3618352"/>
              <a:gd name="connsiteX14" fmla="*/ 381434 w 2920886"/>
              <a:gd name="connsiteY14" fmla="*/ 2045054 h 3618352"/>
              <a:gd name="connsiteX15" fmla="*/ 388076 w 2920886"/>
              <a:gd name="connsiteY15" fmla="*/ 1275317 h 3618352"/>
              <a:gd name="connsiteX16" fmla="*/ 168006 w 2920886"/>
              <a:gd name="connsiteY16" fmla="*/ 694176 h 3618352"/>
              <a:gd name="connsiteX17" fmla="*/ 117487 w 2920886"/>
              <a:gd name="connsiteY17" fmla="*/ 152486 h 3618352"/>
              <a:gd name="connsiteX18" fmla="*/ 14204 w 2920886"/>
              <a:gd name="connsiteY18" fmla="*/ 108495 h 3618352"/>
              <a:gd name="connsiteX19" fmla="*/ 0 w 2920886"/>
              <a:gd name="connsiteY19" fmla="*/ 0 h 3618352"/>
              <a:gd name="connsiteX0" fmla="*/ 0 w 2920886"/>
              <a:gd name="connsiteY0" fmla="*/ 0 h 3618352"/>
              <a:gd name="connsiteX1" fmla="*/ 1091168 w 2920886"/>
              <a:gd name="connsiteY1" fmla="*/ 7688 h 3618352"/>
              <a:gd name="connsiteX2" fmla="*/ 1772886 w 2920886"/>
              <a:gd name="connsiteY2" fmla="*/ 13818 h 3618352"/>
              <a:gd name="connsiteX3" fmla="*/ 2002403 w 2920886"/>
              <a:gd name="connsiteY3" fmla="*/ 13819 h 3618352"/>
              <a:gd name="connsiteX4" fmla="*/ 2028225 w 2920886"/>
              <a:gd name="connsiteY4" fmla="*/ 208910 h 3618352"/>
              <a:gd name="connsiteX5" fmla="*/ 2050093 w 2920886"/>
              <a:gd name="connsiteY5" fmla="*/ 320062 h 3618352"/>
              <a:gd name="connsiteX6" fmla="*/ 2307268 w 2920886"/>
              <a:gd name="connsiteY6" fmla="*/ 643912 h 3618352"/>
              <a:gd name="connsiteX7" fmla="*/ 2629856 w 2920886"/>
              <a:gd name="connsiteY7" fmla="*/ 976483 h 3618352"/>
              <a:gd name="connsiteX8" fmla="*/ 2920886 w 2920886"/>
              <a:gd name="connsiteY8" fmla="*/ 1159753 h 3618352"/>
              <a:gd name="connsiteX9" fmla="*/ 2607594 w 2920886"/>
              <a:gd name="connsiteY9" fmla="*/ 1604102 h 3618352"/>
              <a:gd name="connsiteX10" fmla="*/ 959767 w 2920886"/>
              <a:gd name="connsiteY10" fmla="*/ 3618352 h 3618352"/>
              <a:gd name="connsiteX11" fmla="*/ 727380 w 2920886"/>
              <a:gd name="connsiteY11" fmla="*/ 3176186 h 3618352"/>
              <a:gd name="connsiteX12" fmla="*/ 476631 w 2920886"/>
              <a:gd name="connsiteY12" fmla="*/ 2724264 h 3618352"/>
              <a:gd name="connsiteX13" fmla="*/ 392909 w 2920886"/>
              <a:gd name="connsiteY13" fmla="*/ 2458186 h 3618352"/>
              <a:gd name="connsiteX14" fmla="*/ 381434 w 2920886"/>
              <a:gd name="connsiteY14" fmla="*/ 2045054 h 3618352"/>
              <a:gd name="connsiteX15" fmla="*/ 388076 w 2920886"/>
              <a:gd name="connsiteY15" fmla="*/ 1275317 h 3618352"/>
              <a:gd name="connsiteX16" fmla="*/ 168006 w 2920886"/>
              <a:gd name="connsiteY16" fmla="*/ 694176 h 3618352"/>
              <a:gd name="connsiteX17" fmla="*/ 117487 w 2920886"/>
              <a:gd name="connsiteY17" fmla="*/ 152486 h 3618352"/>
              <a:gd name="connsiteX18" fmla="*/ 14204 w 2920886"/>
              <a:gd name="connsiteY18" fmla="*/ 108495 h 3618352"/>
              <a:gd name="connsiteX19" fmla="*/ 0 w 2920886"/>
              <a:gd name="connsiteY19" fmla="*/ 0 h 3618352"/>
              <a:gd name="connsiteX0" fmla="*/ 0 w 2920886"/>
              <a:gd name="connsiteY0" fmla="*/ 0 h 3618352"/>
              <a:gd name="connsiteX1" fmla="*/ 1091168 w 2920886"/>
              <a:gd name="connsiteY1" fmla="*/ 7688 h 3618352"/>
              <a:gd name="connsiteX2" fmla="*/ 1772886 w 2920886"/>
              <a:gd name="connsiteY2" fmla="*/ 13818 h 3618352"/>
              <a:gd name="connsiteX3" fmla="*/ 2002403 w 2920886"/>
              <a:gd name="connsiteY3" fmla="*/ 13819 h 3618352"/>
              <a:gd name="connsiteX4" fmla="*/ 2028225 w 2920886"/>
              <a:gd name="connsiteY4" fmla="*/ 208910 h 3618352"/>
              <a:gd name="connsiteX5" fmla="*/ 2156246 w 2920886"/>
              <a:gd name="connsiteY5" fmla="*/ 489332 h 3618352"/>
              <a:gd name="connsiteX6" fmla="*/ 2307268 w 2920886"/>
              <a:gd name="connsiteY6" fmla="*/ 643912 h 3618352"/>
              <a:gd name="connsiteX7" fmla="*/ 2629856 w 2920886"/>
              <a:gd name="connsiteY7" fmla="*/ 976483 h 3618352"/>
              <a:gd name="connsiteX8" fmla="*/ 2920886 w 2920886"/>
              <a:gd name="connsiteY8" fmla="*/ 1159753 h 3618352"/>
              <a:gd name="connsiteX9" fmla="*/ 2607594 w 2920886"/>
              <a:gd name="connsiteY9" fmla="*/ 1604102 h 3618352"/>
              <a:gd name="connsiteX10" fmla="*/ 959767 w 2920886"/>
              <a:gd name="connsiteY10" fmla="*/ 3618352 h 3618352"/>
              <a:gd name="connsiteX11" fmla="*/ 727380 w 2920886"/>
              <a:gd name="connsiteY11" fmla="*/ 3176186 h 3618352"/>
              <a:gd name="connsiteX12" fmla="*/ 476631 w 2920886"/>
              <a:gd name="connsiteY12" fmla="*/ 2724264 h 3618352"/>
              <a:gd name="connsiteX13" fmla="*/ 392909 w 2920886"/>
              <a:gd name="connsiteY13" fmla="*/ 2458186 h 3618352"/>
              <a:gd name="connsiteX14" fmla="*/ 381434 w 2920886"/>
              <a:gd name="connsiteY14" fmla="*/ 2045054 h 3618352"/>
              <a:gd name="connsiteX15" fmla="*/ 388076 w 2920886"/>
              <a:gd name="connsiteY15" fmla="*/ 1275317 h 3618352"/>
              <a:gd name="connsiteX16" fmla="*/ 168006 w 2920886"/>
              <a:gd name="connsiteY16" fmla="*/ 694176 h 3618352"/>
              <a:gd name="connsiteX17" fmla="*/ 117487 w 2920886"/>
              <a:gd name="connsiteY17" fmla="*/ 152486 h 3618352"/>
              <a:gd name="connsiteX18" fmla="*/ 14204 w 2920886"/>
              <a:gd name="connsiteY18" fmla="*/ 108495 h 3618352"/>
              <a:gd name="connsiteX19" fmla="*/ 0 w 2920886"/>
              <a:gd name="connsiteY19" fmla="*/ 0 h 3618352"/>
              <a:gd name="connsiteX0" fmla="*/ 0 w 2920886"/>
              <a:gd name="connsiteY0" fmla="*/ 0 h 3618352"/>
              <a:gd name="connsiteX1" fmla="*/ 1091168 w 2920886"/>
              <a:gd name="connsiteY1" fmla="*/ 7688 h 3618352"/>
              <a:gd name="connsiteX2" fmla="*/ 1772886 w 2920886"/>
              <a:gd name="connsiteY2" fmla="*/ 13818 h 3618352"/>
              <a:gd name="connsiteX3" fmla="*/ 2002403 w 2920886"/>
              <a:gd name="connsiteY3" fmla="*/ 13819 h 3618352"/>
              <a:gd name="connsiteX4" fmla="*/ 2033964 w 2920886"/>
              <a:gd name="connsiteY4" fmla="*/ 203172 h 3618352"/>
              <a:gd name="connsiteX5" fmla="*/ 2156246 w 2920886"/>
              <a:gd name="connsiteY5" fmla="*/ 489332 h 3618352"/>
              <a:gd name="connsiteX6" fmla="*/ 2307268 w 2920886"/>
              <a:gd name="connsiteY6" fmla="*/ 643912 h 3618352"/>
              <a:gd name="connsiteX7" fmla="*/ 2629856 w 2920886"/>
              <a:gd name="connsiteY7" fmla="*/ 976483 h 3618352"/>
              <a:gd name="connsiteX8" fmla="*/ 2920886 w 2920886"/>
              <a:gd name="connsiteY8" fmla="*/ 1159753 h 3618352"/>
              <a:gd name="connsiteX9" fmla="*/ 2607594 w 2920886"/>
              <a:gd name="connsiteY9" fmla="*/ 1604102 h 3618352"/>
              <a:gd name="connsiteX10" fmla="*/ 959767 w 2920886"/>
              <a:gd name="connsiteY10" fmla="*/ 3618352 h 3618352"/>
              <a:gd name="connsiteX11" fmla="*/ 727380 w 2920886"/>
              <a:gd name="connsiteY11" fmla="*/ 3176186 h 3618352"/>
              <a:gd name="connsiteX12" fmla="*/ 476631 w 2920886"/>
              <a:gd name="connsiteY12" fmla="*/ 2724264 h 3618352"/>
              <a:gd name="connsiteX13" fmla="*/ 392909 w 2920886"/>
              <a:gd name="connsiteY13" fmla="*/ 2458186 h 3618352"/>
              <a:gd name="connsiteX14" fmla="*/ 381434 w 2920886"/>
              <a:gd name="connsiteY14" fmla="*/ 2045054 h 3618352"/>
              <a:gd name="connsiteX15" fmla="*/ 388076 w 2920886"/>
              <a:gd name="connsiteY15" fmla="*/ 1275317 h 3618352"/>
              <a:gd name="connsiteX16" fmla="*/ 168006 w 2920886"/>
              <a:gd name="connsiteY16" fmla="*/ 694176 h 3618352"/>
              <a:gd name="connsiteX17" fmla="*/ 117487 w 2920886"/>
              <a:gd name="connsiteY17" fmla="*/ 152486 h 3618352"/>
              <a:gd name="connsiteX18" fmla="*/ 14204 w 2920886"/>
              <a:gd name="connsiteY18" fmla="*/ 108495 h 3618352"/>
              <a:gd name="connsiteX19" fmla="*/ 0 w 2920886"/>
              <a:gd name="connsiteY19" fmla="*/ 0 h 3618352"/>
              <a:gd name="connsiteX0" fmla="*/ 0 w 2920886"/>
              <a:gd name="connsiteY0" fmla="*/ 0 h 3618352"/>
              <a:gd name="connsiteX1" fmla="*/ 1091168 w 2920886"/>
              <a:gd name="connsiteY1" fmla="*/ 7688 h 3618352"/>
              <a:gd name="connsiteX2" fmla="*/ 1772886 w 2920886"/>
              <a:gd name="connsiteY2" fmla="*/ 13818 h 3618352"/>
              <a:gd name="connsiteX3" fmla="*/ 2002403 w 2920886"/>
              <a:gd name="connsiteY3" fmla="*/ 13819 h 3618352"/>
              <a:gd name="connsiteX4" fmla="*/ 2033964 w 2920886"/>
              <a:gd name="connsiteY4" fmla="*/ 203172 h 3618352"/>
              <a:gd name="connsiteX5" fmla="*/ 2156246 w 2920886"/>
              <a:gd name="connsiteY5" fmla="*/ 489332 h 3618352"/>
              <a:gd name="connsiteX6" fmla="*/ 2333090 w 2920886"/>
              <a:gd name="connsiteY6" fmla="*/ 715636 h 3618352"/>
              <a:gd name="connsiteX7" fmla="*/ 2629856 w 2920886"/>
              <a:gd name="connsiteY7" fmla="*/ 976483 h 3618352"/>
              <a:gd name="connsiteX8" fmla="*/ 2920886 w 2920886"/>
              <a:gd name="connsiteY8" fmla="*/ 1159753 h 3618352"/>
              <a:gd name="connsiteX9" fmla="*/ 2607594 w 2920886"/>
              <a:gd name="connsiteY9" fmla="*/ 1604102 h 3618352"/>
              <a:gd name="connsiteX10" fmla="*/ 959767 w 2920886"/>
              <a:gd name="connsiteY10" fmla="*/ 3618352 h 3618352"/>
              <a:gd name="connsiteX11" fmla="*/ 727380 w 2920886"/>
              <a:gd name="connsiteY11" fmla="*/ 3176186 h 3618352"/>
              <a:gd name="connsiteX12" fmla="*/ 476631 w 2920886"/>
              <a:gd name="connsiteY12" fmla="*/ 2724264 h 3618352"/>
              <a:gd name="connsiteX13" fmla="*/ 392909 w 2920886"/>
              <a:gd name="connsiteY13" fmla="*/ 2458186 h 3618352"/>
              <a:gd name="connsiteX14" fmla="*/ 381434 w 2920886"/>
              <a:gd name="connsiteY14" fmla="*/ 2045054 h 3618352"/>
              <a:gd name="connsiteX15" fmla="*/ 388076 w 2920886"/>
              <a:gd name="connsiteY15" fmla="*/ 1275317 h 3618352"/>
              <a:gd name="connsiteX16" fmla="*/ 168006 w 2920886"/>
              <a:gd name="connsiteY16" fmla="*/ 694176 h 3618352"/>
              <a:gd name="connsiteX17" fmla="*/ 117487 w 2920886"/>
              <a:gd name="connsiteY17" fmla="*/ 152486 h 3618352"/>
              <a:gd name="connsiteX18" fmla="*/ 14204 w 2920886"/>
              <a:gd name="connsiteY18" fmla="*/ 108495 h 3618352"/>
              <a:gd name="connsiteX19" fmla="*/ 0 w 2920886"/>
              <a:gd name="connsiteY19" fmla="*/ 0 h 3618352"/>
              <a:gd name="connsiteX0" fmla="*/ 0 w 2920886"/>
              <a:gd name="connsiteY0" fmla="*/ 0 h 3618352"/>
              <a:gd name="connsiteX1" fmla="*/ 1091168 w 2920886"/>
              <a:gd name="connsiteY1" fmla="*/ 7688 h 3618352"/>
              <a:gd name="connsiteX2" fmla="*/ 1772886 w 2920886"/>
              <a:gd name="connsiteY2" fmla="*/ 13818 h 3618352"/>
              <a:gd name="connsiteX3" fmla="*/ 2002403 w 2920886"/>
              <a:gd name="connsiteY3" fmla="*/ 13819 h 3618352"/>
              <a:gd name="connsiteX4" fmla="*/ 2033964 w 2920886"/>
              <a:gd name="connsiteY4" fmla="*/ 203172 h 3618352"/>
              <a:gd name="connsiteX5" fmla="*/ 2156246 w 2920886"/>
              <a:gd name="connsiteY5" fmla="*/ 474988 h 3618352"/>
              <a:gd name="connsiteX6" fmla="*/ 2333090 w 2920886"/>
              <a:gd name="connsiteY6" fmla="*/ 715636 h 3618352"/>
              <a:gd name="connsiteX7" fmla="*/ 2629856 w 2920886"/>
              <a:gd name="connsiteY7" fmla="*/ 976483 h 3618352"/>
              <a:gd name="connsiteX8" fmla="*/ 2920886 w 2920886"/>
              <a:gd name="connsiteY8" fmla="*/ 1159753 h 3618352"/>
              <a:gd name="connsiteX9" fmla="*/ 2607594 w 2920886"/>
              <a:gd name="connsiteY9" fmla="*/ 1604102 h 3618352"/>
              <a:gd name="connsiteX10" fmla="*/ 959767 w 2920886"/>
              <a:gd name="connsiteY10" fmla="*/ 3618352 h 3618352"/>
              <a:gd name="connsiteX11" fmla="*/ 727380 w 2920886"/>
              <a:gd name="connsiteY11" fmla="*/ 3176186 h 3618352"/>
              <a:gd name="connsiteX12" fmla="*/ 476631 w 2920886"/>
              <a:gd name="connsiteY12" fmla="*/ 2724264 h 3618352"/>
              <a:gd name="connsiteX13" fmla="*/ 392909 w 2920886"/>
              <a:gd name="connsiteY13" fmla="*/ 2458186 h 3618352"/>
              <a:gd name="connsiteX14" fmla="*/ 381434 w 2920886"/>
              <a:gd name="connsiteY14" fmla="*/ 2045054 h 3618352"/>
              <a:gd name="connsiteX15" fmla="*/ 388076 w 2920886"/>
              <a:gd name="connsiteY15" fmla="*/ 1275317 h 3618352"/>
              <a:gd name="connsiteX16" fmla="*/ 168006 w 2920886"/>
              <a:gd name="connsiteY16" fmla="*/ 694176 h 3618352"/>
              <a:gd name="connsiteX17" fmla="*/ 117487 w 2920886"/>
              <a:gd name="connsiteY17" fmla="*/ 152486 h 3618352"/>
              <a:gd name="connsiteX18" fmla="*/ 14204 w 2920886"/>
              <a:gd name="connsiteY18" fmla="*/ 108495 h 3618352"/>
              <a:gd name="connsiteX19" fmla="*/ 0 w 2920886"/>
              <a:gd name="connsiteY19" fmla="*/ 0 h 3618352"/>
              <a:gd name="connsiteX0" fmla="*/ 0 w 2920886"/>
              <a:gd name="connsiteY0" fmla="*/ 0 h 3618352"/>
              <a:gd name="connsiteX1" fmla="*/ 1091168 w 2920886"/>
              <a:gd name="connsiteY1" fmla="*/ 7688 h 3618352"/>
              <a:gd name="connsiteX2" fmla="*/ 1772886 w 2920886"/>
              <a:gd name="connsiteY2" fmla="*/ 13818 h 3618352"/>
              <a:gd name="connsiteX3" fmla="*/ 2002403 w 2920886"/>
              <a:gd name="connsiteY3" fmla="*/ 13819 h 3618352"/>
              <a:gd name="connsiteX4" fmla="*/ 2033964 w 2920886"/>
              <a:gd name="connsiteY4" fmla="*/ 203172 h 3618352"/>
              <a:gd name="connsiteX5" fmla="*/ 2156246 w 2920886"/>
              <a:gd name="connsiteY5" fmla="*/ 474988 h 3618352"/>
              <a:gd name="connsiteX6" fmla="*/ 2350304 w 2920886"/>
              <a:gd name="connsiteY6" fmla="*/ 715636 h 3618352"/>
              <a:gd name="connsiteX7" fmla="*/ 2629856 w 2920886"/>
              <a:gd name="connsiteY7" fmla="*/ 976483 h 3618352"/>
              <a:gd name="connsiteX8" fmla="*/ 2920886 w 2920886"/>
              <a:gd name="connsiteY8" fmla="*/ 1159753 h 3618352"/>
              <a:gd name="connsiteX9" fmla="*/ 2607594 w 2920886"/>
              <a:gd name="connsiteY9" fmla="*/ 1604102 h 3618352"/>
              <a:gd name="connsiteX10" fmla="*/ 959767 w 2920886"/>
              <a:gd name="connsiteY10" fmla="*/ 3618352 h 3618352"/>
              <a:gd name="connsiteX11" fmla="*/ 727380 w 2920886"/>
              <a:gd name="connsiteY11" fmla="*/ 3176186 h 3618352"/>
              <a:gd name="connsiteX12" fmla="*/ 476631 w 2920886"/>
              <a:gd name="connsiteY12" fmla="*/ 2724264 h 3618352"/>
              <a:gd name="connsiteX13" fmla="*/ 392909 w 2920886"/>
              <a:gd name="connsiteY13" fmla="*/ 2458186 h 3618352"/>
              <a:gd name="connsiteX14" fmla="*/ 381434 w 2920886"/>
              <a:gd name="connsiteY14" fmla="*/ 2045054 h 3618352"/>
              <a:gd name="connsiteX15" fmla="*/ 388076 w 2920886"/>
              <a:gd name="connsiteY15" fmla="*/ 1275317 h 3618352"/>
              <a:gd name="connsiteX16" fmla="*/ 168006 w 2920886"/>
              <a:gd name="connsiteY16" fmla="*/ 694176 h 3618352"/>
              <a:gd name="connsiteX17" fmla="*/ 117487 w 2920886"/>
              <a:gd name="connsiteY17" fmla="*/ 152486 h 3618352"/>
              <a:gd name="connsiteX18" fmla="*/ 14204 w 2920886"/>
              <a:gd name="connsiteY18" fmla="*/ 108495 h 3618352"/>
              <a:gd name="connsiteX19" fmla="*/ 0 w 2920886"/>
              <a:gd name="connsiteY19" fmla="*/ 0 h 3618352"/>
              <a:gd name="connsiteX0" fmla="*/ 0 w 2920886"/>
              <a:gd name="connsiteY0" fmla="*/ 0 h 3618352"/>
              <a:gd name="connsiteX1" fmla="*/ 1091168 w 2920886"/>
              <a:gd name="connsiteY1" fmla="*/ 7688 h 3618352"/>
              <a:gd name="connsiteX2" fmla="*/ 1772886 w 2920886"/>
              <a:gd name="connsiteY2" fmla="*/ 13818 h 3618352"/>
              <a:gd name="connsiteX3" fmla="*/ 2002403 w 2920886"/>
              <a:gd name="connsiteY3" fmla="*/ 13819 h 3618352"/>
              <a:gd name="connsiteX4" fmla="*/ 2033964 w 2920886"/>
              <a:gd name="connsiteY4" fmla="*/ 203172 h 3618352"/>
              <a:gd name="connsiteX5" fmla="*/ 2156246 w 2920886"/>
              <a:gd name="connsiteY5" fmla="*/ 474988 h 3618352"/>
              <a:gd name="connsiteX6" fmla="*/ 2350304 w 2920886"/>
              <a:gd name="connsiteY6" fmla="*/ 715636 h 3618352"/>
              <a:gd name="connsiteX7" fmla="*/ 2629856 w 2920886"/>
              <a:gd name="connsiteY7" fmla="*/ 976483 h 3618352"/>
              <a:gd name="connsiteX8" fmla="*/ 2748337 w 2920886"/>
              <a:gd name="connsiteY8" fmla="*/ 1083947 h 3618352"/>
              <a:gd name="connsiteX9" fmla="*/ 2920886 w 2920886"/>
              <a:gd name="connsiteY9" fmla="*/ 1159753 h 3618352"/>
              <a:gd name="connsiteX10" fmla="*/ 2607594 w 2920886"/>
              <a:gd name="connsiteY10" fmla="*/ 1604102 h 3618352"/>
              <a:gd name="connsiteX11" fmla="*/ 959767 w 2920886"/>
              <a:gd name="connsiteY11" fmla="*/ 3618352 h 3618352"/>
              <a:gd name="connsiteX12" fmla="*/ 727380 w 2920886"/>
              <a:gd name="connsiteY12" fmla="*/ 3176186 h 3618352"/>
              <a:gd name="connsiteX13" fmla="*/ 476631 w 2920886"/>
              <a:gd name="connsiteY13" fmla="*/ 2724264 h 3618352"/>
              <a:gd name="connsiteX14" fmla="*/ 392909 w 2920886"/>
              <a:gd name="connsiteY14" fmla="*/ 2458186 h 3618352"/>
              <a:gd name="connsiteX15" fmla="*/ 381434 w 2920886"/>
              <a:gd name="connsiteY15" fmla="*/ 2045054 h 3618352"/>
              <a:gd name="connsiteX16" fmla="*/ 388076 w 2920886"/>
              <a:gd name="connsiteY16" fmla="*/ 1275317 h 3618352"/>
              <a:gd name="connsiteX17" fmla="*/ 168006 w 2920886"/>
              <a:gd name="connsiteY17" fmla="*/ 694176 h 3618352"/>
              <a:gd name="connsiteX18" fmla="*/ 117487 w 2920886"/>
              <a:gd name="connsiteY18" fmla="*/ 152486 h 3618352"/>
              <a:gd name="connsiteX19" fmla="*/ 14204 w 2920886"/>
              <a:gd name="connsiteY19" fmla="*/ 108495 h 3618352"/>
              <a:gd name="connsiteX20" fmla="*/ 0 w 2920886"/>
              <a:gd name="connsiteY20" fmla="*/ 0 h 3618352"/>
              <a:gd name="connsiteX0" fmla="*/ 0 w 2920886"/>
              <a:gd name="connsiteY0" fmla="*/ 0 h 3618352"/>
              <a:gd name="connsiteX1" fmla="*/ 1091168 w 2920886"/>
              <a:gd name="connsiteY1" fmla="*/ 7688 h 3618352"/>
              <a:gd name="connsiteX2" fmla="*/ 1772886 w 2920886"/>
              <a:gd name="connsiteY2" fmla="*/ 13818 h 3618352"/>
              <a:gd name="connsiteX3" fmla="*/ 2002403 w 2920886"/>
              <a:gd name="connsiteY3" fmla="*/ 13819 h 3618352"/>
              <a:gd name="connsiteX4" fmla="*/ 2033964 w 2920886"/>
              <a:gd name="connsiteY4" fmla="*/ 203172 h 3618352"/>
              <a:gd name="connsiteX5" fmla="*/ 2156246 w 2920886"/>
              <a:gd name="connsiteY5" fmla="*/ 474988 h 3618352"/>
              <a:gd name="connsiteX6" fmla="*/ 2350304 w 2920886"/>
              <a:gd name="connsiteY6" fmla="*/ 715636 h 3618352"/>
              <a:gd name="connsiteX7" fmla="*/ 2520834 w 2920886"/>
              <a:gd name="connsiteY7" fmla="*/ 887544 h 3618352"/>
              <a:gd name="connsiteX8" fmla="*/ 2748337 w 2920886"/>
              <a:gd name="connsiteY8" fmla="*/ 1083947 h 3618352"/>
              <a:gd name="connsiteX9" fmla="*/ 2920886 w 2920886"/>
              <a:gd name="connsiteY9" fmla="*/ 1159753 h 3618352"/>
              <a:gd name="connsiteX10" fmla="*/ 2607594 w 2920886"/>
              <a:gd name="connsiteY10" fmla="*/ 1604102 h 3618352"/>
              <a:gd name="connsiteX11" fmla="*/ 959767 w 2920886"/>
              <a:gd name="connsiteY11" fmla="*/ 3618352 h 3618352"/>
              <a:gd name="connsiteX12" fmla="*/ 727380 w 2920886"/>
              <a:gd name="connsiteY12" fmla="*/ 3176186 h 3618352"/>
              <a:gd name="connsiteX13" fmla="*/ 476631 w 2920886"/>
              <a:gd name="connsiteY13" fmla="*/ 2724264 h 3618352"/>
              <a:gd name="connsiteX14" fmla="*/ 392909 w 2920886"/>
              <a:gd name="connsiteY14" fmla="*/ 2458186 h 3618352"/>
              <a:gd name="connsiteX15" fmla="*/ 381434 w 2920886"/>
              <a:gd name="connsiteY15" fmla="*/ 2045054 h 3618352"/>
              <a:gd name="connsiteX16" fmla="*/ 388076 w 2920886"/>
              <a:gd name="connsiteY16" fmla="*/ 1275317 h 3618352"/>
              <a:gd name="connsiteX17" fmla="*/ 168006 w 2920886"/>
              <a:gd name="connsiteY17" fmla="*/ 694176 h 3618352"/>
              <a:gd name="connsiteX18" fmla="*/ 117487 w 2920886"/>
              <a:gd name="connsiteY18" fmla="*/ 152486 h 3618352"/>
              <a:gd name="connsiteX19" fmla="*/ 14204 w 2920886"/>
              <a:gd name="connsiteY19" fmla="*/ 108495 h 3618352"/>
              <a:gd name="connsiteX20" fmla="*/ 0 w 2920886"/>
              <a:gd name="connsiteY20" fmla="*/ 0 h 3618352"/>
              <a:gd name="connsiteX0" fmla="*/ 0 w 2920886"/>
              <a:gd name="connsiteY0" fmla="*/ 0 h 3618352"/>
              <a:gd name="connsiteX1" fmla="*/ 1091168 w 2920886"/>
              <a:gd name="connsiteY1" fmla="*/ 7688 h 3618352"/>
              <a:gd name="connsiteX2" fmla="*/ 1772886 w 2920886"/>
              <a:gd name="connsiteY2" fmla="*/ 13818 h 3618352"/>
              <a:gd name="connsiteX3" fmla="*/ 2002403 w 2920886"/>
              <a:gd name="connsiteY3" fmla="*/ 13819 h 3618352"/>
              <a:gd name="connsiteX4" fmla="*/ 2033964 w 2920886"/>
              <a:gd name="connsiteY4" fmla="*/ 203172 h 3618352"/>
              <a:gd name="connsiteX5" fmla="*/ 2156246 w 2920886"/>
              <a:gd name="connsiteY5" fmla="*/ 474988 h 3618352"/>
              <a:gd name="connsiteX6" fmla="*/ 2350304 w 2920886"/>
              <a:gd name="connsiteY6" fmla="*/ 715636 h 3618352"/>
              <a:gd name="connsiteX7" fmla="*/ 2520834 w 2920886"/>
              <a:gd name="connsiteY7" fmla="*/ 887544 h 3618352"/>
              <a:gd name="connsiteX8" fmla="*/ 2777027 w 2920886"/>
              <a:gd name="connsiteY8" fmla="*/ 1081078 h 3618352"/>
              <a:gd name="connsiteX9" fmla="*/ 2920886 w 2920886"/>
              <a:gd name="connsiteY9" fmla="*/ 1159753 h 3618352"/>
              <a:gd name="connsiteX10" fmla="*/ 2607594 w 2920886"/>
              <a:gd name="connsiteY10" fmla="*/ 1604102 h 3618352"/>
              <a:gd name="connsiteX11" fmla="*/ 959767 w 2920886"/>
              <a:gd name="connsiteY11" fmla="*/ 3618352 h 3618352"/>
              <a:gd name="connsiteX12" fmla="*/ 727380 w 2920886"/>
              <a:gd name="connsiteY12" fmla="*/ 3176186 h 3618352"/>
              <a:gd name="connsiteX13" fmla="*/ 476631 w 2920886"/>
              <a:gd name="connsiteY13" fmla="*/ 2724264 h 3618352"/>
              <a:gd name="connsiteX14" fmla="*/ 392909 w 2920886"/>
              <a:gd name="connsiteY14" fmla="*/ 2458186 h 3618352"/>
              <a:gd name="connsiteX15" fmla="*/ 381434 w 2920886"/>
              <a:gd name="connsiteY15" fmla="*/ 2045054 h 3618352"/>
              <a:gd name="connsiteX16" fmla="*/ 388076 w 2920886"/>
              <a:gd name="connsiteY16" fmla="*/ 1275317 h 3618352"/>
              <a:gd name="connsiteX17" fmla="*/ 168006 w 2920886"/>
              <a:gd name="connsiteY17" fmla="*/ 694176 h 3618352"/>
              <a:gd name="connsiteX18" fmla="*/ 117487 w 2920886"/>
              <a:gd name="connsiteY18" fmla="*/ 152486 h 3618352"/>
              <a:gd name="connsiteX19" fmla="*/ 14204 w 2920886"/>
              <a:gd name="connsiteY19" fmla="*/ 108495 h 3618352"/>
              <a:gd name="connsiteX20" fmla="*/ 0 w 2920886"/>
              <a:gd name="connsiteY20" fmla="*/ 0 h 3618352"/>
              <a:gd name="connsiteX0" fmla="*/ 0 w 2920886"/>
              <a:gd name="connsiteY0" fmla="*/ 0 h 3618352"/>
              <a:gd name="connsiteX1" fmla="*/ 1091168 w 2920886"/>
              <a:gd name="connsiteY1" fmla="*/ 7688 h 3618352"/>
              <a:gd name="connsiteX2" fmla="*/ 1772886 w 2920886"/>
              <a:gd name="connsiteY2" fmla="*/ 13818 h 3618352"/>
              <a:gd name="connsiteX3" fmla="*/ 2002403 w 2920886"/>
              <a:gd name="connsiteY3" fmla="*/ 13819 h 3618352"/>
              <a:gd name="connsiteX4" fmla="*/ 2033964 w 2920886"/>
              <a:gd name="connsiteY4" fmla="*/ 203172 h 3618352"/>
              <a:gd name="connsiteX5" fmla="*/ 2156246 w 2920886"/>
              <a:gd name="connsiteY5" fmla="*/ 474988 h 3618352"/>
              <a:gd name="connsiteX6" fmla="*/ 2350304 w 2920886"/>
              <a:gd name="connsiteY6" fmla="*/ 715636 h 3618352"/>
              <a:gd name="connsiteX7" fmla="*/ 2520834 w 2920886"/>
              <a:gd name="connsiteY7" fmla="*/ 887544 h 3618352"/>
              <a:gd name="connsiteX8" fmla="*/ 2777027 w 2920886"/>
              <a:gd name="connsiteY8" fmla="*/ 1081078 h 3618352"/>
              <a:gd name="connsiteX9" fmla="*/ 2920886 w 2920886"/>
              <a:gd name="connsiteY9" fmla="*/ 1159753 h 3618352"/>
              <a:gd name="connsiteX10" fmla="*/ 2607594 w 2920886"/>
              <a:gd name="connsiteY10" fmla="*/ 1604102 h 3618352"/>
              <a:gd name="connsiteX11" fmla="*/ 959767 w 2920886"/>
              <a:gd name="connsiteY11" fmla="*/ 3618352 h 3618352"/>
              <a:gd name="connsiteX12" fmla="*/ 727380 w 2920886"/>
              <a:gd name="connsiteY12" fmla="*/ 3176186 h 3618352"/>
              <a:gd name="connsiteX13" fmla="*/ 476631 w 2920886"/>
              <a:gd name="connsiteY13" fmla="*/ 2724264 h 3618352"/>
              <a:gd name="connsiteX14" fmla="*/ 392909 w 2920886"/>
              <a:gd name="connsiteY14" fmla="*/ 2458186 h 3618352"/>
              <a:gd name="connsiteX15" fmla="*/ 381434 w 2920886"/>
              <a:gd name="connsiteY15" fmla="*/ 2045054 h 3618352"/>
              <a:gd name="connsiteX16" fmla="*/ 388076 w 2920886"/>
              <a:gd name="connsiteY16" fmla="*/ 1275317 h 3618352"/>
              <a:gd name="connsiteX17" fmla="*/ 168006 w 2920886"/>
              <a:gd name="connsiteY17" fmla="*/ 694176 h 3618352"/>
              <a:gd name="connsiteX18" fmla="*/ 117487 w 2920886"/>
              <a:gd name="connsiteY18" fmla="*/ 152486 h 3618352"/>
              <a:gd name="connsiteX19" fmla="*/ 14204 w 2920886"/>
              <a:gd name="connsiteY19" fmla="*/ 108495 h 3618352"/>
              <a:gd name="connsiteX20" fmla="*/ 0 w 2920886"/>
              <a:gd name="connsiteY20" fmla="*/ 0 h 3618352"/>
              <a:gd name="connsiteX0" fmla="*/ 0 w 2920886"/>
              <a:gd name="connsiteY0" fmla="*/ 0 h 3618352"/>
              <a:gd name="connsiteX1" fmla="*/ 1091168 w 2920886"/>
              <a:gd name="connsiteY1" fmla="*/ 7688 h 3618352"/>
              <a:gd name="connsiteX2" fmla="*/ 1772886 w 2920886"/>
              <a:gd name="connsiteY2" fmla="*/ 13818 h 3618352"/>
              <a:gd name="connsiteX3" fmla="*/ 2002403 w 2920886"/>
              <a:gd name="connsiteY3" fmla="*/ 13819 h 3618352"/>
              <a:gd name="connsiteX4" fmla="*/ 2033964 w 2920886"/>
              <a:gd name="connsiteY4" fmla="*/ 203172 h 3618352"/>
              <a:gd name="connsiteX5" fmla="*/ 2156246 w 2920886"/>
              <a:gd name="connsiteY5" fmla="*/ 474988 h 3618352"/>
              <a:gd name="connsiteX6" fmla="*/ 2350304 w 2920886"/>
              <a:gd name="connsiteY6" fmla="*/ 715636 h 3618352"/>
              <a:gd name="connsiteX7" fmla="*/ 2520834 w 2920886"/>
              <a:gd name="connsiteY7" fmla="*/ 887544 h 3618352"/>
              <a:gd name="connsiteX8" fmla="*/ 2777027 w 2920886"/>
              <a:gd name="connsiteY8" fmla="*/ 1081078 h 3618352"/>
              <a:gd name="connsiteX9" fmla="*/ 2920886 w 2920886"/>
              <a:gd name="connsiteY9" fmla="*/ 1159753 h 3618352"/>
              <a:gd name="connsiteX10" fmla="*/ 2607594 w 2920886"/>
              <a:gd name="connsiteY10" fmla="*/ 1604102 h 3618352"/>
              <a:gd name="connsiteX11" fmla="*/ 959767 w 2920886"/>
              <a:gd name="connsiteY11" fmla="*/ 3618352 h 3618352"/>
              <a:gd name="connsiteX12" fmla="*/ 727380 w 2920886"/>
              <a:gd name="connsiteY12" fmla="*/ 3176186 h 3618352"/>
              <a:gd name="connsiteX13" fmla="*/ 476631 w 2920886"/>
              <a:gd name="connsiteY13" fmla="*/ 2724264 h 3618352"/>
              <a:gd name="connsiteX14" fmla="*/ 392909 w 2920886"/>
              <a:gd name="connsiteY14" fmla="*/ 2458186 h 3618352"/>
              <a:gd name="connsiteX15" fmla="*/ 381434 w 2920886"/>
              <a:gd name="connsiteY15" fmla="*/ 2045054 h 3618352"/>
              <a:gd name="connsiteX16" fmla="*/ 388076 w 2920886"/>
              <a:gd name="connsiteY16" fmla="*/ 1275317 h 3618352"/>
              <a:gd name="connsiteX17" fmla="*/ 168006 w 2920886"/>
              <a:gd name="connsiteY17" fmla="*/ 694176 h 3618352"/>
              <a:gd name="connsiteX18" fmla="*/ 117487 w 2920886"/>
              <a:gd name="connsiteY18" fmla="*/ 152486 h 3618352"/>
              <a:gd name="connsiteX19" fmla="*/ 14204 w 2920886"/>
              <a:gd name="connsiteY19" fmla="*/ 108495 h 3618352"/>
              <a:gd name="connsiteX20" fmla="*/ 0 w 2920886"/>
              <a:gd name="connsiteY20" fmla="*/ 0 h 3618352"/>
              <a:gd name="connsiteX0" fmla="*/ 0 w 2920886"/>
              <a:gd name="connsiteY0" fmla="*/ 0 h 3618352"/>
              <a:gd name="connsiteX1" fmla="*/ 1091168 w 2920886"/>
              <a:gd name="connsiteY1" fmla="*/ 7688 h 3618352"/>
              <a:gd name="connsiteX2" fmla="*/ 1772886 w 2920886"/>
              <a:gd name="connsiteY2" fmla="*/ 13818 h 3618352"/>
              <a:gd name="connsiteX3" fmla="*/ 1962237 w 2920886"/>
              <a:gd name="connsiteY3" fmla="*/ 28165 h 3618352"/>
              <a:gd name="connsiteX4" fmla="*/ 2033964 w 2920886"/>
              <a:gd name="connsiteY4" fmla="*/ 203172 h 3618352"/>
              <a:gd name="connsiteX5" fmla="*/ 2156246 w 2920886"/>
              <a:gd name="connsiteY5" fmla="*/ 474988 h 3618352"/>
              <a:gd name="connsiteX6" fmla="*/ 2350304 w 2920886"/>
              <a:gd name="connsiteY6" fmla="*/ 715636 h 3618352"/>
              <a:gd name="connsiteX7" fmla="*/ 2520834 w 2920886"/>
              <a:gd name="connsiteY7" fmla="*/ 887544 h 3618352"/>
              <a:gd name="connsiteX8" fmla="*/ 2777027 w 2920886"/>
              <a:gd name="connsiteY8" fmla="*/ 1081078 h 3618352"/>
              <a:gd name="connsiteX9" fmla="*/ 2920886 w 2920886"/>
              <a:gd name="connsiteY9" fmla="*/ 1159753 h 3618352"/>
              <a:gd name="connsiteX10" fmla="*/ 2607594 w 2920886"/>
              <a:gd name="connsiteY10" fmla="*/ 1604102 h 3618352"/>
              <a:gd name="connsiteX11" fmla="*/ 959767 w 2920886"/>
              <a:gd name="connsiteY11" fmla="*/ 3618352 h 3618352"/>
              <a:gd name="connsiteX12" fmla="*/ 727380 w 2920886"/>
              <a:gd name="connsiteY12" fmla="*/ 3176186 h 3618352"/>
              <a:gd name="connsiteX13" fmla="*/ 476631 w 2920886"/>
              <a:gd name="connsiteY13" fmla="*/ 2724264 h 3618352"/>
              <a:gd name="connsiteX14" fmla="*/ 392909 w 2920886"/>
              <a:gd name="connsiteY14" fmla="*/ 2458186 h 3618352"/>
              <a:gd name="connsiteX15" fmla="*/ 381434 w 2920886"/>
              <a:gd name="connsiteY15" fmla="*/ 2045054 h 3618352"/>
              <a:gd name="connsiteX16" fmla="*/ 388076 w 2920886"/>
              <a:gd name="connsiteY16" fmla="*/ 1275317 h 3618352"/>
              <a:gd name="connsiteX17" fmla="*/ 168006 w 2920886"/>
              <a:gd name="connsiteY17" fmla="*/ 694176 h 3618352"/>
              <a:gd name="connsiteX18" fmla="*/ 117487 w 2920886"/>
              <a:gd name="connsiteY18" fmla="*/ 152486 h 3618352"/>
              <a:gd name="connsiteX19" fmla="*/ 14204 w 2920886"/>
              <a:gd name="connsiteY19" fmla="*/ 108495 h 3618352"/>
              <a:gd name="connsiteX20" fmla="*/ 0 w 2920886"/>
              <a:gd name="connsiteY20" fmla="*/ 0 h 3618352"/>
              <a:gd name="connsiteX0" fmla="*/ 0 w 2920886"/>
              <a:gd name="connsiteY0" fmla="*/ 0 h 3618352"/>
              <a:gd name="connsiteX1" fmla="*/ 1091168 w 2920886"/>
              <a:gd name="connsiteY1" fmla="*/ 7688 h 3618352"/>
              <a:gd name="connsiteX2" fmla="*/ 1772886 w 2920886"/>
              <a:gd name="connsiteY2" fmla="*/ 13818 h 3618352"/>
              <a:gd name="connsiteX3" fmla="*/ 1962237 w 2920886"/>
              <a:gd name="connsiteY3" fmla="*/ 28165 h 3618352"/>
              <a:gd name="connsiteX4" fmla="*/ 2025355 w 2920886"/>
              <a:gd name="connsiteY4" fmla="*/ 25295 h 3618352"/>
              <a:gd name="connsiteX5" fmla="*/ 2033964 w 2920886"/>
              <a:gd name="connsiteY5" fmla="*/ 203172 h 3618352"/>
              <a:gd name="connsiteX6" fmla="*/ 2156246 w 2920886"/>
              <a:gd name="connsiteY6" fmla="*/ 474988 h 3618352"/>
              <a:gd name="connsiteX7" fmla="*/ 2350304 w 2920886"/>
              <a:gd name="connsiteY7" fmla="*/ 715636 h 3618352"/>
              <a:gd name="connsiteX8" fmla="*/ 2520834 w 2920886"/>
              <a:gd name="connsiteY8" fmla="*/ 887544 h 3618352"/>
              <a:gd name="connsiteX9" fmla="*/ 2777027 w 2920886"/>
              <a:gd name="connsiteY9" fmla="*/ 1081078 h 3618352"/>
              <a:gd name="connsiteX10" fmla="*/ 2920886 w 2920886"/>
              <a:gd name="connsiteY10" fmla="*/ 1159753 h 3618352"/>
              <a:gd name="connsiteX11" fmla="*/ 2607594 w 2920886"/>
              <a:gd name="connsiteY11" fmla="*/ 1604102 h 3618352"/>
              <a:gd name="connsiteX12" fmla="*/ 959767 w 2920886"/>
              <a:gd name="connsiteY12" fmla="*/ 3618352 h 3618352"/>
              <a:gd name="connsiteX13" fmla="*/ 727380 w 2920886"/>
              <a:gd name="connsiteY13" fmla="*/ 3176186 h 3618352"/>
              <a:gd name="connsiteX14" fmla="*/ 476631 w 2920886"/>
              <a:gd name="connsiteY14" fmla="*/ 2724264 h 3618352"/>
              <a:gd name="connsiteX15" fmla="*/ 392909 w 2920886"/>
              <a:gd name="connsiteY15" fmla="*/ 2458186 h 3618352"/>
              <a:gd name="connsiteX16" fmla="*/ 381434 w 2920886"/>
              <a:gd name="connsiteY16" fmla="*/ 2045054 h 3618352"/>
              <a:gd name="connsiteX17" fmla="*/ 388076 w 2920886"/>
              <a:gd name="connsiteY17" fmla="*/ 1275317 h 3618352"/>
              <a:gd name="connsiteX18" fmla="*/ 168006 w 2920886"/>
              <a:gd name="connsiteY18" fmla="*/ 694176 h 3618352"/>
              <a:gd name="connsiteX19" fmla="*/ 117487 w 2920886"/>
              <a:gd name="connsiteY19" fmla="*/ 152486 h 3618352"/>
              <a:gd name="connsiteX20" fmla="*/ 14204 w 2920886"/>
              <a:gd name="connsiteY20" fmla="*/ 108495 h 3618352"/>
              <a:gd name="connsiteX21" fmla="*/ 0 w 2920886"/>
              <a:gd name="connsiteY21" fmla="*/ 0 h 3618352"/>
              <a:gd name="connsiteX0" fmla="*/ 0 w 2920886"/>
              <a:gd name="connsiteY0" fmla="*/ 0 h 3618352"/>
              <a:gd name="connsiteX1" fmla="*/ 1091168 w 2920886"/>
              <a:gd name="connsiteY1" fmla="*/ 7688 h 3618352"/>
              <a:gd name="connsiteX2" fmla="*/ 1457299 w 2920886"/>
              <a:gd name="connsiteY2" fmla="*/ 19557 h 3618352"/>
              <a:gd name="connsiteX3" fmla="*/ 1962237 w 2920886"/>
              <a:gd name="connsiteY3" fmla="*/ 28165 h 3618352"/>
              <a:gd name="connsiteX4" fmla="*/ 2025355 w 2920886"/>
              <a:gd name="connsiteY4" fmla="*/ 25295 h 3618352"/>
              <a:gd name="connsiteX5" fmla="*/ 2033964 w 2920886"/>
              <a:gd name="connsiteY5" fmla="*/ 203172 h 3618352"/>
              <a:gd name="connsiteX6" fmla="*/ 2156246 w 2920886"/>
              <a:gd name="connsiteY6" fmla="*/ 474988 h 3618352"/>
              <a:gd name="connsiteX7" fmla="*/ 2350304 w 2920886"/>
              <a:gd name="connsiteY7" fmla="*/ 715636 h 3618352"/>
              <a:gd name="connsiteX8" fmla="*/ 2520834 w 2920886"/>
              <a:gd name="connsiteY8" fmla="*/ 887544 h 3618352"/>
              <a:gd name="connsiteX9" fmla="*/ 2777027 w 2920886"/>
              <a:gd name="connsiteY9" fmla="*/ 1081078 h 3618352"/>
              <a:gd name="connsiteX10" fmla="*/ 2920886 w 2920886"/>
              <a:gd name="connsiteY10" fmla="*/ 1159753 h 3618352"/>
              <a:gd name="connsiteX11" fmla="*/ 2607594 w 2920886"/>
              <a:gd name="connsiteY11" fmla="*/ 1604102 h 3618352"/>
              <a:gd name="connsiteX12" fmla="*/ 959767 w 2920886"/>
              <a:gd name="connsiteY12" fmla="*/ 3618352 h 3618352"/>
              <a:gd name="connsiteX13" fmla="*/ 727380 w 2920886"/>
              <a:gd name="connsiteY13" fmla="*/ 3176186 h 3618352"/>
              <a:gd name="connsiteX14" fmla="*/ 476631 w 2920886"/>
              <a:gd name="connsiteY14" fmla="*/ 2724264 h 3618352"/>
              <a:gd name="connsiteX15" fmla="*/ 392909 w 2920886"/>
              <a:gd name="connsiteY15" fmla="*/ 2458186 h 3618352"/>
              <a:gd name="connsiteX16" fmla="*/ 381434 w 2920886"/>
              <a:gd name="connsiteY16" fmla="*/ 2045054 h 3618352"/>
              <a:gd name="connsiteX17" fmla="*/ 388076 w 2920886"/>
              <a:gd name="connsiteY17" fmla="*/ 1275317 h 3618352"/>
              <a:gd name="connsiteX18" fmla="*/ 168006 w 2920886"/>
              <a:gd name="connsiteY18" fmla="*/ 694176 h 3618352"/>
              <a:gd name="connsiteX19" fmla="*/ 117487 w 2920886"/>
              <a:gd name="connsiteY19" fmla="*/ 152486 h 3618352"/>
              <a:gd name="connsiteX20" fmla="*/ 14204 w 2920886"/>
              <a:gd name="connsiteY20" fmla="*/ 108495 h 3618352"/>
              <a:gd name="connsiteX21" fmla="*/ 0 w 2920886"/>
              <a:gd name="connsiteY21" fmla="*/ 0 h 3618352"/>
              <a:gd name="connsiteX0" fmla="*/ 0 w 2920886"/>
              <a:gd name="connsiteY0" fmla="*/ 0 h 3618352"/>
              <a:gd name="connsiteX1" fmla="*/ 1091168 w 2920886"/>
              <a:gd name="connsiteY1" fmla="*/ 7688 h 3618352"/>
              <a:gd name="connsiteX2" fmla="*/ 1457299 w 2920886"/>
              <a:gd name="connsiteY2" fmla="*/ 19557 h 3618352"/>
              <a:gd name="connsiteX3" fmla="*/ 1847478 w 2920886"/>
              <a:gd name="connsiteY3" fmla="*/ 16689 h 3618352"/>
              <a:gd name="connsiteX4" fmla="*/ 2025355 w 2920886"/>
              <a:gd name="connsiteY4" fmla="*/ 25295 h 3618352"/>
              <a:gd name="connsiteX5" fmla="*/ 2033964 w 2920886"/>
              <a:gd name="connsiteY5" fmla="*/ 203172 h 3618352"/>
              <a:gd name="connsiteX6" fmla="*/ 2156246 w 2920886"/>
              <a:gd name="connsiteY6" fmla="*/ 474988 h 3618352"/>
              <a:gd name="connsiteX7" fmla="*/ 2350304 w 2920886"/>
              <a:gd name="connsiteY7" fmla="*/ 715636 h 3618352"/>
              <a:gd name="connsiteX8" fmla="*/ 2520834 w 2920886"/>
              <a:gd name="connsiteY8" fmla="*/ 887544 h 3618352"/>
              <a:gd name="connsiteX9" fmla="*/ 2777027 w 2920886"/>
              <a:gd name="connsiteY9" fmla="*/ 1081078 h 3618352"/>
              <a:gd name="connsiteX10" fmla="*/ 2920886 w 2920886"/>
              <a:gd name="connsiteY10" fmla="*/ 1159753 h 3618352"/>
              <a:gd name="connsiteX11" fmla="*/ 2607594 w 2920886"/>
              <a:gd name="connsiteY11" fmla="*/ 1604102 h 3618352"/>
              <a:gd name="connsiteX12" fmla="*/ 959767 w 2920886"/>
              <a:gd name="connsiteY12" fmla="*/ 3618352 h 3618352"/>
              <a:gd name="connsiteX13" fmla="*/ 727380 w 2920886"/>
              <a:gd name="connsiteY13" fmla="*/ 3176186 h 3618352"/>
              <a:gd name="connsiteX14" fmla="*/ 476631 w 2920886"/>
              <a:gd name="connsiteY14" fmla="*/ 2724264 h 3618352"/>
              <a:gd name="connsiteX15" fmla="*/ 392909 w 2920886"/>
              <a:gd name="connsiteY15" fmla="*/ 2458186 h 3618352"/>
              <a:gd name="connsiteX16" fmla="*/ 381434 w 2920886"/>
              <a:gd name="connsiteY16" fmla="*/ 2045054 h 3618352"/>
              <a:gd name="connsiteX17" fmla="*/ 388076 w 2920886"/>
              <a:gd name="connsiteY17" fmla="*/ 1275317 h 3618352"/>
              <a:gd name="connsiteX18" fmla="*/ 168006 w 2920886"/>
              <a:gd name="connsiteY18" fmla="*/ 694176 h 3618352"/>
              <a:gd name="connsiteX19" fmla="*/ 117487 w 2920886"/>
              <a:gd name="connsiteY19" fmla="*/ 152486 h 3618352"/>
              <a:gd name="connsiteX20" fmla="*/ 14204 w 2920886"/>
              <a:gd name="connsiteY20" fmla="*/ 108495 h 3618352"/>
              <a:gd name="connsiteX21" fmla="*/ 0 w 2920886"/>
              <a:gd name="connsiteY21" fmla="*/ 0 h 3618352"/>
              <a:gd name="connsiteX0" fmla="*/ 0 w 2920886"/>
              <a:gd name="connsiteY0" fmla="*/ 0 h 3618352"/>
              <a:gd name="connsiteX1" fmla="*/ 1457299 w 2920886"/>
              <a:gd name="connsiteY1" fmla="*/ 19557 h 3618352"/>
              <a:gd name="connsiteX2" fmla="*/ 1847478 w 2920886"/>
              <a:gd name="connsiteY2" fmla="*/ 16689 h 3618352"/>
              <a:gd name="connsiteX3" fmla="*/ 2025355 w 2920886"/>
              <a:gd name="connsiteY3" fmla="*/ 25295 h 3618352"/>
              <a:gd name="connsiteX4" fmla="*/ 2033964 w 2920886"/>
              <a:gd name="connsiteY4" fmla="*/ 203172 h 3618352"/>
              <a:gd name="connsiteX5" fmla="*/ 2156246 w 2920886"/>
              <a:gd name="connsiteY5" fmla="*/ 474988 h 3618352"/>
              <a:gd name="connsiteX6" fmla="*/ 2350304 w 2920886"/>
              <a:gd name="connsiteY6" fmla="*/ 715636 h 3618352"/>
              <a:gd name="connsiteX7" fmla="*/ 2520834 w 2920886"/>
              <a:gd name="connsiteY7" fmla="*/ 887544 h 3618352"/>
              <a:gd name="connsiteX8" fmla="*/ 2777027 w 2920886"/>
              <a:gd name="connsiteY8" fmla="*/ 1081078 h 3618352"/>
              <a:gd name="connsiteX9" fmla="*/ 2920886 w 2920886"/>
              <a:gd name="connsiteY9" fmla="*/ 1159753 h 3618352"/>
              <a:gd name="connsiteX10" fmla="*/ 2607594 w 2920886"/>
              <a:gd name="connsiteY10" fmla="*/ 1604102 h 3618352"/>
              <a:gd name="connsiteX11" fmla="*/ 959767 w 2920886"/>
              <a:gd name="connsiteY11" fmla="*/ 3618352 h 3618352"/>
              <a:gd name="connsiteX12" fmla="*/ 727380 w 2920886"/>
              <a:gd name="connsiteY12" fmla="*/ 3176186 h 3618352"/>
              <a:gd name="connsiteX13" fmla="*/ 476631 w 2920886"/>
              <a:gd name="connsiteY13" fmla="*/ 2724264 h 3618352"/>
              <a:gd name="connsiteX14" fmla="*/ 392909 w 2920886"/>
              <a:gd name="connsiteY14" fmla="*/ 2458186 h 3618352"/>
              <a:gd name="connsiteX15" fmla="*/ 381434 w 2920886"/>
              <a:gd name="connsiteY15" fmla="*/ 2045054 h 3618352"/>
              <a:gd name="connsiteX16" fmla="*/ 388076 w 2920886"/>
              <a:gd name="connsiteY16" fmla="*/ 1275317 h 3618352"/>
              <a:gd name="connsiteX17" fmla="*/ 168006 w 2920886"/>
              <a:gd name="connsiteY17" fmla="*/ 694176 h 3618352"/>
              <a:gd name="connsiteX18" fmla="*/ 117487 w 2920886"/>
              <a:gd name="connsiteY18" fmla="*/ 152486 h 3618352"/>
              <a:gd name="connsiteX19" fmla="*/ 14204 w 2920886"/>
              <a:gd name="connsiteY19" fmla="*/ 108495 h 3618352"/>
              <a:gd name="connsiteX20" fmla="*/ 0 w 2920886"/>
              <a:gd name="connsiteY20" fmla="*/ 0 h 36183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920886" h="3618352">
                <a:moveTo>
                  <a:pt x="0" y="0"/>
                </a:moveTo>
                <a:lnTo>
                  <a:pt x="1457299" y="19557"/>
                </a:lnTo>
                <a:lnTo>
                  <a:pt x="1847478" y="16689"/>
                </a:lnTo>
                <a:cubicBezTo>
                  <a:pt x="1885253" y="25296"/>
                  <a:pt x="2013400" y="-3873"/>
                  <a:pt x="2025355" y="25295"/>
                </a:cubicBezTo>
                <a:cubicBezTo>
                  <a:pt x="2037310" y="54463"/>
                  <a:pt x="2007846" y="134917"/>
                  <a:pt x="2033964" y="203172"/>
                </a:cubicBezTo>
                <a:cubicBezTo>
                  <a:pt x="2060082" y="271427"/>
                  <a:pt x="2103523" y="389577"/>
                  <a:pt x="2156246" y="474988"/>
                </a:cubicBezTo>
                <a:cubicBezTo>
                  <a:pt x="2208969" y="560399"/>
                  <a:pt x="2253677" y="606232"/>
                  <a:pt x="2350304" y="715636"/>
                </a:cubicBezTo>
                <a:lnTo>
                  <a:pt x="2520834" y="887544"/>
                </a:lnTo>
                <a:cubicBezTo>
                  <a:pt x="2577677" y="944847"/>
                  <a:pt x="2710352" y="1035710"/>
                  <a:pt x="2777027" y="1081078"/>
                </a:cubicBezTo>
                <a:lnTo>
                  <a:pt x="2920886" y="1159753"/>
                </a:lnTo>
                <a:lnTo>
                  <a:pt x="2607594" y="1604102"/>
                </a:lnTo>
                <a:lnTo>
                  <a:pt x="959767" y="3618352"/>
                </a:lnTo>
                <a:lnTo>
                  <a:pt x="727380" y="3176186"/>
                </a:lnTo>
                <a:cubicBezTo>
                  <a:pt x="643989" y="3023346"/>
                  <a:pt x="532376" y="2843931"/>
                  <a:pt x="476631" y="2724264"/>
                </a:cubicBezTo>
                <a:cubicBezTo>
                  <a:pt x="420886" y="2604597"/>
                  <a:pt x="405906" y="2567562"/>
                  <a:pt x="392909" y="2458186"/>
                </a:cubicBezTo>
                <a:cubicBezTo>
                  <a:pt x="379912" y="2348810"/>
                  <a:pt x="386065" y="2243155"/>
                  <a:pt x="381434" y="2045054"/>
                </a:cubicBezTo>
                <a:cubicBezTo>
                  <a:pt x="376803" y="1846953"/>
                  <a:pt x="423647" y="1500463"/>
                  <a:pt x="388076" y="1275317"/>
                </a:cubicBezTo>
                <a:cubicBezTo>
                  <a:pt x="352505" y="1050171"/>
                  <a:pt x="213901" y="847365"/>
                  <a:pt x="168006" y="694176"/>
                </a:cubicBezTo>
                <a:cubicBezTo>
                  <a:pt x="148616" y="582468"/>
                  <a:pt x="136877" y="264194"/>
                  <a:pt x="117487" y="152486"/>
                </a:cubicBezTo>
                <a:cubicBezTo>
                  <a:pt x="89754" y="119652"/>
                  <a:pt x="41937" y="141329"/>
                  <a:pt x="14204" y="108495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75000"/>
              <a:alpha val="17000"/>
            </a:schemeClr>
          </a:solidFill>
          <a:ln w="19050"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0" name="Полилиния 69"/>
          <p:cNvSpPr>
            <a:spLocks noChangeAspect="1"/>
          </p:cNvSpPr>
          <p:nvPr/>
        </p:nvSpPr>
        <p:spPr>
          <a:xfrm>
            <a:off x="8373936" y="739256"/>
            <a:ext cx="1794790" cy="2082575"/>
          </a:xfrm>
          <a:custGeom>
            <a:avLst/>
            <a:gdLst>
              <a:gd name="connsiteX0" fmla="*/ 19050 w 2120900"/>
              <a:gd name="connsiteY0" fmla="*/ 82569 h 2432069"/>
              <a:gd name="connsiteX1" fmla="*/ 0 w 2120900"/>
              <a:gd name="connsiteY1" fmla="*/ 1047769 h 2432069"/>
              <a:gd name="connsiteX2" fmla="*/ 25400 w 2120900"/>
              <a:gd name="connsiteY2" fmla="*/ 1155719 h 2432069"/>
              <a:gd name="connsiteX3" fmla="*/ 203200 w 2120900"/>
              <a:gd name="connsiteY3" fmla="*/ 1492269 h 2432069"/>
              <a:gd name="connsiteX4" fmla="*/ 298450 w 2120900"/>
              <a:gd name="connsiteY4" fmla="*/ 1657369 h 2432069"/>
              <a:gd name="connsiteX5" fmla="*/ 406400 w 2120900"/>
              <a:gd name="connsiteY5" fmla="*/ 1790719 h 2432069"/>
              <a:gd name="connsiteX6" fmla="*/ 590550 w 2120900"/>
              <a:gd name="connsiteY6" fmla="*/ 2063769 h 2432069"/>
              <a:gd name="connsiteX7" fmla="*/ 742950 w 2120900"/>
              <a:gd name="connsiteY7" fmla="*/ 2222519 h 2432069"/>
              <a:gd name="connsiteX8" fmla="*/ 793750 w 2120900"/>
              <a:gd name="connsiteY8" fmla="*/ 2292369 h 2432069"/>
              <a:gd name="connsiteX9" fmla="*/ 825500 w 2120900"/>
              <a:gd name="connsiteY9" fmla="*/ 2324119 h 2432069"/>
              <a:gd name="connsiteX10" fmla="*/ 863600 w 2120900"/>
              <a:gd name="connsiteY10" fmla="*/ 2368569 h 2432069"/>
              <a:gd name="connsiteX11" fmla="*/ 1073150 w 2120900"/>
              <a:gd name="connsiteY11" fmla="*/ 2432069 h 2432069"/>
              <a:gd name="connsiteX12" fmla="*/ 1117600 w 2120900"/>
              <a:gd name="connsiteY12" fmla="*/ 2349519 h 2432069"/>
              <a:gd name="connsiteX13" fmla="*/ 1136650 w 2120900"/>
              <a:gd name="connsiteY13" fmla="*/ 2311419 h 2432069"/>
              <a:gd name="connsiteX14" fmla="*/ 2120900 w 2120900"/>
              <a:gd name="connsiteY14" fmla="*/ 247669 h 2432069"/>
              <a:gd name="connsiteX15" fmla="*/ 1511300 w 2120900"/>
              <a:gd name="connsiteY15" fmla="*/ 6369 h 2432069"/>
              <a:gd name="connsiteX16" fmla="*/ 1409700 w 2120900"/>
              <a:gd name="connsiteY16" fmla="*/ 19 h 2432069"/>
              <a:gd name="connsiteX17" fmla="*/ 19050 w 2120900"/>
              <a:gd name="connsiteY17" fmla="*/ 82569 h 2432069"/>
              <a:gd name="connsiteX0" fmla="*/ 73025 w 2120900"/>
              <a:gd name="connsiteY0" fmla="*/ 209569 h 2432069"/>
              <a:gd name="connsiteX1" fmla="*/ 0 w 2120900"/>
              <a:gd name="connsiteY1" fmla="*/ 1047769 h 2432069"/>
              <a:gd name="connsiteX2" fmla="*/ 25400 w 2120900"/>
              <a:gd name="connsiteY2" fmla="*/ 1155719 h 2432069"/>
              <a:gd name="connsiteX3" fmla="*/ 203200 w 2120900"/>
              <a:gd name="connsiteY3" fmla="*/ 1492269 h 2432069"/>
              <a:gd name="connsiteX4" fmla="*/ 298450 w 2120900"/>
              <a:gd name="connsiteY4" fmla="*/ 1657369 h 2432069"/>
              <a:gd name="connsiteX5" fmla="*/ 406400 w 2120900"/>
              <a:gd name="connsiteY5" fmla="*/ 1790719 h 2432069"/>
              <a:gd name="connsiteX6" fmla="*/ 590550 w 2120900"/>
              <a:gd name="connsiteY6" fmla="*/ 2063769 h 2432069"/>
              <a:gd name="connsiteX7" fmla="*/ 742950 w 2120900"/>
              <a:gd name="connsiteY7" fmla="*/ 2222519 h 2432069"/>
              <a:gd name="connsiteX8" fmla="*/ 793750 w 2120900"/>
              <a:gd name="connsiteY8" fmla="*/ 2292369 h 2432069"/>
              <a:gd name="connsiteX9" fmla="*/ 825500 w 2120900"/>
              <a:gd name="connsiteY9" fmla="*/ 2324119 h 2432069"/>
              <a:gd name="connsiteX10" fmla="*/ 863600 w 2120900"/>
              <a:gd name="connsiteY10" fmla="*/ 2368569 h 2432069"/>
              <a:gd name="connsiteX11" fmla="*/ 1073150 w 2120900"/>
              <a:gd name="connsiteY11" fmla="*/ 2432069 h 2432069"/>
              <a:gd name="connsiteX12" fmla="*/ 1117600 w 2120900"/>
              <a:gd name="connsiteY12" fmla="*/ 2349519 h 2432069"/>
              <a:gd name="connsiteX13" fmla="*/ 1136650 w 2120900"/>
              <a:gd name="connsiteY13" fmla="*/ 2311419 h 2432069"/>
              <a:gd name="connsiteX14" fmla="*/ 2120900 w 2120900"/>
              <a:gd name="connsiteY14" fmla="*/ 247669 h 2432069"/>
              <a:gd name="connsiteX15" fmla="*/ 1511300 w 2120900"/>
              <a:gd name="connsiteY15" fmla="*/ 6369 h 2432069"/>
              <a:gd name="connsiteX16" fmla="*/ 1409700 w 2120900"/>
              <a:gd name="connsiteY16" fmla="*/ 19 h 2432069"/>
              <a:gd name="connsiteX17" fmla="*/ 73025 w 2120900"/>
              <a:gd name="connsiteY17" fmla="*/ 209569 h 2432069"/>
              <a:gd name="connsiteX0" fmla="*/ 0 w 2120900"/>
              <a:gd name="connsiteY0" fmla="*/ 101619 h 2432069"/>
              <a:gd name="connsiteX1" fmla="*/ 0 w 2120900"/>
              <a:gd name="connsiteY1" fmla="*/ 1047769 h 2432069"/>
              <a:gd name="connsiteX2" fmla="*/ 25400 w 2120900"/>
              <a:gd name="connsiteY2" fmla="*/ 1155719 h 2432069"/>
              <a:gd name="connsiteX3" fmla="*/ 203200 w 2120900"/>
              <a:gd name="connsiteY3" fmla="*/ 1492269 h 2432069"/>
              <a:gd name="connsiteX4" fmla="*/ 298450 w 2120900"/>
              <a:gd name="connsiteY4" fmla="*/ 1657369 h 2432069"/>
              <a:gd name="connsiteX5" fmla="*/ 406400 w 2120900"/>
              <a:gd name="connsiteY5" fmla="*/ 1790719 h 2432069"/>
              <a:gd name="connsiteX6" fmla="*/ 590550 w 2120900"/>
              <a:gd name="connsiteY6" fmla="*/ 2063769 h 2432069"/>
              <a:gd name="connsiteX7" fmla="*/ 742950 w 2120900"/>
              <a:gd name="connsiteY7" fmla="*/ 2222519 h 2432069"/>
              <a:gd name="connsiteX8" fmla="*/ 793750 w 2120900"/>
              <a:gd name="connsiteY8" fmla="*/ 2292369 h 2432069"/>
              <a:gd name="connsiteX9" fmla="*/ 825500 w 2120900"/>
              <a:gd name="connsiteY9" fmla="*/ 2324119 h 2432069"/>
              <a:gd name="connsiteX10" fmla="*/ 863600 w 2120900"/>
              <a:gd name="connsiteY10" fmla="*/ 2368569 h 2432069"/>
              <a:gd name="connsiteX11" fmla="*/ 1073150 w 2120900"/>
              <a:gd name="connsiteY11" fmla="*/ 2432069 h 2432069"/>
              <a:gd name="connsiteX12" fmla="*/ 1117600 w 2120900"/>
              <a:gd name="connsiteY12" fmla="*/ 2349519 h 2432069"/>
              <a:gd name="connsiteX13" fmla="*/ 1136650 w 2120900"/>
              <a:gd name="connsiteY13" fmla="*/ 2311419 h 2432069"/>
              <a:gd name="connsiteX14" fmla="*/ 2120900 w 2120900"/>
              <a:gd name="connsiteY14" fmla="*/ 247669 h 2432069"/>
              <a:gd name="connsiteX15" fmla="*/ 1511300 w 2120900"/>
              <a:gd name="connsiteY15" fmla="*/ 6369 h 2432069"/>
              <a:gd name="connsiteX16" fmla="*/ 1409700 w 2120900"/>
              <a:gd name="connsiteY16" fmla="*/ 19 h 2432069"/>
              <a:gd name="connsiteX17" fmla="*/ 0 w 2120900"/>
              <a:gd name="connsiteY17" fmla="*/ 101619 h 2432069"/>
              <a:gd name="connsiteX0" fmla="*/ 0 w 2120900"/>
              <a:gd name="connsiteY0" fmla="*/ 101619 h 2432069"/>
              <a:gd name="connsiteX1" fmla="*/ 0 w 2120900"/>
              <a:gd name="connsiteY1" fmla="*/ 1047769 h 2432069"/>
              <a:gd name="connsiteX2" fmla="*/ 25400 w 2120900"/>
              <a:gd name="connsiteY2" fmla="*/ 1155719 h 2432069"/>
              <a:gd name="connsiteX3" fmla="*/ 107950 w 2120900"/>
              <a:gd name="connsiteY3" fmla="*/ 1625619 h 2432069"/>
              <a:gd name="connsiteX4" fmla="*/ 298450 w 2120900"/>
              <a:gd name="connsiteY4" fmla="*/ 1657369 h 2432069"/>
              <a:gd name="connsiteX5" fmla="*/ 406400 w 2120900"/>
              <a:gd name="connsiteY5" fmla="*/ 1790719 h 2432069"/>
              <a:gd name="connsiteX6" fmla="*/ 590550 w 2120900"/>
              <a:gd name="connsiteY6" fmla="*/ 2063769 h 2432069"/>
              <a:gd name="connsiteX7" fmla="*/ 742950 w 2120900"/>
              <a:gd name="connsiteY7" fmla="*/ 2222519 h 2432069"/>
              <a:gd name="connsiteX8" fmla="*/ 793750 w 2120900"/>
              <a:gd name="connsiteY8" fmla="*/ 2292369 h 2432069"/>
              <a:gd name="connsiteX9" fmla="*/ 825500 w 2120900"/>
              <a:gd name="connsiteY9" fmla="*/ 2324119 h 2432069"/>
              <a:gd name="connsiteX10" fmla="*/ 863600 w 2120900"/>
              <a:gd name="connsiteY10" fmla="*/ 2368569 h 2432069"/>
              <a:gd name="connsiteX11" fmla="*/ 1073150 w 2120900"/>
              <a:gd name="connsiteY11" fmla="*/ 2432069 h 2432069"/>
              <a:gd name="connsiteX12" fmla="*/ 1117600 w 2120900"/>
              <a:gd name="connsiteY12" fmla="*/ 2349519 h 2432069"/>
              <a:gd name="connsiteX13" fmla="*/ 1136650 w 2120900"/>
              <a:gd name="connsiteY13" fmla="*/ 2311419 h 2432069"/>
              <a:gd name="connsiteX14" fmla="*/ 2120900 w 2120900"/>
              <a:gd name="connsiteY14" fmla="*/ 247669 h 2432069"/>
              <a:gd name="connsiteX15" fmla="*/ 1511300 w 2120900"/>
              <a:gd name="connsiteY15" fmla="*/ 6369 h 2432069"/>
              <a:gd name="connsiteX16" fmla="*/ 1409700 w 2120900"/>
              <a:gd name="connsiteY16" fmla="*/ 19 h 2432069"/>
              <a:gd name="connsiteX17" fmla="*/ 0 w 2120900"/>
              <a:gd name="connsiteY17" fmla="*/ 101619 h 2432069"/>
              <a:gd name="connsiteX0" fmla="*/ 6416 w 2127316"/>
              <a:gd name="connsiteY0" fmla="*/ 101619 h 2432069"/>
              <a:gd name="connsiteX1" fmla="*/ 6416 w 2127316"/>
              <a:gd name="connsiteY1" fmla="*/ 1047769 h 2432069"/>
              <a:gd name="connsiteX2" fmla="*/ 6416 w 2127316"/>
              <a:gd name="connsiteY2" fmla="*/ 1206519 h 2432069"/>
              <a:gd name="connsiteX3" fmla="*/ 114366 w 2127316"/>
              <a:gd name="connsiteY3" fmla="*/ 1625619 h 2432069"/>
              <a:gd name="connsiteX4" fmla="*/ 304866 w 2127316"/>
              <a:gd name="connsiteY4" fmla="*/ 1657369 h 2432069"/>
              <a:gd name="connsiteX5" fmla="*/ 412816 w 2127316"/>
              <a:gd name="connsiteY5" fmla="*/ 1790719 h 2432069"/>
              <a:gd name="connsiteX6" fmla="*/ 596966 w 2127316"/>
              <a:gd name="connsiteY6" fmla="*/ 2063769 h 2432069"/>
              <a:gd name="connsiteX7" fmla="*/ 749366 w 2127316"/>
              <a:gd name="connsiteY7" fmla="*/ 2222519 h 2432069"/>
              <a:gd name="connsiteX8" fmla="*/ 800166 w 2127316"/>
              <a:gd name="connsiteY8" fmla="*/ 2292369 h 2432069"/>
              <a:gd name="connsiteX9" fmla="*/ 831916 w 2127316"/>
              <a:gd name="connsiteY9" fmla="*/ 2324119 h 2432069"/>
              <a:gd name="connsiteX10" fmla="*/ 870016 w 2127316"/>
              <a:gd name="connsiteY10" fmla="*/ 2368569 h 2432069"/>
              <a:gd name="connsiteX11" fmla="*/ 1079566 w 2127316"/>
              <a:gd name="connsiteY11" fmla="*/ 2432069 h 2432069"/>
              <a:gd name="connsiteX12" fmla="*/ 1124016 w 2127316"/>
              <a:gd name="connsiteY12" fmla="*/ 2349519 h 2432069"/>
              <a:gd name="connsiteX13" fmla="*/ 1143066 w 2127316"/>
              <a:gd name="connsiteY13" fmla="*/ 2311419 h 2432069"/>
              <a:gd name="connsiteX14" fmla="*/ 2127316 w 2127316"/>
              <a:gd name="connsiteY14" fmla="*/ 247669 h 2432069"/>
              <a:gd name="connsiteX15" fmla="*/ 1517716 w 2127316"/>
              <a:gd name="connsiteY15" fmla="*/ 6369 h 2432069"/>
              <a:gd name="connsiteX16" fmla="*/ 1416116 w 2127316"/>
              <a:gd name="connsiteY16" fmla="*/ 19 h 2432069"/>
              <a:gd name="connsiteX17" fmla="*/ 6416 w 2127316"/>
              <a:gd name="connsiteY17" fmla="*/ 101619 h 2432069"/>
              <a:gd name="connsiteX0" fmla="*/ 12700 w 2133600"/>
              <a:gd name="connsiteY0" fmla="*/ 101619 h 2432069"/>
              <a:gd name="connsiteX1" fmla="*/ 0 w 2133600"/>
              <a:gd name="connsiteY1" fmla="*/ 885844 h 2432069"/>
              <a:gd name="connsiteX2" fmla="*/ 12700 w 2133600"/>
              <a:gd name="connsiteY2" fmla="*/ 1206519 h 2432069"/>
              <a:gd name="connsiteX3" fmla="*/ 120650 w 2133600"/>
              <a:gd name="connsiteY3" fmla="*/ 1625619 h 2432069"/>
              <a:gd name="connsiteX4" fmla="*/ 311150 w 2133600"/>
              <a:gd name="connsiteY4" fmla="*/ 1657369 h 2432069"/>
              <a:gd name="connsiteX5" fmla="*/ 419100 w 2133600"/>
              <a:gd name="connsiteY5" fmla="*/ 1790719 h 2432069"/>
              <a:gd name="connsiteX6" fmla="*/ 603250 w 2133600"/>
              <a:gd name="connsiteY6" fmla="*/ 2063769 h 2432069"/>
              <a:gd name="connsiteX7" fmla="*/ 755650 w 2133600"/>
              <a:gd name="connsiteY7" fmla="*/ 2222519 h 2432069"/>
              <a:gd name="connsiteX8" fmla="*/ 806450 w 2133600"/>
              <a:gd name="connsiteY8" fmla="*/ 2292369 h 2432069"/>
              <a:gd name="connsiteX9" fmla="*/ 838200 w 2133600"/>
              <a:gd name="connsiteY9" fmla="*/ 2324119 h 2432069"/>
              <a:gd name="connsiteX10" fmla="*/ 876300 w 2133600"/>
              <a:gd name="connsiteY10" fmla="*/ 2368569 h 2432069"/>
              <a:gd name="connsiteX11" fmla="*/ 1085850 w 2133600"/>
              <a:gd name="connsiteY11" fmla="*/ 2432069 h 2432069"/>
              <a:gd name="connsiteX12" fmla="*/ 1130300 w 2133600"/>
              <a:gd name="connsiteY12" fmla="*/ 2349519 h 2432069"/>
              <a:gd name="connsiteX13" fmla="*/ 1149350 w 2133600"/>
              <a:gd name="connsiteY13" fmla="*/ 2311419 h 2432069"/>
              <a:gd name="connsiteX14" fmla="*/ 2133600 w 2133600"/>
              <a:gd name="connsiteY14" fmla="*/ 247669 h 2432069"/>
              <a:gd name="connsiteX15" fmla="*/ 1524000 w 2133600"/>
              <a:gd name="connsiteY15" fmla="*/ 6369 h 2432069"/>
              <a:gd name="connsiteX16" fmla="*/ 1422400 w 2133600"/>
              <a:gd name="connsiteY16" fmla="*/ 19 h 2432069"/>
              <a:gd name="connsiteX17" fmla="*/ 12700 w 2133600"/>
              <a:gd name="connsiteY17" fmla="*/ 101619 h 2432069"/>
              <a:gd name="connsiteX0" fmla="*/ 12700 w 2133600"/>
              <a:gd name="connsiteY0" fmla="*/ 101619 h 2432069"/>
              <a:gd name="connsiteX1" fmla="*/ 0 w 2133600"/>
              <a:gd name="connsiteY1" fmla="*/ 885844 h 2432069"/>
              <a:gd name="connsiteX2" fmla="*/ 12700 w 2133600"/>
              <a:gd name="connsiteY2" fmla="*/ 1206519 h 2432069"/>
              <a:gd name="connsiteX3" fmla="*/ 120650 w 2133600"/>
              <a:gd name="connsiteY3" fmla="*/ 1625619 h 2432069"/>
              <a:gd name="connsiteX4" fmla="*/ 288925 w 2133600"/>
              <a:gd name="connsiteY4" fmla="*/ 1870094 h 2432069"/>
              <a:gd name="connsiteX5" fmla="*/ 419100 w 2133600"/>
              <a:gd name="connsiteY5" fmla="*/ 1790719 h 2432069"/>
              <a:gd name="connsiteX6" fmla="*/ 603250 w 2133600"/>
              <a:gd name="connsiteY6" fmla="*/ 2063769 h 2432069"/>
              <a:gd name="connsiteX7" fmla="*/ 755650 w 2133600"/>
              <a:gd name="connsiteY7" fmla="*/ 2222519 h 2432069"/>
              <a:gd name="connsiteX8" fmla="*/ 806450 w 2133600"/>
              <a:gd name="connsiteY8" fmla="*/ 2292369 h 2432069"/>
              <a:gd name="connsiteX9" fmla="*/ 838200 w 2133600"/>
              <a:gd name="connsiteY9" fmla="*/ 2324119 h 2432069"/>
              <a:gd name="connsiteX10" fmla="*/ 876300 w 2133600"/>
              <a:gd name="connsiteY10" fmla="*/ 2368569 h 2432069"/>
              <a:gd name="connsiteX11" fmla="*/ 1085850 w 2133600"/>
              <a:gd name="connsiteY11" fmla="*/ 2432069 h 2432069"/>
              <a:gd name="connsiteX12" fmla="*/ 1130300 w 2133600"/>
              <a:gd name="connsiteY12" fmla="*/ 2349519 h 2432069"/>
              <a:gd name="connsiteX13" fmla="*/ 1149350 w 2133600"/>
              <a:gd name="connsiteY13" fmla="*/ 2311419 h 2432069"/>
              <a:gd name="connsiteX14" fmla="*/ 2133600 w 2133600"/>
              <a:gd name="connsiteY14" fmla="*/ 247669 h 2432069"/>
              <a:gd name="connsiteX15" fmla="*/ 1524000 w 2133600"/>
              <a:gd name="connsiteY15" fmla="*/ 6369 h 2432069"/>
              <a:gd name="connsiteX16" fmla="*/ 1422400 w 2133600"/>
              <a:gd name="connsiteY16" fmla="*/ 19 h 2432069"/>
              <a:gd name="connsiteX17" fmla="*/ 12700 w 2133600"/>
              <a:gd name="connsiteY17" fmla="*/ 101619 h 2432069"/>
              <a:gd name="connsiteX0" fmla="*/ 12700 w 2133600"/>
              <a:gd name="connsiteY0" fmla="*/ 101619 h 2432069"/>
              <a:gd name="connsiteX1" fmla="*/ 0 w 2133600"/>
              <a:gd name="connsiteY1" fmla="*/ 885844 h 2432069"/>
              <a:gd name="connsiteX2" fmla="*/ 12700 w 2133600"/>
              <a:gd name="connsiteY2" fmla="*/ 1206519 h 2432069"/>
              <a:gd name="connsiteX3" fmla="*/ 120650 w 2133600"/>
              <a:gd name="connsiteY3" fmla="*/ 1625619 h 2432069"/>
              <a:gd name="connsiteX4" fmla="*/ 288925 w 2133600"/>
              <a:gd name="connsiteY4" fmla="*/ 1870094 h 2432069"/>
              <a:gd name="connsiteX5" fmla="*/ 463550 w 2133600"/>
              <a:gd name="connsiteY5" fmla="*/ 2041544 h 2432069"/>
              <a:gd name="connsiteX6" fmla="*/ 603250 w 2133600"/>
              <a:gd name="connsiteY6" fmla="*/ 2063769 h 2432069"/>
              <a:gd name="connsiteX7" fmla="*/ 755650 w 2133600"/>
              <a:gd name="connsiteY7" fmla="*/ 2222519 h 2432069"/>
              <a:gd name="connsiteX8" fmla="*/ 806450 w 2133600"/>
              <a:gd name="connsiteY8" fmla="*/ 2292369 h 2432069"/>
              <a:gd name="connsiteX9" fmla="*/ 838200 w 2133600"/>
              <a:gd name="connsiteY9" fmla="*/ 2324119 h 2432069"/>
              <a:gd name="connsiteX10" fmla="*/ 876300 w 2133600"/>
              <a:gd name="connsiteY10" fmla="*/ 2368569 h 2432069"/>
              <a:gd name="connsiteX11" fmla="*/ 1085850 w 2133600"/>
              <a:gd name="connsiteY11" fmla="*/ 2432069 h 2432069"/>
              <a:gd name="connsiteX12" fmla="*/ 1130300 w 2133600"/>
              <a:gd name="connsiteY12" fmla="*/ 2349519 h 2432069"/>
              <a:gd name="connsiteX13" fmla="*/ 1149350 w 2133600"/>
              <a:gd name="connsiteY13" fmla="*/ 2311419 h 2432069"/>
              <a:gd name="connsiteX14" fmla="*/ 2133600 w 2133600"/>
              <a:gd name="connsiteY14" fmla="*/ 247669 h 2432069"/>
              <a:gd name="connsiteX15" fmla="*/ 1524000 w 2133600"/>
              <a:gd name="connsiteY15" fmla="*/ 6369 h 2432069"/>
              <a:gd name="connsiteX16" fmla="*/ 1422400 w 2133600"/>
              <a:gd name="connsiteY16" fmla="*/ 19 h 2432069"/>
              <a:gd name="connsiteX17" fmla="*/ 12700 w 2133600"/>
              <a:gd name="connsiteY17" fmla="*/ 101619 h 2432069"/>
              <a:gd name="connsiteX0" fmla="*/ 12700 w 2133600"/>
              <a:gd name="connsiteY0" fmla="*/ 101619 h 2432069"/>
              <a:gd name="connsiteX1" fmla="*/ 0 w 2133600"/>
              <a:gd name="connsiteY1" fmla="*/ 885844 h 2432069"/>
              <a:gd name="connsiteX2" fmla="*/ 12700 w 2133600"/>
              <a:gd name="connsiteY2" fmla="*/ 1206519 h 2432069"/>
              <a:gd name="connsiteX3" fmla="*/ 120650 w 2133600"/>
              <a:gd name="connsiteY3" fmla="*/ 1625619 h 2432069"/>
              <a:gd name="connsiteX4" fmla="*/ 288925 w 2133600"/>
              <a:gd name="connsiteY4" fmla="*/ 1870094 h 2432069"/>
              <a:gd name="connsiteX5" fmla="*/ 463550 w 2133600"/>
              <a:gd name="connsiteY5" fmla="*/ 2041544 h 2432069"/>
              <a:gd name="connsiteX6" fmla="*/ 619125 w 2133600"/>
              <a:gd name="connsiteY6" fmla="*/ 2190769 h 2432069"/>
              <a:gd name="connsiteX7" fmla="*/ 755650 w 2133600"/>
              <a:gd name="connsiteY7" fmla="*/ 2222519 h 2432069"/>
              <a:gd name="connsiteX8" fmla="*/ 806450 w 2133600"/>
              <a:gd name="connsiteY8" fmla="*/ 2292369 h 2432069"/>
              <a:gd name="connsiteX9" fmla="*/ 838200 w 2133600"/>
              <a:gd name="connsiteY9" fmla="*/ 2324119 h 2432069"/>
              <a:gd name="connsiteX10" fmla="*/ 876300 w 2133600"/>
              <a:gd name="connsiteY10" fmla="*/ 2368569 h 2432069"/>
              <a:gd name="connsiteX11" fmla="*/ 1085850 w 2133600"/>
              <a:gd name="connsiteY11" fmla="*/ 2432069 h 2432069"/>
              <a:gd name="connsiteX12" fmla="*/ 1130300 w 2133600"/>
              <a:gd name="connsiteY12" fmla="*/ 2349519 h 2432069"/>
              <a:gd name="connsiteX13" fmla="*/ 1149350 w 2133600"/>
              <a:gd name="connsiteY13" fmla="*/ 2311419 h 2432069"/>
              <a:gd name="connsiteX14" fmla="*/ 2133600 w 2133600"/>
              <a:gd name="connsiteY14" fmla="*/ 247669 h 2432069"/>
              <a:gd name="connsiteX15" fmla="*/ 1524000 w 2133600"/>
              <a:gd name="connsiteY15" fmla="*/ 6369 h 2432069"/>
              <a:gd name="connsiteX16" fmla="*/ 1422400 w 2133600"/>
              <a:gd name="connsiteY16" fmla="*/ 19 h 2432069"/>
              <a:gd name="connsiteX17" fmla="*/ 12700 w 2133600"/>
              <a:gd name="connsiteY17" fmla="*/ 101619 h 2432069"/>
              <a:gd name="connsiteX0" fmla="*/ 12700 w 2133600"/>
              <a:gd name="connsiteY0" fmla="*/ 101619 h 2432069"/>
              <a:gd name="connsiteX1" fmla="*/ 0 w 2133600"/>
              <a:gd name="connsiteY1" fmla="*/ 885844 h 2432069"/>
              <a:gd name="connsiteX2" fmla="*/ 12700 w 2133600"/>
              <a:gd name="connsiteY2" fmla="*/ 1206519 h 2432069"/>
              <a:gd name="connsiteX3" fmla="*/ 120650 w 2133600"/>
              <a:gd name="connsiteY3" fmla="*/ 1625619 h 2432069"/>
              <a:gd name="connsiteX4" fmla="*/ 288925 w 2133600"/>
              <a:gd name="connsiteY4" fmla="*/ 1870094 h 2432069"/>
              <a:gd name="connsiteX5" fmla="*/ 463550 w 2133600"/>
              <a:gd name="connsiteY5" fmla="*/ 2041544 h 2432069"/>
              <a:gd name="connsiteX6" fmla="*/ 619125 w 2133600"/>
              <a:gd name="connsiteY6" fmla="*/ 2190769 h 2432069"/>
              <a:gd name="connsiteX7" fmla="*/ 806450 w 2133600"/>
              <a:gd name="connsiteY7" fmla="*/ 2292369 h 2432069"/>
              <a:gd name="connsiteX8" fmla="*/ 838200 w 2133600"/>
              <a:gd name="connsiteY8" fmla="*/ 2324119 h 2432069"/>
              <a:gd name="connsiteX9" fmla="*/ 876300 w 2133600"/>
              <a:gd name="connsiteY9" fmla="*/ 2368569 h 2432069"/>
              <a:gd name="connsiteX10" fmla="*/ 1085850 w 2133600"/>
              <a:gd name="connsiteY10" fmla="*/ 2432069 h 2432069"/>
              <a:gd name="connsiteX11" fmla="*/ 1130300 w 2133600"/>
              <a:gd name="connsiteY11" fmla="*/ 2349519 h 2432069"/>
              <a:gd name="connsiteX12" fmla="*/ 1149350 w 2133600"/>
              <a:gd name="connsiteY12" fmla="*/ 2311419 h 2432069"/>
              <a:gd name="connsiteX13" fmla="*/ 2133600 w 2133600"/>
              <a:gd name="connsiteY13" fmla="*/ 247669 h 2432069"/>
              <a:gd name="connsiteX14" fmla="*/ 1524000 w 2133600"/>
              <a:gd name="connsiteY14" fmla="*/ 6369 h 2432069"/>
              <a:gd name="connsiteX15" fmla="*/ 1422400 w 2133600"/>
              <a:gd name="connsiteY15" fmla="*/ 19 h 2432069"/>
              <a:gd name="connsiteX16" fmla="*/ 12700 w 2133600"/>
              <a:gd name="connsiteY16" fmla="*/ 101619 h 2432069"/>
              <a:gd name="connsiteX0" fmla="*/ 12700 w 2133600"/>
              <a:gd name="connsiteY0" fmla="*/ 101619 h 2432069"/>
              <a:gd name="connsiteX1" fmla="*/ 0 w 2133600"/>
              <a:gd name="connsiteY1" fmla="*/ 885844 h 2432069"/>
              <a:gd name="connsiteX2" fmla="*/ 12700 w 2133600"/>
              <a:gd name="connsiteY2" fmla="*/ 1206519 h 2432069"/>
              <a:gd name="connsiteX3" fmla="*/ 120650 w 2133600"/>
              <a:gd name="connsiteY3" fmla="*/ 1625619 h 2432069"/>
              <a:gd name="connsiteX4" fmla="*/ 288925 w 2133600"/>
              <a:gd name="connsiteY4" fmla="*/ 1870094 h 2432069"/>
              <a:gd name="connsiteX5" fmla="*/ 463550 w 2133600"/>
              <a:gd name="connsiteY5" fmla="*/ 2041544 h 2432069"/>
              <a:gd name="connsiteX6" fmla="*/ 619125 w 2133600"/>
              <a:gd name="connsiteY6" fmla="*/ 2190769 h 2432069"/>
              <a:gd name="connsiteX7" fmla="*/ 838200 w 2133600"/>
              <a:gd name="connsiteY7" fmla="*/ 2324119 h 2432069"/>
              <a:gd name="connsiteX8" fmla="*/ 876300 w 2133600"/>
              <a:gd name="connsiteY8" fmla="*/ 2368569 h 2432069"/>
              <a:gd name="connsiteX9" fmla="*/ 1085850 w 2133600"/>
              <a:gd name="connsiteY9" fmla="*/ 2432069 h 2432069"/>
              <a:gd name="connsiteX10" fmla="*/ 1130300 w 2133600"/>
              <a:gd name="connsiteY10" fmla="*/ 2349519 h 2432069"/>
              <a:gd name="connsiteX11" fmla="*/ 1149350 w 2133600"/>
              <a:gd name="connsiteY11" fmla="*/ 2311419 h 2432069"/>
              <a:gd name="connsiteX12" fmla="*/ 2133600 w 2133600"/>
              <a:gd name="connsiteY12" fmla="*/ 247669 h 2432069"/>
              <a:gd name="connsiteX13" fmla="*/ 1524000 w 2133600"/>
              <a:gd name="connsiteY13" fmla="*/ 6369 h 2432069"/>
              <a:gd name="connsiteX14" fmla="*/ 1422400 w 2133600"/>
              <a:gd name="connsiteY14" fmla="*/ 19 h 2432069"/>
              <a:gd name="connsiteX15" fmla="*/ 12700 w 2133600"/>
              <a:gd name="connsiteY15" fmla="*/ 101619 h 2432069"/>
              <a:gd name="connsiteX0" fmla="*/ 12700 w 2133600"/>
              <a:gd name="connsiteY0" fmla="*/ 101619 h 2432069"/>
              <a:gd name="connsiteX1" fmla="*/ 0 w 2133600"/>
              <a:gd name="connsiteY1" fmla="*/ 885844 h 2432069"/>
              <a:gd name="connsiteX2" fmla="*/ 12700 w 2133600"/>
              <a:gd name="connsiteY2" fmla="*/ 1206519 h 2432069"/>
              <a:gd name="connsiteX3" fmla="*/ 120650 w 2133600"/>
              <a:gd name="connsiteY3" fmla="*/ 1625619 h 2432069"/>
              <a:gd name="connsiteX4" fmla="*/ 288925 w 2133600"/>
              <a:gd name="connsiteY4" fmla="*/ 1870094 h 2432069"/>
              <a:gd name="connsiteX5" fmla="*/ 463550 w 2133600"/>
              <a:gd name="connsiteY5" fmla="*/ 2041544 h 2432069"/>
              <a:gd name="connsiteX6" fmla="*/ 619125 w 2133600"/>
              <a:gd name="connsiteY6" fmla="*/ 2190769 h 2432069"/>
              <a:gd name="connsiteX7" fmla="*/ 876300 w 2133600"/>
              <a:gd name="connsiteY7" fmla="*/ 2368569 h 2432069"/>
              <a:gd name="connsiteX8" fmla="*/ 1085850 w 2133600"/>
              <a:gd name="connsiteY8" fmla="*/ 2432069 h 2432069"/>
              <a:gd name="connsiteX9" fmla="*/ 1130300 w 2133600"/>
              <a:gd name="connsiteY9" fmla="*/ 2349519 h 2432069"/>
              <a:gd name="connsiteX10" fmla="*/ 1149350 w 2133600"/>
              <a:gd name="connsiteY10" fmla="*/ 2311419 h 2432069"/>
              <a:gd name="connsiteX11" fmla="*/ 2133600 w 2133600"/>
              <a:gd name="connsiteY11" fmla="*/ 247669 h 2432069"/>
              <a:gd name="connsiteX12" fmla="*/ 1524000 w 2133600"/>
              <a:gd name="connsiteY12" fmla="*/ 6369 h 2432069"/>
              <a:gd name="connsiteX13" fmla="*/ 1422400 w 2133600"/>
              <a:gd name="connsiteY13" fmla="*/ 19 h 2432069"/>
              <a:gd name="connsiteX14" fmla="*/ 12700 w 2133600"/>
              <a:gd name="connsiteY14" fmla="*/ 101619 h 2432069"/>
              <a:gd name="connsiteX0" fmla="*/ 12700 w 2133600"/>
              <a:gd name="connsiteY0" fmla="*/ 101619 h 2473344"/>
              <a:gd name="connsiteX1" fmla="*/ 0 w 2133600"/>
              <a:gd name="connsiteY1" fmla="*/ 885844 h 2473344"/>
              <a:gd name="connsiteX2" fmla="*/ 12700 w 2133600"/>
              <a:gd name="connsiteY2" fmla="*/ 1206519 h 2473344"/>
              <a:gd name="connsiteX3" fmla="*/ 120650 w 2133600"/>
              <a:gd name="connsiteY3" fmla="*/ 1625619 h 2473344"/>
              <a:gd name="connsiteX4" fmla="*/ 288925 w 2133600"/>
              <a:gd name="connsiteY4" fmla="*/ 1870094 h 2473344"/>
              <a:gd name="connsiteX5" fmla="*/ 463550 w 2133600"/>
              <a:gd name="connsiteY5" fmla="*/ 2041544 h 2473344"/>
              <a:gd name="connsiteX6" fmla="*/ 619125 w 2133600"/>
              <a:gd name="connsiteY6" fmla="*/ 2190769 h 2473344"/>
              <a:gd name="connsiteX7" fmla="*/ 876300 w 2133600"/>
              <a:gd name="connsiteY7" fmla="*/ 2368569 h 2473344"/>
              <a:gd name="connsiteX8" fmla="*/ 1069975 w 2133600"/>
              <a:gd name="connsiteY8" fmla="*/ 2473344 h 2473344"/>
              <a:gd name="connsiteX9" fmla="*/ 1130300 w 2133600"/>
              <a:gd name="connsiteY9" fmla="*/ 2349519 h 2473344"/>
              <a:gd name="connsiteX10" fmla="*/ 1149350 w 2133600"/>
              <a:gd name="connsiteY10" fmla="*/ 2311419 h 2473344"/>
              <a:gd name="connsiteX11" fmla="*/ 2133600 w 2133600"/>
              <a:gd name="connsiteY11" fmla="*/ 247669 h 2473344"/>
              <a:gd name="connsiteX12" fmla="*/ 1524000 w 2133600"/>
              <a:gd name="connsiteY12" fmla="*/ 6369 h 2473344"/>
              <a:gd name="connsiteX13" fmla="*/ 1422400 w 2133600"/>
              <a:gd name="connsiteY13" fmla="*/ 19 h 2473344"/>
              <a:gd name="connsiteX14" fmla="*/ 12700 w 2133600"/>
              <a:gd name="connsiteY14" fmla="*/ 101619 h 2473344"/>
              <a:gd name="connsiteX0" fmla="*/ 12700 w 2133600"/>
              <a:gd name="connsiteY0" fmla="*/ 101619 h 2486044"/>
              <a:gd name="connsiteX1" fmla="*/ 0 w 2133600"/>
              <a:gd name="connsiteY1" fmla="*/ 885844 h 2486044"/>
              <a:gd name="connsiteX2" fmla="*/ 12700 w 2133600"/>
              <a:gd name="connsiteY2" fmla="*/ 1206519 h 2486044"/>
              <a:gd name="connsiteX3" fmla="*/ 120650 w 2133600"/>
              <a:gd name="connsiteY3" fmla="*/ 1625619 h 2486044"/>
              <a:gd name="connsiteX4" fmla="*/ 288925 w 2133600"/>
              <a:gd name="connsiteY4" fmla="*/ 1870094 h 2486044"/>
              <a:gd name="connsiteX5" fmla="*/ 463550 w 2133600"/>
              <a:gd name="connsiteY5" fmla="*/ 2041544 h 2486044"/>
              <a:gd name="connsiteX6" fmla="*/ 619125 w 2133600"/>
              <a:gd name="connsiteY6" fmla="*/ 2190769 h 2486044"/>
              <a:gd name="connsiteX7" fmla="*/ 876300 w 2133600"/>
              <a:gd name="connsiteY7" fmla="*/ 2368569 h 2486044"/>
              <a:gd name="connsiteX8" fmla="*/ 1101725 w 2133600"/>
              <a:gd name="connsiteY8" fmla="*/ 2486044 h 2486044"/>
              <a:gd name="connsiteX9" fmla="*/ 1130300 w 2133600"/>
              <a:gd name="connsiteY9" fmla="*/ 2349519 h 2486044"/>
              <a:gd name="connsiteX10" fmla="*/ 1149350 w 2133600"/>
              <a:gd name="connsiteY10" fmla="*/ 2311419 h 2486044"/>
              <a:gd name="connsiteX11" fmla="*/ 2133600 w 2133600"/>
              <a:gd name="connsiteY11" fmla="*/ 247669 h 2486044"/>
              <a:gd name="connsiteX12" fmla="*/ 1524000 w 2133600"/>
              <a:gd name="connsiteY12" fmla="*/ 6369 h 2486044"/>
              <a:gd name="connsiteX13" fmla="*/ 1422400 w 2133600"/>
              <a:gd name="connsiteY13" fmla="*/ 19 h 2486044"/>
              <a:gd name="connsiteX14" fmla="*/ 12700 w 2133600"/>
              <a:gd name="connsiteY14" fmla="*/ 101619 h 2486044"/>
              <a:gd name="connsiteX0" fmla="*/ 12700 w 2133600"/>
              <a:gd name="connsiteY0" fmla="*/ 101619 h 2536765"/>
              <a:gd name="connsiteX1" fmla="*/ 0 w 2133600"/>
              <a:gd name="connsiteY1" fmla="*/ 885844 h 2536765"/>
              <a:gd name="connsiteX2" fmla="*/ 12700 w 2133600"/>
              <a:gd name="connsiteY2" fmla="*/ 1206519 h 2536765"/>
              <a:gd name="connsiteX3" fmla="*/ 120650 w 2133600"/>
              <a:gd name="connsiteY3" fmla="*/ 1625619 h 2536765"/>
              <a:gd name="connsiteX4" fmla="*/ 288925 w 2133600"/>
              <a:gd name="connsiteY4" fmla="*/ 1870094 h 2536765"/>
              <a:gd name="connsiteX5" fmla="*/ 463550 w 2133600"/>
              <a:gd name="connsiteY5" fmla="*/ 2041544 h 2536765"/>
              <a:gd name="connsiteX6" fmla="*/ 619125 w 2133600"/>
              <a:gd name="connsiteY6" fmla="*/ 2190769 h 2536765"/>
              <a:gd name="connsiteX7" fmla="*/ 876300 w 2133600"/>
              <a:gd name="connsiteY7" fmla="*/ 2368569 h 2536765"/>
              <a:gd name="connsiteX8" fmla="*/ 1101725 w 2133600"/>
              <a:gd name="connsiteY8" fmla="*/ 2486044 h 2536765"/>
              <a:gd name="connsiteX9" fmla="*/ 1130300 w 2133600"/>
              <a:gd name="connsiteY9" fmla="*/ 2349519 h 2536765"/>
              <a:gd name="connsiteX10" fmla="*/ 2133600 w 2133600"/>
              <a:gd name="connsiteY10" fmla="*/ 247669 h 2536765"/>
              <a:gd name="connsiteX11" fmla="*/ 1524000 w 2133600"/>
              <a:gd name="connsiteY11" fmla="*/ 6369 h 2536765"/>
              <a:gd name="connsiteX12" fmla="*/ 1422400 w 2133600"/>
              <a:gd name="connsiteY12" fmla="*/ 19 h 2536765"/>
              <a:gd name="connsiteX13" fmla="*/ 12700 w 2133600"/>
              <a:gd name="connsiteY13" fmla="*/ 101619 h 2536765"/>
              <a:gd name="connsiteX0" fmla="*/ 12700 w 2133600"/>
              <a:gd name="connsiteY0" fmla="*/ 101619 h 2486044"/>
              <a:gd name="connsiteX1" fmla="*/ 0 w 2133600"/>
              <a:gd name="connsiteY1" fmla="*/ 885844 h 2486044"/>
              <a:gd name="connsiteX2" fmla="*/ 12700 w 2133600"/>
              <a:gd name="connsiteY2" fmla="*/ 1206519 h 2486044"/>
              <a:gd name="connsiteX3" fmla="*/ 120650 w 2133600"/>
              <a:gd name="connsiteY3" fmla="*/ 1625619 h 2486044"/>
              <a:gd name="connsiteX4" fmla="*/ 288925 w 2133600"/>
              <a:gd name="connsiteY4" fmla="*/ 1870094 h 2486044"/>
              <a:gd name="connsiteX5" fmla="*/ 463550 w 2133600"/>
              <a:gd name="connsiteY5" fmla="*/ 2041544 h 2486044"/>
              <a:gd name="connsiteX6" fmla="*/ 619125 w 2133600"/>
              <a:gd name="connsiteY6" fmla="*/ 2190769 h 2486044"/>
              <a:gd name="connsiteX7" fmla="*/ 876300 w 2133600"/>
              <a:gd name="connsiteY7" fmla="*/ 2368569 h 2486044"/>
              <a:gd name="connsiteX8" fmla="*/ 1101725 w 2133600"/>
              <a:gd name="connsiteY8" fmla="*/ 2486044 h 2486044"/>
              <a:gd name="connsiteX9" fmla="*/ 2133600 w 2133600"/>
              <a:gd name="connsiteY9" fmla="*/ 247669 h 2486044"/>
              <a:gd name="connsiteX10" fmla="*/ 1524000 w 2133600"/>
              <a:gd name="connsiteY10" fmla="*/ 6369 h 2486044"/>
              <a:gd name="connsiteX11" fmla="*/ 1422400 w 2133600"/>
              <a:gd name="connsiteY11" fmla="*/ 19 h 2486044"/>
              <a:gd name="connsiteX12" fmla="*/ 12700 w 2133600"/>
              <a:gd name="connsiteY12" fmla="*/ 101619 h 2486044"/>
              <a:gd name="connsiteX0" fmla="*/ 12700 w 2133600"/>
              <a:gd name="connsiteY0" fmla="*/ 101619 h 2486044"/>
              <a:gd name="connsiteX1" fmla="*/ 0 w 2133600"/>
              <a:gd name="connsiteY1" fmla="*/ 885844 h 2486044"/>
              <a:gd name="connsiteX2" fmla="*/ 12700 w 2133600"/>
              <a:gd name="connsiteY2" fmla="*/ 1206519 h 2486044"/>
              <a:gd name="connsiteX3" fmla="*/ 120650 w 2133600"/>
              <a:gd name="connsiteY3" fmla="*/ 1625619 h 2486044"/>
              <a:gd name="connsiteX4" fmla="*/ 288925 w 2133600"/>
              <a:gd name="connsiteY4" fmla="*/ 1870094 h 2486044"/>
              <a:gd name="connsiteX5" fmla="*/ 463550 w 2133600"/>
              <a:gd name="connsiteY5" fmla="*/ 2041544 h 2486044"/>
              <a:gd name="connsiteX6" fmla="*/ 619125 w 2133600"/>
              <a:gd name="connsiteY6" fmla="*/ 2190769 h 2486044"/>
              <a:gd name="connsiteX7" fmla="*/ 876300 w 2133600"/>
              <a:gd name="connsiteY7" fmla="*/ 2368569 h 2486044"/>
              <a:gd name="connsiteX8" fmla="*/ 1101725 w 2133600"/>
              <a:gd name="connsiteY8" fmla="*/ 2486044 h 2486044"/>
              <a:gd name="connsiteX9" fmla="*/ 2133600 w 2133600"/>
              <a:gd name="connsiteY9" fmla="*/ 247669 h 2486044"/>
              <a:gd name="connsiteX10" fmla="*/ 1524000 w 2133600"/>
              <a:gd name="connsiteY10" fmla="*/ 6369 h 2486044"/>
              <a:gd name="connsiteX11" fmla="*/ 1422400 w 2133600"/>
              <a:gd name="connsiteY11" fmla="*/ 19 h 2486044"/>
              <a:gd name="connsiteX12" fmla="*/ 12700 w 2133600"/>
              <a:gd name="connsiteY12" fmla="*/ 101619 h 2486044"/>
              <a:gd name="connsiteX0" fmla="*/ 12700 w 2133600"/>
              <a:gd name="connsiteY0" fmla="*/ 101619 h 2466994"/>
              <a:gd name="connsiteX1" fmla="*/ 0 w 2133600"/>
              <a:gd name="connsiteY1" fmla="*/ 885844 h 2466994"/>
              <a:gd name="connsiteX2" fmla="*/ 12700 w 2133600"/>
              <a:gd name="connsiteY2" fmla="*/ 1206519 h 2466994"/>
              <a:gd name="connsiteX3" fmla="*/ 120650 w 2133600"/>
              <a:gd name="connsiteY3" fmla="*/ 1625619 h 2466994"/>
              <a:gd name="connsiteX4" fmla="*/ 288925 w 2133600"/>
              <a:gd name="connsiteY4" fmla="*/ 1870094 h 2466994"/>
              <a:gd name="connsiteX5" fmla="*/ 463550 w 2133600"/>
              <a:gd name="connsiteY5" fmla="*/ 2041544 h 2466994"/>
              <a:gd name="connsiteX6" fmla="*/ 619125 w 2133600"/>
              <a:gd name="connsiteY6" fmla="*/ 2190769 h 2466994"/>
              <a:gd name="connsiteX7" fmla="*/ 876300 w 2133600"/>
              <a:gd name="connsiteY7" fmla="*/ 2368569 h 2466994"/>
              <a:gd name="connsiteX8" fmla="*/ 1095375 w 2133600"/>
              <a:gd name="connsiteY8" fmla="*/ 2466994 h 2466994"/>
              <a:gd name="connsiteX9" fmla="*/ 2133600 w 2133600"/>
              <a:gd name="connsiteY9" fmla="*/ 247669 h 2466994"/>
              <a:gd name="connsiteX10" fmla="*/ 1524000 w 2133600"/>
              <a:gd name="connsiteY10" fmla="*/ 6369 h 2466994"/>
              <a:gd name="connsiteX11" fmla="*/ 1422400 w 2133600"/>
              <a:gd name="connsiteY11" fmla="*/ 19 h 2466994"/>
              <a:gd name="connsiteX12" fmla="*/ 12700 w 2133600"/>
              <a:gd name="connsiteY12" fmla="*/ 101619 h 2466994"/>
              <a:gd name="connsiteX0" fmla="*/ 12700 w 2133600"/>
              <a:gd name="connsiteY0" fmla="*/ 101619 h 2466994"/>
              <a:gd name="connsiteX1" fmla="*/ 0 w 2133600"/>
              <a:gd name="connsiteY1" fmla="*/ 885844 h 2466994"/>
              <a:gd name="connsiteX2" fmla="*/ 12700 w 2133600"/>
              <a:gd name="connsiteY2" fmla="*/ 1206519 h 2466994"/>
              <a:gd name="connsiteX3" fmla="*/ 120650 w 2133600"/>
              <a:gd name="connsiteY3" fmla="*/ 1625619 h 2466994"/>
              <a:gd name="connsiteX4" fmla="*/ 288925 w 2133600"/>
              <a:gd name="connsiteY4" fmla="*/ 1870094 h 2466994"/>
              <a:gd name="connsiteX5" fmla="*/ 463550 w 2133600"/>
              <a:gd name="connsiteY5" fmla="*/ 2041544 h 2466994"/>
              <a:gd name="connsiteX6" fmla="*/ 619125 w 2133600"/>
              <a:gd name="connsiteY6" fmla="*/ 2190769 h 2466994"/>
              <a:gd name="connsiteX7" fmla="*/ 876300 w 2133600"/>
              <a:gd name="connsiteY7" fmla="*/ 2368569 h 2466994"/>
              <a:gd name="connsiteX8" fmla="*/ 1095375 w 2133600"/>
              <a:gd name="connsiteY8" fmla="*/ 2466994 h 2466994"/>
              <a:gd name="connsiteX9" fmla="*/ 2133600 w 2133600"/>
              <a:gd name="connsiteY9" fmla="*/ 247669 h 2466994"/>
              <a:gd name="connsiteX10" fmla="*/ 1524000 w 2133600"/>
              <a:gd name="connsiteY10" fmla="*/ 6369 h 2466994"/>
              <a:gd name="connsiteX11" fmla="*/ 1422400 w 2133600"/>
              <a:gd name="connsiteY11" fmla="*/ 19 h 2466994"/>
              <a:gd name="connsiteX12" fmla="*/ 12700 w 2133600"/>
              <a:gd name="connsiteY12" fmla="*/ 101619 h 2466994"/>
              <a:gd name="connsiteX0" fmla="*/ 12700 w 2133600"/>
              <a:gd name="connsiteY0" fmla="*/ 101619 h 2466994"/>
              <a:gd name="connsiteX1" fmla="*/ 0 w 2133600"/>
              <a:gd name="connsiteY1" fmla="*/ 885844 h 2466994"/>
              <a:gd name="connsiteX2" fmla="*/ 12700 w 2133600"/>
              <a:gd name="connsiteY2" fmla="*/ 1206519 h 2466994"/>
              <a:gd name="connsiteX3" fmla="*/ 120650 w 2133600"/>
              <a:gd name="connsiteY3" fmla="*/ 1625619 h 2466994"/>
              <a:gd name="connsiteX4" fmla="*/ 288925 w 2133600"/>
              <a:gd name="connsiteY4" fmla="*/ 1870094 h 2466994"/>
              <a:gd name="connsiteX5" fmla="*/ 441325 w 2133600"/>
              <a:gd name="connsiteY5" fmla="*/ 2051069 h 2466994"/>
              <a:gd name="connsiteX6" fmla="*/ 619125 w 2133600"/>
              <a:gd name="connsiteY6" fmla="*/ 2190769 h 2466994"/>
              <a:gd name="connsiteX7" fmla="*/ 876300 w 2133600"/>
              <a:gd name="connsiteY7" fmla="*/ 2368569 h 2466994"/>
              <a:gd name="connsiteX8" fmla="*/ 1095375 w 2133600"/>
              <a:gd name="connsiteY8" fmla="*/ 2466994 h 2466994"/>
              <a:gd name="connsiteX9" fmla="*/ 2133600 w 2133600"/>
              <a:gd name="connsiteY9" fmla="*/ 247669 h 2466994"/>
              <a:gd name="connsiteX10" fmla="*/ 1524000 w 2133600"/>
              <a:gd name="connsiteY10" fmla="*/ 6369 h 2466994"/>
              <a:gd name="connsiteX11" fmla="*/ 1422400 w 2133600"/>
              <a:gd name="connsiteY11" fmla="*/ 19 h 2466994"/>
              <a:gd name="connsiteX12" fmla="*/ 12700 w 2133600"/>
              <a:gd name="connsiteY12" fmla="*/ 101619 h 2466994"/>
              <a:gd name="connsiteX0" fmla="*/ 12700 w 2133600"/>
              <a:gd name="connsiteY0" fmla="*/ 101619 h 2466994"/>
              <a:gd name="connsiteX1" fmla="*/ 0 w 2133600"/>
              <a:gd name="connsiteY1" fmla="*/ 885844 h 2466994"/>
              <a:gd name="connsiteX2" fmla="*/ 12700 w 2133600"/>
              <a:gd name="connsiteY2" fmla="*/ 1206519 h 2466994"/>
              <a:gd name="connsiteX3" fmla="*/ 120650 w 2133600"/>
              <a:gd name="connsiteY3" fmla="*/ 1625619 h 2466994"/>
              <a:gd name="connsiteX4" fmla="*/ 288925 w 2133600"/>
              <a:gd name="connsiteY4" fmla="*/ 1870094 h 2466994"/>
              <a:gd name="connsiteX5" fmla="*/ 441325 w 2133600"/>
              <a:gd name="connsiteY5" fmla="*/ 2044719 h 2466994"/>
              <a:gd name="connsiteX6" fmla="*/ 619125 w 2133600"/>
              <a:gd name="connsiteY6" fmla="*/ 2190769 h 2466994"/>
              <a:gd name="connsiteX7" fmla="*/ 876300 w 2133600"/>
              <a:gd name="connsiteY7" fmla="*/ 2368569 h 2466994"/>
              <a:gd name="connsiteX8" fmla="*/ 1095375 w 2133600"/>
              <a:gd name="connsiteY8" fmla="*/ 2466994 h 2466994"/>
              <a:gd name="connsiteX9" fmla="*/ 2133600 w 2133600"/>
              <a:gd name="connsiteY9" fmla="*/ 247669 h 2466994"/>
              <a:gd name="connsiteX10" fmla="*/ 1524000 w 2133600"/>
              <a:gd name="connsiteY10" fmla="*/ 6369 h 2466994"/>
              <a:gd name="connsiteX11" fmla="*/ 1422400 w 2133600"/>
              <a:gd name="connsiteY11" fmla="*/ 19 h 2466994"/>
              <a:gd name="connsiteX12" fmla="*/ 12700 w 2133600"/>
              <a:gd name="connsiteY12" fmla="*/ 101619 h 2466994"/>
              <a:gd name="connsiteX0" fmla="*/ 12700 w 2133600"/>
              <a:gd name="connsiteY0" fmla="*/ 101619 h 2466994"/>
              <a:gd name="connsiteX1" fmla="*/ 0 w 2133600"/>
              <a:gd name="connsiteY1" fmla="*/ 885844 h 2466994"/>
              <a:gd name="connsiteX2" fmla="*/ 12700 w 2133600"/>
              <a:gd name="connsiteY2" fmla="*/ 1206519 h 2466994"/>
              <a:gd name="connsiteX3" fmla="*/ 120650 w 2133600"/>
              <a:gd name="connsiteY3" fmla="*/ 1625619 h 2466994"/>
              <a:gd name="connsiteX4" fmla="*/ 288925 w 2133600"/>
              <a:gd name="connsiteY4" fmla="*/ 1870094 h 2466994"/>
              <a:gd name="connsiteX5" fmla="*/ 441325 w 2133600"/>
              <a:gd name="connsiteY5" fmla="*/ 2044719 h 2466994"/>
              <a:gd name="connsiteX6" fmla="*/ 609600 w 2133600"/>
              <a:gd name="connsiteY6" fmla="*/ 2197119 h 2466994"/>
              <a:gd name="connsiteX7" fmla="*/ 876300 w 2133600"/>
              <a:gd name="connsiteY7" fmla="*/ 2368569 h 2466994"/>
              <a:gd name="connsiteX8" fmla="*/ 1095375 w 2133600"/>
              <a:gd name="connsiteY8" fmla="*/ 2466994 h 2466994"/>
              <a:gd name="connsiteX9" fmla="*/ 2133600 w 2133600"/>
              <a:gd name="connsiteY9" fmla="*/ 247669 h 2466994"/>
              <a:gd name="connsiteX10" fmla="*/ 1524000 w 2133600"/>
              <a:gd name="connsiteY10" fmla="*/ 6369 h 2466994"/>
              <a:gd name="connsiteX11" fmla="*/ 1422400 w 2133600"/>
              <a:gd name="connsiteY11" fmla="*/ 19 h 2466994"/>
              <a:gd name="connsiteX12" fmla="*/ 12700 w 2133600"/>
              <a:gd name="connsiteY12" fmla="*/ 101619 h 2466994"/>
              <a:gd name="connsiteX0" fmla="*/ 12700 w 2133600"/>
              <a:gd name="connsiteY0" fmla="*/ 101619 h 2466994"/>
              <a:gd name="connsiteX1" fmla="*/ 0 w 2133600"/>
              <a:gd name="connsiteY1" fmla="*/ 885844 h 2466994"/>
              <a:gd name="connsiteX2" fmla="*/ 12700 w 2133600"/>
              <a:gd name="connsiteY2" fmla="*/ 1206519 h 2466994"/>
              <a:gd name="connsiteX3" fmla="*/ 120650 w 2133600"/>
              <a:gd name="connsiteY3" fmla="*/ 1625619 h 2466994"/>
              <a:gd name="connsiteX4" fmla="*/ 288925 w 2133600"/>
              <a:gd name="connsiteY4" fmla="*/ 1870094 h 2466994"/>
              <a:gd name="connsiteX5" fmla="*/ 441325 w 2133600"/>
              <a:gd name="connsiteY5" fmla="*/ 2044719 h 2466994"/>
              <a:gd name="connsiteX6" fmla="*/ 619125 w 2133600"/>
              <a:gd name="connsiteY6" fmla="*/ 2197119 h 2466994"/>
              <a:gd name="connsiteX7" fmla="*/ 876300 w 2133600"/>
              <a:gd name="connsiteY7" fmla="*/ 2368569 h 2466994"/>
              <a:gd name="connsiteX8" fmla="*/ 1095375 w 2133600"/>
              <a:gd name="connsiteY8" fmla="*/ 2466994 h 2466994"/>
              <a:gd name="connsiteX9" fmla="*/ 2133600 w 2133600"/>
              <a:gd name="connsiteY9" fmla="*/ 247669 h 2466994"/>
              <a:gd name="connsiteX10" fmla="*/ 1524000 w 2133600"/>
              <a:gd name="connsiteY10" fmla="*/ 6369 h 2466994"/>
              <a:gd name="connsiteX11" fmla="*/ 1422400 w 2133600"/>
              <a:gd name="connsiteY11" fmla="*/ 19 h 2466994"/>
              <a:gd name="connsiteX12" fmla="*/ 12700 w 2133600"/>
              <a:gd name="connsiteY12" fmla="*/ 101619 h 2466994"/>
              <a:gd name="connsiteX0" fmla="*/ 12700 w 2133600"/>
              <a:gd name="connsiteY0" fmla="*/ 101619 h 2466994"/>
              <a:gd name="connsiteX1" fmla="*/ 0 w 2133600"/>
              <a:gd name="connsiteY1" fmla="*/ 885844 h 2466994"/>
              <a:gd name="connsiteX2" fmla="*/ 12700 w 2133600"/>
              <a:gd name="connsiteY2" fmla="*/ 1206519 h 2466994"/>
              <a:gd name="connsiteX3" fmla="*/ 28575 w 2133600"/>
              <a:gd name="connsiteY3" fmla="*/ 1441468 h 2466994"/>
              <a:gd name="connsiteX4" fmla="*/ 120650 w 2133600"/>
              <a:gd name="connsiteY4" fmla="*/ 1625619 h 2466994"/>
              <a:gd name="connsiteX5" fmla="*/ 288925 w 2133600"/>
              <a:gd name="connsiteY5" fmla="*/ 1870094 h 2466994"/>
              <a:gd name="connsiteX6" fmla="*/ 441325 w 2133600"/>
              <a:gd name="connsiteY6" fmla="*/ 2044719 h 2466994"/>
              <a:gd name="connsiteX7" fmla="*/ 619125 w 2133600"/>
              <a:gd name="connsiteY7" fmla="*/ 2197119 h 2466994"/>
              <a:gd name="connsiteX8" fmla="*/ 876300 w 2133600"/>
              <a:gd name="connsiteY8" fmla="*/ 2368569 h 2466994"/>
              <a:gd name="connsiteX9" fmla="*/ 1095375 w 2133600"/>
              <a:gd name="connsiteY9" fmla="*/ 2466994 h 2466994"/>
              <a:gd name="connsiteX10" fmla="*/ 2133600 w 2133600"/>
              <a:gd name="connsiteY10" fmla="*/ 247669 h 2466994"/>
              <a:gd name="connsiteX11" fmla="*/ 1524000 w 2133600"/>
              <a:gd name="connsiteY11" fmla="*/ 6369 h 2466994"/>
              <a:gd name="connsiteX12" fmla="*/ 1422400 w 2133600"/>
              <a:gd name="connsiteY12" fmla="*/ 19 h 2466994"/>
              <a:gd name="connsiteX13" fmla="*/ 12700 w 2133600"/>
              <a:gd name="connsiteY13" fmla="*/ 101619 h 2466994"/>
              <a:gd name="connsiteX0" fmla="*/ 32232 w 2153132"/>
              <a:gd name="connsiteY0" fmla="*/ 101619 h 2466994"/>
              <a:gd name="connsiteX1" fmla="*/ 19532 w 2153132"/>
              <a:gd name="connsiteY1" fmla="*/ 885844 h 2466994"/>
              <a:gd name="connsiteX2" fmla="*/ 482 w 2153132"/>
              <a:gd name="connsiteY2" fmla="*/ 1047769 h 2466994"/>
              <a:gd name="connsiteX3" fmla="*/ 48107 w 2153132"/>
              <a:gd name="connsiteY3" fmla="*/ 1441468 h 2466994"/>
              <a:gd name="connsiteX4" fmla="*/ 140182 w 2153132"/>
              <a:gd name="connsiteY4" fmla="*/ 1625619 h 2466994"/>
              <a:gd name="connsiteX5" fmla="*/ 308457 w 2153132"/>
              <a:gd name="connsiteY5" fmla="*/ 1870094 h 2466994"/>
              <a:gd name="connsiteX6" fmla="*/ 460857 w 2153132"/>
              <a:gd name="connsiteY6" fmla="*/ 2044719 h 2466994"/>
              <a:gd name="connsiteX7" fmla="*/ 638657 w 2153132"/>
              <a:gd name="connsiteY7" fmla="*/ 2197119 h 2466994"/>
              <a:gd name="connsiteX8" fmla="*/ 895832 w 2153132"/>
              <a:gd name="connsiteY8" fmla="*/ 2368569 h 2466994"/>
              <a:gd name="connsiteX9" fmla="*/ 1114907 w 2153132"/>
              <a:gd name="connsiteY9" fmla="*/ 2466994 h 2466994"/>
              <a:gd name="connsiteX10" fmla="*/ 2153132 w 2153132"/>
              <a:gd name="connsiteY10" fmla="*/ 247669 h 2466994"/>
              <a:gd name="connsiteX11" fmla="*/ 1543532 w 2153132"/>
              <a:gd name="connsiteY11" fmla="*/ 6369 h 2466994"/>
              <a:gd name="connsiteX12" fmla="*/ 1441932 w 2153132"/>
              <a:gd name="connsiteY12" fmla="*/ 19 h 2466994"/>
              <a:gd name="connsiteX13" fmla="*/ 32232 w 2153132"/>
              <a:gd name="connsiteY13" fmla="*/ 101619 h 2466994"/>
              <a:gd name="connsiteX0" fmla="*/ 32108 w 2153008"/>
              <a:gd name="connsiteY0" fmla="*/ 101619 h 2466994"/>
              <a:gd name="connsiteX1" fmla="*/ 22583 w 2153008"/>
              <a:gd name="connsiteY1" fmla="*/ 571519 h 2466994"/>
              <a:gd name="connsiteX2" fmla="*/ 358 w 2153008"/>
              <a:gd name="connsiteY2" fmla="*/ 1047769 h 2466994"/>
              <a:gd name="connsiteX3" fmla="*/ 47983 w 2153008"/>
              <a:gd name="connsiteY3" fmla="*/ 1441468 h 2466994"/>
              <a:gd name="connsiteX4" fmla="*/ 140058 w 2153008"/>
              <a:gd name="connsiteY4" fmla="*/ 1625619 h 2466994"/>
              <a:gd name="connsiteX5" fmla="*/ 308333 w 2153008"/>
              <a:gd name="connsiteY5" fmla="*/ 1870094 h 2466994"/>
              <a:gd name="connsiteX6" fmla="*/ 460733 w 2153008"/>
              <a:gd name="connsiteY6" fmla="*/ 2044719 h 2466994"/>
              <a:gd name="connsiteX7" fmla="*/ 638533 w 2153008"/>
              <a:gd name="connsiteY7" fmla="*/ 2197119 h 2466994"/>
              <a:gd name="connsiteX8" fmla="*/ 895708 w 2153008"/>
              <a:gd name="connsiteY8" fmla="*/ 2368569 h 2466994"/>
              <a:gd name="connsiteX9" fmla="*/ 1114783 w 2153008"/>
              <a:gd name="connsiteY9" fmla="*/ 2466994 h 2466994"/>
              <a:gd name="connsiteX10" fmla="*/ 2153008 w 2153008"/>
              <a:gd name="connsiteY10" fmla="*/ 247669 h 2466994"/>
              <a:gd name="connsiteX11" fmla="*/ 1543408 w 2153008"/>
              <a:gd name="connsiteY11" fmla="*/ 6369 h 2466994"/>
              <a:gd name="connsiteX12" fmla="*/ 1441808 w 2153008"/>
              <a:gd name="connsiteY12" fmla="*/ 19 h 2466994"/>
              <a:gd name="connsiteX13" fmla="*/ 32108 w 2153008"/>
              <a:gd name="connsiteY13" fmla="*/ 101619 h 2466994"/>
              <a:gd name="connsiteX0" fmla="*/ 0 w 2159000"/>
              <a:gd name="connsiteY0" fmla="*/ 101619 h 2466994"/>
              <a:gd name="connsiteX1" fmla="*/ 28575 w 2159000"/>
              <a:gd name="connsiteY1" fmla="*/ 571519 h 2466994"/>
              <a:gd name="connsiteX2" fmla="*/ 6350 w 2159000"/>
              <a:gd name="connsiteY2" fmla="*/ 1047769 h 2466994"/>
              <a:gd name="connsiteX3" fmla="*/ 53975 w 2159000"/>
              <a:gd name="connsiteY3" fmla="*/ 1441468 h 2466994"/>
              <a:gd name="connsiteX4" fmla="*/ 146050 w 2159000"/>
              <a:gd name="connsiteY4" fmla="*/ 1625619 h 2466994"/>
              <a:gd name="connsiteX5" fmla="*/ 314325 w 2159000"/>
              <a:gd name="connsiteY5" fmla="*/ 1870094 h 2466994"/>
              <a:gd name="connsiteX6" fmla="*/ 466725 w 2159000"/>
              <a:gd name="connsiteY6" fmla="*/ 2044719 h 2466994"/>
              <a:gd name="connsiteX7" fmla="*/ 644525 w 2159000"/>
              <a:gd name="connsiteY7" fmla="*/ 2197119 h 2466994"/>
              <a:gd name="connsiteX8" fmla="*/ 901700 w 2159000"/>
              <a:gd name="connsiteY8" fmla="*/ 2368569 h 2466994"/>
              <a:gd name="connsiteX9" fmla="*/ 1120775 w 2159000"/>
              <a:gd name="connsiteY9" fmla="*/ 2466994 h 2466994"/>
              <a:gd name="connsiteX10" fmla="*/ 2159000 w 2159000"/>
              <a:gd name="connsiteY10" fmla="*/ 247669 h 2466994"/>
              <a:gd name="connsiteX11" fmla="*/ 1549400 w 2159000"/>
              <a:gd name="connsiteY11" fmla="*/ 6369 h 2466994"/>
              <a:gd name="connsiteX12" fmla="*/ 1447800 w 2159000"/>
              <a:gd name="connsiteY12" fmla="*/ 19 h 2466994"/>
              <a:gd name="connsiteX13" fmla="*/ 0 w 2159000"/>
              <a:gd name="connsiteY13" fmla="*/ 101619 h 2466994"/>
              <a:gd name="connsiteX0" fmla="*/ 0 w 2159000"/>
              <a:gd name="connsiteY0" fmla="*/ 101619 h 2466994"/>
              <a:gd name="connsiteX1" fmla="*/ 60325 w 2159000"/>
              <a:gd name="connsiteY1" fmla="*/ 549294 h 2466994"/>
              <a:gd name="connsiteX2" fmla="*/ 6350 w 2159000"/>
              <a:gd name="connsiteY2" fmla="*/ 1047769 h 2466994"/>
              <a:gd name="connsiteX3" fmla="*/ 53975 w 2159000"/>
              <a:gd name="connsiteY3" fmla="*/ 1441468 h 2466994"/>
              <a:gd name="connsiteX4" fmla="*/ 146050 w 2159000"/>
              <a:gd name="connsiteY4" fmla="*/ 1625619 h 2466994"/>
              <a:gd name="connsiteX5" fmla="*/ 314325 w 2159000"/>
              <a:gd name="connsiteY5" fmla="*/ 1870094 h 2466994"/>
              <a:gd name="connsiteX6" fmla="*/ 466725 w 2159000"/>
              <a:gd name="connsiteY6" fmla="*/ 2044719 h 2466994"/>
              <a:gd name="connsiteX7" fmla="*/ 644525 w 2159000"/>
              <a:gd name="connsiteY7" fmla="*/ 2197119 h 2466994"/>
              <a:gd name="connsiteX8" fmla="*/ 901700 w 2159000"/>
              <a:gd name="connsiteY8" fmla="*/ 2368569 h 2466994"/>
              <a:gd name="connsiteX9" fmla="*/ 1120775 w 2159000"/>
              <a:gd name="connsiteY9" fmla="*/ 2466994 h 2466994"/>
              <a:gd name="connsiteX10" fmla="*/ 2159000 w 2159000"/>
              <a:gd name="connsiteY10" fmla="*/ 247669 h 2466994"/>
              <a:gd name="connsiteX11" fmla="*/ 1549400 w 2159000"/>
              <a:gd name="connsiteY11" fmla="*/ 6369 h 2466994"/>
              <a:gd name="connsiteX12" fmla="*/ 1447800 w 2159000"/>
              <a:gd name="connsiteY12" fmla="*/ 19 h 2466994"/>
              <a:gd name="connsiteX13" fmla="*/ 0 w 2159000"/>
              <a:gd name="connsiteY13" fmla="*/ 101619 h 2466994"/>
              <a:gd name="connsiteX0" fmla="*/ 47652 w 2152677"/>
              <a:gd name="connsiteY0" fmla="*/ 101619 h 2466994"/>
              <a:gd name="connsiteX1" fmla="*/ 54002 w 2152677"/>
              <a:gd name="connsiteY1" fmla="*/ 549294 h 2466994"/>
              <a:gd name="connsiteX2" fmla="*/ 27 w 2152677"/>
              <a:gd name="connsiteY2" fmla="*/ 1047769 h 2466994"/>
              <a:gd name="connsiteX3" fmla="*/ 47652 w 2152677"/>
              <a:gd name="connsiteY3" fmla="*/ 1441468 h 2466994"/>
              <a:gd name="connsiteX4" fmla="*/ 139727 w 2152677"/>
              <a:gd name="connsiteY4" fmla="*/ 1625619 h 2466994"/>
              <a:gd name="connsiteX5" fmla="*/ 308002 w 2152677"/>
              <a:gd name="connsiteY5" fmla="*/ 1870094 h 2466994"/>
              <a:gd name="connsiteX6" fmla="*/ 460402 w 2152677"/>
              <a:gd name="connsiteY6" fmla="*/ 2044719 h 2466994"/>
              <a:gd name="connsiteX7" fmla="*/ 638202 w 2152677"/>
              <a:gd name="connsiteY7" fmla="*/ 2197119 h 2466994"/>
              <a:gd name="connsiteX8" fmla="*/ 895377 w 2152677"/>
              <a:gd name="connsiteY8" fmla="*/ 2368569 h 2466994"/>
              <a:gd name="connsiteX9" fmla="*/ 1114452 w 2152677"/>
              <a:gd name="connsiteY9" fmla="*/ 2466994 h 2466994"/>
              <a:gd name="connsiteX10" fmla="*/ 2152677 w 2152677"/>
              <a:gd name="connsiteY10" fmla="*/ 247669 h 2466994"/>
              <a:gd name="connsiteX11" fmla="*/ 1543077 w 2152677"/>
              <a:gd name="connsiteY11" fmla="*/ 6369 h 2466994"/>
              <a:gd name="connsiteX12" fmla="*/ 1441477 w 2152677"/>
              <a:gd name="connsiteY12" fmla="*/ 19 h 2466994"/>
              <a:gd name="connsiteX13" fmla="*/ 47652 w 2152677"/>
              <a:gd name="connsiteY13" fmla="*/ 101619 h 2466994"/>
              <a:gd name="connsiteX0" fmla="*/ 11930 w 2116955"/>
              <a:gd name="connsiteY0" fmla="*/ 101619 h 2466994"/>
              <a:gd name="connsiteX1" fmla="*/ 18280 w 2116955"/>
              <a:gd name="connsiteY1" fmla="*/ 549294 h 2466994"/>
              <a:gd name="connsiteX2" fmla="*/ 2405 w 2116955"/>
              <a:gd name="connsiteY2" fmla="*/ 1047769 h 2466994"/>
              <a:gd name="connsiteX3" fmla="*/ 11930 w 2116955"/>
              <a:gd name="connsiteY3" fmla="*/ 1441468 h 2466994"/>
              <a:gd name="connsiteX4" fmla="*/ 104005 w 2116955"/>
              <a:gd name="connsiteY4" fmla="*/ 1625619 h 2466994"/>
              <a:gd name="connsiteX5" fmla="*/ 272280 w 2116955"/>
              <a:gd name="connsiteY5" fmla="*/ 1870094 h 2466994"/>
              <a:gd name="connsiteX6" fmla="*/ 424680 w 2116955"/>
              <a:gd name="connsiteY6" fmla="*/ 2044719 h 2466994"/>
              <a:gd name="connsiteX7" fmla="*/ 602480 w 2116955"/>
              <a:gd name="connsiteY7" fmla="*/ 2197119 h 2466994"/>
              <a:gd name="connsiteX8" fmla="*/ 859655 w 2116955"/>
              <a:gd name="connsiteY8" fmla="*/ 2368569 h 2466994"/>
              <a:gd name="connsiteX9" fmla="*/ 1078730 w 2116955"/>
              <a:gd name="connsiteY9" fmla="*/ 2466994 h 2466994"/>
              <a:gd name="connsiteX10" fmla="*/ 2116955 w 2116955"/>
              <a:gd name="connsiteY10" fmla="*/ 247669 h 2466994"/>
              <a:gd name="connsiteX11" fmla="*/ 1507355 w 2116955"/>
              <a:gd name="connsiteY11" fmla="*/ 6369 h 2466994"/>
              <a:gd name="connsiteX12" fmla="*/ 1405755 w 2116955"/>
              <a:gd name="connsiteY12" fmla="*/ 19 h 2466994"/>
              <a:gd name="connsiteX13" fmla="*/ 11930 w 2116955"/>
              <a:gd name="connsiteY13" fmla="*/ 101619 h 2466994"/>
              <a:gd name="connsiteX0" fmla="*/ 10656 w 2115681"/>
              <a:gd name="connsiteY0" fmla="*/ 101619 h 2466994"/>
              <a:gd name="connsiteX1" fmla="*/ 17006 w 2115681"/>
              <a:gd name="connsiteY1" fmla="*/ 549294 h 2466994"/>
              <a:gd name="connsiteX2" fmla="*/ 1131 w 2115681"/>
              <a:gd name="connsiteY2" fmla="*/ 1047769 h 2466994"/>
              <a:gd name="connsiteX3" fmla="*/ 61456 w 2115681"/>
              <a:gd name="connsiteY3" fmla="*/ 1409718 h 2466994"/>
              <a:gd name="connsiteX4" fmla="*/ 102731 w 2115681"/>
              <a:gd name="connsiteY4" fmla="*/ 1625619 h 2466994"/>
              <a:gd name="connsiteX5" fmla="*/ 271006 w 2115681"/>
              <a:gd name="connsiteY5" fmla="*/ 1870094 h 2466994"/>
              <a:gd name="connsiteX6" fmla="*/ 423406 w 2115681"/>
              <a:gd name="connsiteY6" fmla="*/ 2044719 h 2466994"/>
              <a:gd name="connsiteX7" fmla="*/ 601206 w 2115681"/>
              <a:gd name="connsiteY7" fmla="*/ 2197119 h 2466994"/>
              <a:gd name="connsiteX8" fmla="*/ 858381 w 2115681"/>
              <a:gd name="connsiteY8" fmla="*/ 2368569 h 2466994"/>
              <a:gd name="connsiteX9" fmla="*/ 1077456 w 2115681"/>
              <a:gd name="connsiteY9" fmla="*/ 2466994 h 2466994"/>
              <a:gd name="connsiteX10" fmla="*/ 2115681 w 2115681"/>
              <a:gd name="connsiteY10" fmla="*/ 247669 h 2466994"/>
              <a:gd name="connsiteX11" fmla="*/ 1506081 w 2115681"/>
              <a:gd name="connsiteY11" fmla="*/ 6369 h 2466994"/>
              <a:gd name="connsiteX12" fmla="*/ 1404481 w 2115681"/>
              <a:gd name="connsiteY12" fmla="*/ 19 h 2466994"/>
              <a:gd name="connsiteX13" fmla="*/ 10656 w 2115681"/>
              <a:gd name="connsiteY13" fmla="*/ 101619 h 2466994"/>
              <a:gd name="connsiteX0" fmla="*/ 0 w 2105025"/>
              <a:gd name="connsiteY0" fmla="*/ 101619 h 2466994"/>
              <a:gd name="connsiteX1" fmla="*/ 6350 w 2105025"/>
              <a:gd name="connsiteY1" fmla="*/ 549294 h 2466994"/>
              <a:gd name="connsiteX2" fmla="*/ 3175 w 2105025"/>
              <a:gd name="connsiteY2" fmla="*/ 1044594 h 2466994"/>
              <a:gd name="connsiteX3" fmla="*/ 50800 w 2105025"/>
              <a:gd name="connsiteY3" fmla="*/ 1409718 h 2466994"/>
              <a:gd name="connsiteX4" fmla="*/ 92075 w 2105025"/>
              <a:gd name="connsiteY4" fmla="*/ 1625619 h 2466994"/>
              <a:gd name="connsiteX5" fmla="*/ 260350 w 2105025"/>
              <a:gd name="connsiteY5" fmla="*/ 1870094 h 2466994"/>
              <a:gd name="connsiteX6" fmla="*/ 412750 w 2105025"/>
              <a:gd name="connsiteY6" fmla="*/ 2044719 h 2466994"/>
              <a:gd name="connsiteX7" fmla="*/ 590550 w 2105025"/>
              <a:gd name="connsiteY7" fmla="*/ 2197119 h 2466994"/>
              <a:gd name="connsiteX8" fmla="*/ 847725 w 2105025"/>
              <a:gd name="connsiteY8" fmla="*/ 2368569 h 2466994"/>
              <a:gd name="connsiteX9" fmla="*/ 1066800 w 2105025"/>
              <a:gd name="connsiteY9" fmla="*/ 2466994 h 2466994"/>
              <a:gd name="connsiteX10" fmla="*/ 2105025 w 2105025"/>
              <a:gd name="connsiteY10" fmla="*/ 247669 h 2466994"/>
              <a:gd name="connsiteX11" fmla="*/ 1495425 w 2105025"/>
              <a:gd name="connsiteY11" fmla="*/ 6369 h 2466994"/>
              <a:gd name="connsiteX12" fmla="*/ 1393825 w 2105025"/>
              <a:gd name="connsiteY12" fmla="*/ 19 h 2466994"/>
              <a:gd name="connsiteX13" fmla="*/ 0 w 2105025"/>
              <a:gd name="connsiteY13" fmla="*/ 101619 h 2466994"/>
              <a:gd name="connsiteX0" fmla="*/ 0 w 2105025"/>
              <a:gd name="connsiteY0" fmla="*/ 101619 h 2466994"/>
              <a:gd name="connsiteX1" fmla="*/ 6350 w 2105025"/>
              <a:gd name="connsiteY1" fmla="*/ 549294 h 2466994"/>
              <a:gd name="connsiteX2" fmla="*/ 3175 w 2105025"/>
              <a:gd name="connsiteY2" fmla="*/ 1044594 h 2466994"/>
              <a:gd name="connsiteX3" fmla="*/ 50800 w 2105025"/>
              <a:gd name="connsiteY3" fmla="*/ 1409718 h 2466994"/>
              <a:gd name="connsiteX4" fmla="*/ 92075 w 2105025"/>
              <a:gd name="connsiteY4" fmla="*/ 1625619 h 2466994"/>
              <a:gd name="connsiteX5" fmla="*/ 260350 w 2105025"/>
              <a:gd name="connsiteY5" fmla="*/ 1870094 h 2466994"/>
              <a:gd name="connsiteX6" fmla="*/ 412750 w 2105025"/>
              <a:gd name="connsiteY6" fmla="*/ 2044719 h 2466994"/>
              <a:gd name="connsiteX7" fmla="*/ 590550 w 2105025"/>
              <a:gd name="connsiteY7" fmla="*/ 2197119 h 2466994"/>
              <a:gd name="connsiteX8" fmla="*/ 847725 w 2105025"/>
              <a:gd name="connsiteY8" fmla="*/ 2368569 h 2466994"/>
              <a:gd name="connsiteX9" fmla="*/ 1066800 w 2105025"/>
              <a:gd name="connsiteY9" fmla="*/ 2466994 h 2466994"/>
              <a:gd name="connsiteX10" fmla="*/ 2105025 w 2105025"/>
              <a:gd name="connsiteY10" fmla="*/ 247669 h 2466994"/>
              <a:gd name="connsiteX11" fmla="*/ 1495425 w 2105025"/>
              <a:gd name="connsiteY11" fmla="*/ 6369 h 2466994"/>
              <a:gd name="connsiteX12" fmla="*/ 1393825 w 2105025"/>
              <a:gd name="connsiteY12" fmla="*/ 19 h 2466994"/>
              <a:gd name="connsiteX13" fmla="*/ 0 w 2105025"/>
              <a:gd name="connsiteY13" fmla="*/ 101619 h 2466994"/>
              <a:gd name="connsiteX0" fmla="*/ 3559 w 2108584"/>
              <a:gd name="connsiteY0" fmla="*/ 101619 h 2466994"/>
              <a:gd name="connsiteX1" fmla="*/ 384 w 2108584"/>
              <a:gd name="connsiteY1" fmla="*/ 552469 h 2466994"/>
              <a:gd name="connsiteX2" fmla="*/ 6734 w 2108584"/>
              <a:gd name="connsiteY2" fmla="*/ 1044594 h 2466994"/>
              <a:gd name="connsiteX3" fmla="*/ 54359 w 2108584"/>
              <a:gd name="connsiteY3" fmla="*/ 1409718 h 2466994"/>
              <a:gd name="connsiteX4" fmla="*/ 95634 w 2108584"/>
              <a:gd name="connsiteY4" fmla="*/ 1625619 h 2466994"/>
              <a:gd name="connsiteX5" fmla="*/ 263909 w 2108584"/>
              <a:gd name="connsiteY5" fmla="*/ 1870094 h 2466994"/>
              <a:gd name="connsiteX6" fmla="*/ 416309 w 2108584"/>
              <a:gd name="connsiteY6" fmla="*/ 2044719 h 2466994"/>
              <a:gd name="connsiteX7" fmla="*/ 594109 w 2108584"/>
              <a:gd name="connsiteY7" fmla="*/ 2197119 h 2466994"/>
              <a:gd name="connsiteX8" fmla="*/ 851284 w 2108584"/>
              <a:gd name="connsiteY8" fmla="*/ 2368569 h 2466994"/>
              <a:gd name="connsiteX9" fmla="*/ 1070359 w 2108584"/>
              <a:gd name="connsiteY9" fmla="*/ 2466994 h 2466994"/>
              <a:gd name="connsiteX10" fmla="*/ 2108584 w 2108584"/>
              <a:gd name="connsiteY10" fmla="*/ 247669 h 2466994"/>
              <a:gd name="connsiteX11" fmla="*/ 1498984 w 2108584"/>
              <a:gd name="connsiteY11" fmla="*/ 6369 h 2466994"/>
              <a:gd name="connsiteX12" fmla="*/ 1397384 w 2108584"/>
              <a:gd name="connsiteY12" fmla="*/ 19 h 2466994"/>
              <a:gd name="connsiteX13" fmla="*/ 3559 w 2108584"/>
              <a:gd name="connsiteY13" fmla="*/ 101619 h 2466994"/>
              <a:gd name="connsiteX0" fmla="*/ 3175 w 2108200"/>
              <a:gd name="connsiteY0" fmla="*/ 101619 h 2466994"/>
              <a:gd name="connsiteX1" fmla="*/ 0 w 2108200"/>
              <a:gd name="connsiteY1" fmla="*/ 552469 h 2466994"/>
              <a:gd name="connsiteX2" fmla="*/ 6350 w 2108200"/>
              <a:gd name="connsiteY2" fmla="*/ 1044594 h 2466994"/>
              <a:gd name="connsiteX3" fmla="*/ 53975 w 2108200"/>
              <a:gd name="connsiteY3" fmla="*/ 1409718 h 2466994"/>
              <a:gd name="connsiteX4" fmla="*/ 95250 w 2108200"/>
              <a:gd name="connsiteY4" fmla="*/ 1625619 h 2466994"/>
              <a:gd name="connsiteX5" fmla="*/ 263525 w 2108200"/>
              <a:gd name="connsiteY5" fmla="*/ 1870094 h 2466994"/>
              <a:gd name="connsiteX6" fmla="*/ 415925 w 2108200"/>
              <a:gd name="connsiteY6" fmla="*/ 2044719 h 2466994"/>
              <a:gd name="connsiteX7" fmla="*/ 593725 w 2108200"/>
              <a:gd name="connsiteY7" fmla="*/ 2197119 h 2466994"/>
              <a:gd name="connsiteX8" fmla="*/ 850900 w 2108200"/>
              <a:gd name="connsiteY8" fmla="*/ 2368569 h 2466994"/>
              <a:gd name="connsiteX9" fmla="*/ 1069975 w 2108200"/>
              <a:gd name="connsiteY9" fmla="*/ 2466994 h 2466994"/>
              <a:gd name="connsiteX10" fmla="*/ 2108200 w 2108200"/>
              <a:gd name="connsiteY10" fmla="*/ 247669 h 2466994"/>
              <a:gd name="connsiteX11" fmla="*/ 1498600 w 2108200"/>
              <a:gd name="connsiteY11" fmla="*/ 6369 h 2466994"/>
              <a:gd name="connsiteX12" fmla="*/ 1397000 w 2108200"/>
              <a:gd name="connsiteY12" fmla="*/ 19 h 2466994"/>
              <a:gd name="connsiteX13" fmla="*/ 3175 w 2108200"/>
              <a:gd name="connsiteY13" fmla="*/ 101619 h 2466994"/>
              <a:gd name="connsiteX0" fmla="*/ 3175 w 2108200"/>
              <a:gd name="connsiteY0" fmla="*/ 101619 h 2466994"/>
              <a:gd name="connsiteX1" fmla="*/ 0 w 2108200"/>
              <a:gd name="connsiteY1" fmla="*/ 552469 h 2466994"/>
              <a:gd name="connsiteX2" fmla="*/ 6350 w 2108200"/>
              <a:gd name="connsiteY2" fmla="*/ 1044594 h 2466994"/>
              <a:gd name="connsiteX3" fmla="*/ 53975 w 2108200"/>
              <a:gd name="connsiteY3" fmla="*/ 1409718 h 2466994"/>
              <a:gd name="connsiteX4" fmla="*/ 95250 w 2108200"/>
              <a:gd name="connsiteY4" fmla="*/ 1625619 h 2466994"/>
              <a:gd name="connsiteX5" fmla="*/ 263525 w 2108200"/>
              <a:gd name="connsiteY5" fmla="*/ 1870094 h 2466994"/>
              <a:gd name="connsiteX6" fmla="*/ 415925 w 2108200"/>
              <a:gd name="connsiteY6" fmla="*/ 2044719 h 2466994"/>
              <a:gd name="connsiteX7" fmla="*/ 593725 w 2108200"/>
              <a:gd name="connsiteY7" fmla="*/ 2197119 h 2466994"/>
              <a:gd name="connsiteX8" fmla="*/ 850900 w 2108200"/>
              <a:gd name="connsiteY8" fmla="*/ 2368569 h 2466994"/>
              <a:gd name="connsiteX9" fmla="*/ 1069975 w 2108200"/>
              <a:gd name="connsiteY9" fmla="*/ 2466994 h 2466994"/>
              <a:gd name="connsiteX10" fmla="*/ 2108200 w 2108200"/>
              <a:gd name="connsiteY10" fmla="*/ 247669 h 2466994"/>
              <a:gd name="connsiteX11" fmla="*/ 1498600 w 2108200"/>
              <a:gd name="connsiteY11" fmla="*/ 6369 h 2466994"/>
              <a:gd name="connsiteX12" fmla="*/ 1397000 w 2108200"/>
              <a:gd name="connsiteY12" fmla="*/ 19 h 2466994"/>
              <a:gd name="connsiteX13" fmla="*/ 3175 w 2108200"/>
              <a:gd name="connsiteY13" fmla="*/ 101619 h 2466994"/>
              <a:gd name="connsiteX0" fmla="*/ 3175 w 2108200"/>
              <a:gd name="connsiteY0" fmla="*/ 101619 h 2466994"/>
              <a:gd name="connsiteX1" fmla="*/ 0 w 2108200"/>
              <a:gd name="connsiteY1" fmla="*/ 552469 h 2466994"/>
              <a:gd name="connsiteX2" fmla="*/ 6350 w 2108200"/>
              <a:gd name="connsiteY2" fmla="*/ 1044594 h 2466994"/>
              <a:gd name="connsiteX3" fmla="*/ 53975 w 2108200"/>
              <a:gd name="connsiteY3" fmla="*/ 1409718 h 2466994"/>
              <a:gd name="connsiteX4" fmla="*/ 149225 w 2108200"/>
              <a:gd name="connsiteY4" fmla="*/ 1654194 h 2466994"/>
              <a:gd name="connsiteX5" fmla="*/ 263525 w 2108200"/>
              <a:gd name="connsiteY5" fmla="*/ 1870094 h 2466994"/>
              <a:gd name="connsiteX6" fmla="*/ 415925 w 2108200"/>
              <a:gd name="connsiteY6" fmla="*/ 2044719 h 2466994"/>
              <a:gd name="connsiteX7" fmla="*/ 593725 w 2108200"/>
              <a:gd name="connsiteY7" fmla="*/ 2197119 h 2466994"/>
              <a:gd name="connsiteX8" fmla="*/ 850900 w 2108200"/>
              <a:gd name="connsiteY8" fmla="*/ 2368569 h 2466994"/>
              <a:gd name="connsiteX9" fmla="*/ 1069975 w 2108200"/>
              <a:gd name="connsiteY9" fmla="*/ 2466994 h 2466994"/>
              <a:gd name="connsiteX10" fmla="*/ 2108200 w 2108200"/>
              <a:gd name="connsiteY10" fmla="*/ 247669 h 2466994"/>
              <a:gd name="connsiteX11" fmla="*/ 1498600 w 2108200"/>
              <a:gd name="connsiteY11" fmla="*/ 6369 h 2466994"/>
              <a:gd name="connsiteX12" fmla="*/ 1397000 w 2108200"/>
              <a:gd name="connsiteY12" fmla="*/ 19 h 2466994"/>
              <a:gd name="connsiteX13" fmla="*/ 3175 w 2108200"/>
              <a:gd name="connsiteY13" fmla="*/ 101619 h 2466994"/>
              <a:gd name="connsiteX0" fmla="*/ 3175 w 2108200"/>
              <a:gd name="connsiteY0" fmla="*/ 101619 h 2466994"/>
              <a:gd name="connsiteX1" fmla="*/ 0 w 2108200"/>
              <a:gd name="connsiteY1" fmla="*/ 552469 h 2466994"/>
              <a:gd name="connsiteX2" fmla="*/ 6350 w 2108200"/>
              <a:gd name="connsiteY2" fmla="*/ 1044594 h 2466994"/>
              <a:gd name="connsiteX3" fmla="*/ 53975 w 2108200"/>
              <a:gd name="connsiteY3" fmla="*/ 1409718 h 2466994"/>
              <a:gd name="connsiteX4" fmla="*/ 149225 w 2108200"/>
              <a:gd name="connsiteY4" fmla="*/ 1654194 h 2466994"/>
              <a:gd name="connsiteX5" fmla="*/ 307975 w 2108200"/>
              <a:gd name="connsiteY5" fmla="*/ 1876444 h 2466994"/>
              <a:gd name="connsiteX6" fmla="*/ 415925 w 2108200"/>
              <a:gd name="connsiteY6" fmla="*/ 2044719 h 2466994"/>
              <a:gd name="connsiteX7" fmla="*/ 593725 w 2108200"/>
              <a:gd name="connsiteY7" fmla="*/ 2197119 h 2466994"/>
              <a:gd name="connsiteX8" fmla="*/ 850900 w 2108200"/>
              <a:gd name="connsiteY8" fmla="*/ 2368569 h 2466994"/>
              <a:gd name="connsiteX9" fmla="*/ 1069975 w 2108200"/>
              <a:gd name="connsiteY9" fmla="*/ 2466994 h 2466994"/>
              <a:gd name="connsiteX10" fmla="*/ 2108200 w 2108200"/>
              <a:gd name="connsiteY10" fmla="*/ 247669 h 2466994"/>
              <a:gd name="connsiteX11" fmla="*/ 1498600 w 2108200"/>
              <a:gd name="connsiteY11" fmla="*/ 6369 h 2466994"/>
              <a:gd name="connsiteX12" fmla="*/ 1397000 w 2108200"/>
              <a:gd name="connsiteY12" fmla="*/ 19 h 2466994"/>
              <a:gd name="connsiteX13" fmla="*/ 3175 w 2108200"/>
              <a:gd name="connsiteY13" fmla="*/ 101619 h 2466994"/>
              <a:gd name="connsiteX0" fmla="*/ 3175 w 2108200"/>
              <a:gd name="connsiteY0" fmla="*/ 101619 h 2466994"/>
              <a:gd name="connsiteX1" fmla="*/ 0 w 2108200"/>
              <a:gd name="connsiteY1" fmla="*/ 552469 h 2466994"/>
              <a:gd name="connsiteX2" fmla="*/ 6350 w 2108200"/>
              <a:gd name="connsiteY2" fmla="*/ 1044594 h 2466994"/>
              <a:gd name="connsiteX3" fmla="*/ 53975 w 2108200"/>
              <a:gd name="connsiteY3" fmla="*/ 1409718 h 2466994"/>
              <a:gd name="connsiteX4" fmla="*/ 149225 w 2108200"/>
              <a:gd name="connsiteY4" fmla="*/ 1654194 h 2466994"/>
              <a:gd name="connsiteX5" fmla="*/ 307975 w 2108200"/>
              <a:gd name="connsiteY5" fmla="*/ 1876444 h 2466994"/>
              <a:gd name="connsiteX6" fmla="*/ 457200 w 2108200"/>
              <a:gd name="connsiteY6" fmla="*/ 2044719 h 2466994"/>
              <a:gd name="connsiteX7" fmla="*/ 593725 w 2108200"/>
              <a:gd name="connsiteY7" fmla="*/ 2197119 h 2466994"/>
              <a:gd name="connsiteX8" fmla="*/ 850900 w 2108200"/>
              <a:gd name="connsiteY8" fmla="*/ 2368569 h 2466994"/>
              <a:gd name="connsiteX9" fmla="*/ 1069975 w 2108200"/>
              <a:gd name="connsiteY9" fmla="*/ 2466994 h 2466994"/>
              <a:gd name="connsiteX10" fmla="*/ 2108200 w 2108200"/>
              <a:gd name="connsiteY10" fmla="*/ 247669 h 2466994"/>
              <a:gd name="connsiteX11" fmla="*/ 1498600 w 2108200"/>
              <a:gd name="connsiteY11" fmla="*/ 6369 h 2466994"/>
              <a:gd name="connsiteX12" fmla="*/ 1397000 w 2108200"/>
              <a:gd name="connsiteY12" fmla="*/ 19 h 2466994"/>
              <a:gd name="connsiteX13" fmla="*/ 3175 w 2108200"/>
              <a:gd name="connsiteY13" fmla="*/ 101619 h 2466994"/>
              <a:gd name="connsiteX0" fmla="*/ 3175 w 2108200"/>
              <a:gd name="connsiteY0" fmla="*/ 101619 h 2466994"/>
              <a:gd name="connsiteX1" fmla="*/ 0 w 2108200"/>
              <a:gd name="connsiteY1" fmla="*/ 552469 h 2466994"/>
              <a:gd name="connsiteX2" fmla="*/ 6350 w 2108200"/>
              <a:gd name="connsiteY2" fmla="*/ 1044594 h 2466994"/>
              <a:gd name="connsiteX3" fmla="*/ 53975 w 2108200"/>
              <a:gd name="connsiteY3" fmla="*/ 1409718 h 2466994"/>
              <a:gd name="connsiteX4" fmla="*/ 149225 w 2108200"/>
              <a:gd name="connsiteY4" fmla="*/ 1654194 h 2466994"/>
              <a:gd name="connsiteX5" fmla="*/ 307975 w 2108200"/>
              <a:gd name="connsiteY5" fmla="*/ 1876444 h 2466994"/>
              <a:gd name="connsiteX6" fmla="*/ 457200 w 2108200"/>
              <a:gd name="connsiteY6" fmla="*/ 2044719 h 2466994"/>
              <a:gd name="connsiteX7" fmla="*/ 641350 w 2108200"/>
              <a:gd name="connsiteY7" fmla="*/ 2197119 h 2466994"/>
              <a:gd name="connsiteX8" fmla="*/ 850900 w 2108200"/>
              <a:gd name="connsiteY8" fmla="*/ 2368569 h 2466994"/>
              <a:gd name="connsiteX9" fmla="*/ 1069975 w 2108200"/>
              <a:gd name="connsiteY9" fmla="*/ 2466994 h 2466994"/>
              <a:gd name="connsiteX10" fmla="*/ 2108200 w 2108200"/>
              <a:gd name="connsiteY10" fmla="*/ 247669 h 2466994"/>
              <a:gd name="connsiteX11" fmla="*/ 1498600 w 2108200"/>
              <a:gd name="connsiteY11" fmla="*/ 6369 h 2466994"/>
              <a:gd name="connsiteX12" fmla="*/ 1397000 w 2108200"/>
              <a:gd name="connsiteY12" fmla="*/ 19 h 2466994"/>
              <a:gd name="connsiteX13" fmla="*/ 3175 w 2108200"/>
              <a:gd name="connsiteY13" fmla="*/ 101619 h 2466994"/>
              <a:gd name="connsiteX0" fmla="*/ 3175 w 2108200"/>
              <a:gd name="connsiteY0" fmla="*/ 101619 h 2466994"/>
              <a:gd name="connsiteX1" fmla="*/ 0 w 2108200"/>
              <a:gd name="connsiteY1" fmla="*/ 552469 h 2466994"/>
              <a:gd name="connsiteX2" fmla="*/ 6350 w 2108200"/>
              <a:gd name="connsiteY2" fmla="*/ 1044594 h 2466994"/>
              <a:gd name="connsiteX3" fmla="*/ 53975 w 2108200"/>
              <a:gd name="connsiteY3" fmla="*/ 1409718 h 2466994"/>
              <a:gd name="connsiteX4" fmla="*/ 149225 w 2108200"/>
              <a:gd name="connsiteY4" fmla="*/ 1654194 h 2466994"/>
              <a:gd name="connsiteX5" fmla="*/ 307975 w 2108200"/>
              <a:gd name="connsiteY5" fmla="*/ 1876444 h 2466994"/>
              <a:gd name="connsiteX6" fmla="*/ 457200 w 2108200"/>
              <a:gd name="connsiteY6" fmla="*/ 2044719 h 2466994"/>
              <a:gd name="connsiteX7" fmla="*/ 641350 w 2108200"/>
              <a:gd name="connsiteY7" fmla="*/ 2197119 h 2466994"/>
              <a:gd name="connsiteX8" fmla="*/ 892175 w 2108200"/>
              <a:gd name="connsiteY8" fmla="*/ 2355869 h 2466994"/>
              <a:gd name="connsiteX9" fmla="*/ 1069975 w 2108200"/>
              <a:gd name="connsiteY9" fmla="*/ 2466994 h 2466994"/>
              <a:gd name="connsiteX10" fmla="*/ 2108200 w 2108200"/>
              <a:gd name="connsiteY10" fmla="*/ 247669 h 2466994"/>
              <a:gd name="connsiteX11" fmla="*/ 1498600 w 2108200"/>
              <a:gd name="connsiteY11" fmla="*/ 6369 h 2466994"/>
              <a:gd name="connsiteX12" fmla="*/ 1397000 w 2108200"/>
              <a:gd name="connsiteY12" fmla="*/ 19 h 2466994"/>
              <a:gd name="connsiteX13" fmla="*/ 3175 w 2108200"/>
              <a:gd name="connsiteY13" fmla="*/ 101619 h 2466994"/>
              <a:gd name="connsiteX0" fmla="*/ 3175 w 2108200"/>
              <a:gd name="connsiteY0" fmla="*/ 101619 h 2438419"/>
              <a:gd name="connsiteX1" fmla="*/ 0 w 2108200"/>
              <a:gd name="connsiteY1" fmla="*/ 552469 h 2438419"/>
              <a:gd name="connsiteX2" fmla="*/ 6350 w 2108200"/>
              <a:gd name="connsiteY2" fmla="*/ 1044594 h 2438419"/>
              <a:gd name="connsiteX3" fmla="*/ 53975 w 2108200"/>
              <a:gd name="connsiteY3" fmla="*/ 1409718 h 2438419"/>
              <a:gd name="connsiteX4" fmla="*/ 149225 w 2108200"/>
              <a:gd name="connsiteY4" fmla="*/ 1654194 h 2438419"/>
              <a:gd name="connsiteX5" fmla="*/ 307975 w 2108200"/>
              <a:gd name="connsiteY5" fmla="*/ 1876444 h 2438419"/>
              <a:gd name="connsiteX6" fmla="*/ 457200 w 2108200"/>
              <a:gd name="connsiteY6" fmla="*/ 2044719 h 2438419"/>
              <a:gd name="connsiteX7" fmla="*/ 641350 w 2108200"/>
              <a:gd name="connsiteY7" fmla="*/ 2197119 h 2438419"/>
              <a:gd name="connsiteX8" fmla="*/ 892175 w 2108200"/>
              <a:gd name="connsiteY8" fmla="*/ 2355869 h 2438419"/>
              <a:gd name="connsiteX9" fmla="*/ 1063625 w 2108200"/>
              <a:gd name="connsiteY9" fmla="*/ 2438419 h 2438419"/>
              <a:gd name="connsiteX10" fmla="*/ 2108200 w 2108200"/>
              <a:gd name="connsiteY10" fmla="*/ 247669 h 2438419"/>
              <a:gd name="connsiteX11" fmla="*/ 1498600 w 2108200"/>
              <a:gd name="connsiteY11" fmla="*/ 6369 h 2438419"/>
              <a:gd name="connsiteX12" fmla="*/ 1397000 w 2108200"/>
              <a:gd name="connsiteY12" fmla="*/ 19 h 2438419"/>
              <a:gd name="connsiteX13" fmla="*/ 3175 w 2108200"/>
              <a:gd name="connsiteY13" fmla="*/ 101619 h 2438419"/>
              <a:gd name="connsiteX0" fmla="*/ 3175 w 2108200"/>
              <a:gd name="connsiteY0" fmla="*/ 101619 h 2438419"/>
              <a:gd name="connsiteX1" fmla="*/ 0 w 2108200"/>
              <a:gd name="connsiteY1" fmla="*/ 552469 h 2438419"/>
              <a:gd name="connsiteX2" fmla="*/ 6350 w 2108200"/>
              <a:gd name="connsiteY2" fmla="*/ 1044594 h 2438419"/>
              <a:gd name="connsiteX3" fmla="*/ 53975 w 2108200"/>
              <a:gd name="connsiteY3" fmla="*/ 1409718 h 2438419"/>
              <a:gd name="connsiteX4" fmla="*/ 149225 w 2108200"/>
              <a:gd name="connsiteY4" fmla="*/ 1654194 h 2438419"/>
              <a:gd name="connsiteX5" fmla="*/ 285750 w 2108200"/>
              <a:gd name="connsiteY5" fmla="*/ 1851044 h 2438419"/>
              <a:gd name="connsiteX6" fmla="*/ 457200 w 2108200"/>
              <a:gd name="connsiteY6" fmla="*/ 2044719 h 2438419"/>
              <a:gd name="connsiteX7" fmla="*/ 641350 w 2108200"/>
              <a:gd name="connsiteY7" fmla="*/ 2197119 h 2438419"/>
              <a:gd name="connsiteX8" fmla="*/ 892175 w 2108200"/>
              <a:gd name="connsiteY8" fmla="*/ 2355869 h 2438419"/>
              <a:gd name="connsiteX9" fmla="*/ 1063625 w 2108200"/>
              <a:gd name="connsiteY9" fmla="*/ 2438419 h 2438419"/>
              <a:gd name="connsiteX10" fmla="*/ 2108200 w 2108200"/>
              <a:gd name="connsiteY10" fmla="*/ 247669 h 2438419"/>
              <a:gd name="connsiteX11" fmla="*/ 1498600 w 2108200"/>
              <a:gd name="connsiteY11" fmla="*/ 6369 h 2438419"/>
              <a:gd name="connsiteX12" fmla="*/ 1397000 w 2108200"/>
              <a:gd name="connsiteY12" fmla="*/ 19 h 2438419"/>
              <a:gd name="connsiteX13" fmla="*/ 3175 w 2108200"/>
              <a:gd name="connsiteY13" fmla="*/ 101619 h 2438419"/>
              <a:gd name="connsiteX0" fmla="*/ 3175 w 2108200"/>
              <a:gd name="connsiteY0" fmla="*/ 101619 h 2438419"/>
              <a:gd name="connsiteX1" fmla="*/ 0 w 2108200"/>
              <a:gd name="connsiteY1" fmla="*/ 552469 h 2438419"/>
              <a:gd name="connsiteX2" fmla="*/ 6350 w 2108200"/>
              <a:gd name="connsiteY2" fmla="*/ 1044594 h 2438419"/>
              <a:gd name="connsiteX3" fmla="*/ 53975 w 2108200"/>
              <a:gd name="connsiteY3" fmla="*/ 1409718 h 2438419"/>
              <a:gd name="connsiteX4" fmla="*/ 149225 w 2108200"/>
              <a:gd name="connsiteY4" fmla="*/ 1654194 h 2438419"/>
              <a:gd name="connsiteX5" fmla="*/ 285750 w 2108200"/>
              <a:gd name="connsiteY5" fmla="*/ 1851044 h 2438419"/>
              <a:gd name="connsiteX6" fmla="*/ 485775 w 2108200"/>
              <a:gd name="connsiteY6" fmla="*/ 2054244 h 2438419"/>
              <a:gd name="connsiteX7" fmla="*/ 641350 w 2108200"/>
              <a:gd name="connsiteY7" fmla="*/ 2197119 h 2438419"/>
              <a:gd name="connsiteX8" fmla="*/ 892175 w 2108200"/>
              <a:gd name="connsiteY8" fmla="*/ 2355869 h 2438419"/>
              <a:gd name="connsiteX9" fmla="*/ 1063625 w 2108200"/>
              <a:gd name="connsiteY9" fmla="*/ 2438419 h 2438419"/>
              <a:gd name="connsiteX10" fmla="*/ 2108200 w 2108200"/>
              <a:gd name="connsiteY10" fmla="*/ 247669 h 2438419"/>
              <a:gd name="connsiteX11" fmla="*/ 1498600 w 2108200"/>
              <a:gd name="connsiteY11" fmla="*/ 6369 h 2438419"/>
              <a:gd name="connsiteX12" fmla="*/ 1397000 w 2108200"/>
              <a:gd name="connsiteY12" fmla="*/ 19 h 2438419"/>
              <a:gd name="connsiteX13" fmla="*/ 3175 w 2108200"/>
              <a:gd name="connsiteY13" fmla="*/ 101619 h 2438419"/>
              <a:gd name="connsiteX0" fmla="*/ 3175 w 2108200"/>
              <a:gd name="connsiteY0" fmla="*/ 101619 h 2438419"/>
              <a:gd name="connsiteX1" fmla="*/ 0 w 2108200"/>
              <a:gd name="connsiteY1" fmla="*/ 552469 h 2438419"/>
              <a:gd name="connsiteX2" fmla="*/ 6350 w 2108200"/>
              <a:gd name="connsiteY2" fmla="*/ 1044594 h 2438419"/>
              <a:gd name="connsiteX3" fmla="*/ 53975 w 2108200"/>
              <a:gd name="connsiteY3" fmla="*/ 1409718 h 2438419"/>
              <a:gd name="connsiteX4" fmla="*/ 149225 w 2108200"/>
              <a:gd name="connsiteY4" fmla="*/ 1654194 h 2438419"/>
              <a:gd name="connsiteX5" fmla="*/ 285750 w 2108200"/>
              <a:gd name="connsiteY5" fmla="*/ 1851044 h 2438419"/>
              <a:gd name="connsiteX6" fmla="*/ 485775 w 2108200"/>
              <a:gd name="connsiteY6" fmla="*/ 2054244 h 2438419"/>
              <a:gd name="connsiteX7" fmla="*/ 669925 w 2108200"/>
              <a:gd name="connsiteY7" fmla="*/ 2193944 h 2438419"/>
              <a:gd name="connsiteX8" fmla="*/ 892175 w 2108200"/>
              <a:gd name="connsiteY8" fmla="*/ 2355869 h 2438419"/>
              <a:gd name="connsiteX9" fmla="*/ 1063625 w 2108200"/>
              <a:gd name="connsiteY9" fmla="*/ 2438419 h 2438419"/>
              <a:gd name="connsiteX10" fmla="*/ 2108200 w 2108200"/>
              <a:gd name="connsiteY10" fmla="*/ 247669 h 2438419"/>
              <a:gd name="connsiteX11" fmla="*/ 1498600 w 2108200"/>
              <a:gd name="connsiteY11" fmla="*/ 6369 h 2438419"/>
              <a:gd name="connsiteX12" fmla="*/ 1397000 w 2108200"/>
              <a:gd name="connsiteY12" fmla="*/ 19 h 2438419"/>
              <a:gd name="connsiteX13" fmla="*/ 3175 w 2108200"/>
              <a:gd name="connsiteY13" fmla="*/ 101619 h 2438419"/>
              <a:gd name="connsiteX0" fmla="*/ 3175 w 2108200"/>
              <a:gd name="connsiteY0" fmla="*/ 101619 h 2438419"/>
              <a:gd name="connsiteX1" fmla="*/ 0 w 2108200"/>
              <a:gd name="connsiteY1" fmla="*/ 552469 h 2438419"/>
              <a:gd name="connsiteX2" fmla="*/ 6350 w 2108200"/>
              <a:gd name="connsiteY2" fmla="*/ 1044594 h 2438419"/>
              <a:gd name="connsiteX3" fmla="*/ 53975 w 2108200"/>
              <a:gd name="connsiteY3" fmla="*/ 1409718 h 2438419"/>
              <a:gd name="connsiteX4" fmla="*/ 149225 w 2108200"/>
              <a:gd name="connsiteY4" fmla="*/ 1654194 h 2438419"/>
              <a:gd name="connsiteX5" fmla="*/ 285750 w 2108200"/>
              <a:gd name="connsiteY5" fmla="*/ 1851044 h 2438419"/>
              <a:gd name="connsiteX6" fmla="*/ 485775 w 2108200"/>
              <a:gd name="connsiteY6" fmla="*/ 2054244 h 2438419"/>
              <a:gd name="connsiteX7" fmla="*/ 660400 w 2108200"/>
              <a:gd name="connsiteY7" fmla="*/ 2200294 h 2438419"/>
              <a:gd name="connsiteX8" fmla="*/ 892175 w 2108200"/>
              <a:gd name="connsiteY8" fmla="*/ 2355869 h 2438419"/>
              <a:gd name="connsiteX9" fmla="*/ 1063625 w 2108200"/>
              <a:gd name="connsiteY9" fmla="*/ 2438419 h 2438419"/>
              <a:gd name="connsiteX10" fmla="*/ 2108200 w 2108200"/>
              <a:gd name="connsiteY10" fmla="*/ 247669 h 2438419"/>
              <a:gd name="connsiteX11" fmla="*/ 1498600 w 2108200"/>
              <a:gd name="connsiteY11" fmla="*/ 6369 h 2438419"/>
              <a:gd name="connsiteX12" fmla="*/ 1397000 w 2108200"/>
              <a:gd name="connsiteY12" fmla="*/ 19 h 2438419"/>
              <a:gd name="connsiteX13" fmla="*/ 3175 w 2108200"/>
              <a:gd name="connsiteY13" fmla="*/ 101619 h 2438419"/>
              <a:gd name="connsiteX0" fmla="*/ 3175 w 2108200"/>
              <a:gd name="connsiteY0" fmla="*/ 101619 h 2438419"/>
              <a:gd name="connsiteX1" fmla="*/ 0 w 2108200"/>
              <a:gd name="connsiteY1" fmla="*/ 552469 h 2438419"/>
              <a:gd name="connsiteX2" fmla="*/ 6350 w 2108200"/>
              <a:gd name="connsiteY2" fmla="*/ 1044594 h 2438419"/>
              <a:gd name="connsiteX3" fmla="*/ 53975 w 2108200"/>
              <a:gd name="connsiteY3" fmla="*/ 1409718 h 2438419"/>
              <a:gd name="connsiteX4" fmla="*/ 149225 w 2108200"/>
              <a:gd name="connsiteY4" fmla="*/ 1654194 h 2438419"/>
              <a:gd name="connsiteX5" fmla="*/ 285750 w 2108200"/>
              <a:gd name="connsiteY5" fmla="*/ 1851044 h 2438419"/>
              <a:gd name="connsiteX6" fmla="*/ 485775 w 2108200"/>
              <a:gd name="connsiteY6" fmla="*/ 2054244 h 2438419"/>
              <a:gd name="connsiteX7" fmla="*/ 660400 w 2108200"/>
              <a:gd name="connsiteY7" fmla="*/ 2200294 h 2438419"/>
              <a:gd name="connsiteX8" fmla="*/ 876300 w 2108200"/>
              <a:gd name="connsiteY8" fmla="*/ 2352694 h 2438419"/>
              <a:gd name="connsiteX9" fmla="*/ 1063625 w 2108200"/>
              <a:gd name="connsiteY9" fmla="*/ 2438419 h 2438419"/>
              <a:gd name="connsiteX10" fmla="*/ 2108200 w 2108200"/>
              <a:gd name="connsiteY10" fmla="*/ 247669 h 2438419"/>
              <a:gd name="connsiteX11" fmla="*/ 1498600 w 2108200"/>
              <a:gd name="connsiteY11" fmla="*/ 6369 h 2438419"/>
              <a:gd name="connsiteX12" fmla="*/ 1397000 w 2108200"/>
              <a:gd name="connsiteY12" fmla="*/ 19 h 2438419"/>
              <a:gd name="connsiteX13" fmla="*/ 3175 w 2108200"/>
              <a:gd name="connsiteY13" fmla="*/ 101619 h 2438419"/>
              <a:gd name="connsiteX0" fmla="*/ 3175 w 2108200"/>
              <a:gd name="connsiteY0" fmla="*/ 101619 h 2354062"/>
              <a:gd name="connsiteX1" fmla="*/ 0 w 2108200"/>
              <a:gd name="connsiteY1" fmla="*/ 552469 h 2354062"/>
              <a:gd name="connsiteX2" fmla="*/ 6350 w 2108200"/>
              <a:gd name="connsiteY2" fmla="*/ 1044594 h 2354062"/>
              <a:gd name="connsiteX3" fmla="*/ 53975 w 2108200"/>
              <a:gd name="connsiteY3" fmla="*/ 1409718 h 2354062"/>
              <a:gd name="connsiteX4" fmla="*/ 149225 w 2108200"/>
              <a:gd name="connsiteY4" fmla="*/ 1654194 h 2354062"/>
              <a:gd name="connsiteX5" fmla="*/ 285750 w 2108200"/>
              <a:gd name="connsiteY5" fmla="*/ 1851044 h 2354062"/>
              <a:gd name="connsiteX6" fmla="*/ 485775 w 2108200"/>
              <a:gd name="connsiteY6" fmla="*/ 2054244 h 2354062"/>
              <a:gd name="connsiteX7" fmla="*/ 660400 w 2108200"/>
              <a:gd name="connsiteY7" fmla="*/ 2200294 h 2354062"/>
              <a:gd name="connsiteX8" fmla="*/ 876300 w 2108200"/>
              <a:gd name="connsiteY8" fmla="*/ 2352694 h 2354062"/>
              <a:gd name="connsiteX9" fmla="*/ 1047750 w 2108200"/>
              <a:gd name="connsiteY9" fmla="*/ 2289194 h 2354062"/>
              <a:gd name="connsiteX10" fmla="*/ 2108200 w 2108200"/>
              <a:gd name="connsiteY10" fmla="*/ 247669 h 2354062"/>
              <a:gd name="connsiteX11" fmla="*/ 1498600 w 2108200"/>
              <a:gd name="connsiteY11" fmla="*/ 6369 h 2354062"/>
              <a:gd name="connsiteX12" fmla="*/ 1397000 w 2108200"/>
              <a:gd name="connsiteY12" fmla="*/ 19 h 2354062"/>
              <a:gd name="connsiteX13" fmla="*/ 3175 w 2108200"/>
              <a:gd name="connsiteY13" fmla="*/ 101619 h 2354062"/>
              <a:gd name="connsiteX0" fmla="*/ 3175 w 2108200"/>
              <a:gd name="connsiteY0" fmla="*/ 101619 h 2435244"/>
              <a:gd name="connsiteX1" fmla="*/ 0 w 2108200"/>
              <a:gd name="connsiteY1" fmla="*/ 552469 h 2435244"/>
              <a:gd name="connsiteX2" fmla="*/ 6350 w 2108200"/>
              <a:gd name="connsiteY2" fmla="*/ 1044594 h 2435244"/>
              <a:gd name="connsiteX3" fmla="*/ 53975 w 2108200"/>
              <a:gd name="connsiteY3" fmla="*/ 1409718 h 2435244"/>
              <a:gd name="connsiteX4" fmla="*/ 149225 w 2108200"/>
              <a:gd name="connsiteY4" fmla="*/ 1654194 h 2435244"/>
              <a:gd name="connsiteX5" fmla="*/ 285750 w 2108200"/>
              <a:gd name="connsiteY5" fmla="*/ 1851044 h 2435244"/>
              <a:gd name="connsiteX6" fmla="*/ 485775 w 2108200"/>
              <a:gd name="connsiteY6" fmla="*/ 2054244 h 2435244"/>
              <a:gd name="connsiteX7" fmla="*/ 660400 w 2108200"/>
              <a:gd name="connsiteY7" fmla="*/ 2200294 h 2435244"/>
              <a:gd name="connsiteX8" fmla="*/ 876300 w 2108200"/>
              <a:gd name="connsiteY8" fmla="*/ 2352694 h 2435244"/>
              <a:gd name="connsiteX9" fmla="*/ 1060450 w 2108200"/>
              <a:gd name="connsiteY9" fmla="*/ 2435244 h 2435244"/>
              <a:gd name="connsiteX10" fmla="*/ 2108200 w 2108200"/>
              <a:gd name="connsiteY10" fmla="*/ 247669 h 2435244"/>
              <a:gd name="connsiteX11" fmla="*/ 1498600 w 2108200"/>
              <a:gd name="connsiteY11" fmla="*/ 6369 h 2435244"/>
              <a:gd name="connsiteX12" fmla="*/ 1397000 w 2108200"/>
              <a:gd name="connsiteY12" fmla="*/ 19 h 2435244"/>
              <a:gd name="connsiteX13" fmla="*/ 3175 w 2108200"/>
              <a:gd name="connsiteY13" fmla="*/ 101619 h 2435244"/>
              <a:gd name="connsiteX0" fmla="*/ 3175 w 2108200"/>
              <a:gd name="connsiteY0" fmla="*/ 101619 h 2435244"/>
              <a:gd name="connsiteX1" fmla="*/ 0 w 2108200"/>
              <a:gd name="connsiteY1" fmla="*/ 552469 h 2435244"/>
              <a:gd name="connsiteX2" fmla="*/ 6350 w 2108200"/>
              <a:gd name="connsiteY2" fmla="*/ 1044594 h 2435244"/>
              <a:gd name="connsiteX3" fmla="*/ 53975 w 2108200"/>
              <a:gd name="connsiteY3" fmla="*/ 1409718 h 2435244"/>
              <a:gd name="connsiteX4" fmla="*/ 149225 w 2108200"/>
              <a:gd name="connsiteY4" fmla="*/ 1654194 h 2435244"/>
              <a:gd name="connsiteX5" fmla="*/ 285750 w 2108200"/>
              <a:gd name="connsiteY5" fmla="*/ 1851044 h 2435244"/>
              <a:gd name="connsiteX6" fmla="*/ 485775 w 2108200"/>
              <a:gd name="connsiteY6" fmla="*/ 2054244 h 2435244"/>
              <a:gd name="connsiteX7" fmla="*/ 641350 w 2108200"/>
              <a:gd name="connsiteY7" fmla="*/ 2190769 h 2435244"/>
              <a:gd name="connsiteX8" fmla="*/ 876300 w 2108200"/>
              <a:gd name="connsiteY8" fmla="*/ 2352694 h 2435244"/>
              <a:gd name="connsiteX9" fmla="*/ 1060450 w 2108200"/>
              <a:gd name="connsiteY9" fmla="*/ 2435244 h 2435244"/>
              <a:gd name="connsiteX10" fmla="*/ 2108200 w 2108200"/>
              <a:gd name="connsiteY10" fmla="*/ 247669 h 2435244"/>
              <a:gd name="connsiteX11" fmla="*/ 1498600 w 2108200"/>
              <a:gd name="connsiteY11" fmla="*/ 6369 h 2435244"/>
              <a:gd name="connsiteX12" fmla="*/ 1397000 w 2108200"/>
              <a:gd name="connsiteY12" fmla="*/ 19 h 2435244"/>
              <a:gd name="connsiteX13" fmla="*/ 3175 w 2108200"/>
              <a:gd name="connsiteY13" fmla="*/ 101619 h 2435244"/>
              <a:gd name="connsiteX0" fmla="*/ 3175 w 2108200"/>
              <a:gd name="connsiteY0" fmla="*/ 101619 h 2435244"/>
              <a:gd name="connsiteX1" fmla="*/ 0 w 2108200"/>
              <a:gd name="connsiteY1" fmla="*/ 552469 h 2435244"/>
              <a:gd name="connsiteX2" fmla="*/ 6350 w 2108200"/>
              <a:gd name="connsiteY2" fmla="*/ 1044594 h 2435244"/>
              <a:gd name="connsiteX3" fmla="*/ 53975 w 2108200"/>
              <a:gd name="connsiteY3" fmla="*/ 1409718 h 2435244"/>
              <a:gd name="connsiteX4" fmla="*/ 149225 w 2108200"/>
              <a:gd name="connsiteY4" fmla="*/ 1654194 h 2435244"/>
              <a:gd name="connsiteX5" fmla="*/ 285750 w 2108200"/>
              <a:gd name="connsiteY5" fmla="*/ 1851044 h 2435244"/>
              <a:gd name="connsiteX6" fmla="*/ 485775 w 2108200"/>
              <a:gd name="connsiteY6" fmla="*/ 2054244 h 2435244"/>
              <a:gd name="connsiteX7" fmla="*/ 641350 w 2108200"/>
              <a:gd name="connsiteY7" fmla="*/ 2190769 h 2435244"/>
              <a:gd name="connsiteX8" fmla="*/ 885825 w 2108200"/>
              <a:gd name="connsiteY8" fmla="*/ 2346344 h 2435244"/>
              <a:gd name="connsiteX9" fmla="*/ 1060450 w 2108200"/>
              <a:gd name="connsiteY9" fmla="*/ 2435244 h 2435244"/>
              <a:gd name="connsiteX10" fmla="*/ 2108200 w 2108200"/>
              <a:gd name="connsiteY10" fmla="*/ 247669 h 2435244"/>
              <a:gd name="connsiteX11" fmla="*/ 1498600 w 2108200"/>
              <a:gd name="connsiteY11" fmla="*/ 6369 h 2435244"/>
              <a:gd name="connsiteX12" fmla="*/ 1397000 w 2108200"/>
              <a:gd name="connsiteY12" fmla="*/ 19 h 2435244"/>
              <a:gd name="connsiteX13" fmla="*/ 3175 w 2108200"/>
              <a:gd name="connsiteY13" fmla="*/ 101619 h 2435244"/>
              <a:gd name="connsiteX0" fmla="*/ 3175 w 2108200"/>
              <a:gd name="connsiteY0" fmla="*/ 96998 h 2430623"/>
              <a:gd name="connsiteX1" fmla="*/ 0 w 2108200"/>
              <a:gd name="connsiteY1" fmla="*/ 547848 h 2430623"/>
              <a:gd name="connsiteX2" fmla="*/ 6350 w 2108200"/>
              <a:gd name="connsiteY2" fmla="*/ 1039973 h 2430623"/>
              <a:gd name="connsiteX3" fmla="*/ 53975 w 2108200"/>
              <a:gd name="connsiteY3" fmla="*/ 1405097 h 2430623"/>
              <a:gd name="connsiteX4" fmla="*/ 149225 w 2108200"/>
              <a:gd name="connsiteY4" fmla="*/ 1649573 h 2430623"/>
              <a:gd name="connsiteX5" fmla="*/ 285750 w 2108200"/>
              <a:gd name="connsiteY5" fmla="*/ 1846423 h 2430623"/>
              <a:gd name="connsiteX6" fmla="*/ 485775 w 2108200"/>
              <a:gd name="connsiteY6" fmla="*/ 2049623 h 2430623"/>
              <a:gd name="connsiteX7" fmla="*/ 641350 w 2108200"/>
              <a:gd name="connsiteY7" fmla="*/ 2186148 h 2430623"/>
              <a:gd name="connsiteX8" fmla="*/ 885825 w 2108200"/>
              <a:gd name="connsiteY8" fmla="*/ 2341723 h 2430623"/>
              <a:gd name="connsiteX9" fmla="*/ 1060450 w 2108200"/>
              <a:gd name="connsiteY9" fmla="*/ 2430623 h 2430623"/>
              <a:gd name="connsiteX10" fmla="*/ 2108200 w 2108200"/>
              <a:gd name="connsiteY10" fmla="*/ 243048 h 2430623"/>
              <a:gd name="connsiteX11" fmla="*/ 1498600 w 2108200"/>
              <a:gd name="connsiteY11" fmla="*/ 1748 h 2430623"/>
              <a:gd name="connsiteX12" fmla="*/ 1276350 w 2108200"/>
              <a:gd name="connsiteY12" fmla="*/ 11273 h 2430623"/>
              <a:gd name="connsiteX13" fmla="*/ 3175 w 2108200"/>
              <a:gd name="connsiteY13" fmla="*/ 96998 h 2430623"/>
              <a:gd name="connsiteX0" fmla="*/ 3175 w 2114911"/>
              <a:gd name="connsiteY0" fmla="*/ 113497 h 2447122"/>
              <a:gd name="connsiteX1" fmla="*/ 0 w 2114911"/>
              <a:gd name="connsiteY1" fmla="*/ 564347 h 2447122"/>
              <a:gd name="connsiteX2" fmla="*/ 6350 w 2114911"/>
              <a:gd name="connsiteY2" fmla="*/ 1056472 h 2447122"/>
              <a:gd name="connsiteX3" fmla="*/ 53975 w 2114911"/>
              <a:gd name="connsiteY3" fmla="*/ 1421596 h 2447122"/>
              <a:gd name="connsiteX4" fmla="*/ 149225 w 2114911"/>
              <a:gd name="connsiteY4" fmla="*/ 1666072 h 2447122"/>
              <a:gd name="connsiteX5" fmla="*/ 285750 w 2114911"/>
              <a:gd name="connsiteY5" fmla="*/ 1862922 h 2447122"/>
              <a:gd name="connsiteX6" fmla="*/ 485775 w 2114911"/>
              <a:gd name="connsiteY6" fmla="*/ 2066122 h 2447122"/>
              <a:gd name="connsiteX7" fmla="*/ 641350 w 2114911"/>
              <a:gd name="connsiteY7" fmla="*/ 2202647 h 2447122"/>
              <a:gd name="connsiteX8" fmla="*/ 885825 w 2114911"/>
              <a:gd name="connsiteY8" fmla="*/ 2358222 h 2447122"/>
              <a:gd name="connsiteX9" fmla="*/ 1060450 w 2114911"/>
              <a:gd name="connsiteY9" fmla="*/ 2447122 h 2447122"/>
              <a:gd name="connsiteX10" fmla="*/ 2108200 w 2114911"/>
              <a:gd name="connsiteY10" fmla="*/ 259547 h 2447122"/>
              <a:gd name="connsiteX11" fmla="*/ 1498600 w 2114911"/>
              <a:gd name="connsiteY11" fmla="*/ 18247 h 2447122"/>
              <a:gd name="connsiteX12" fmla="*/ 1276350 w 2114911"/>
              <a:gd name="connsiteY12" fmla="*/ 27772 h 2447122"/>
              <a:gd name="connsiteX13" fmla="*/ 3175 w 2114911"/>
              <a:gd name="connsiteY13" fmla="*/ 113497 h 2447122"/>
              <a:gd name="connsiteX0" fmla="*/ 3175 w 2115543"/>
              <a:gd name="connsiteY0" fmla="*/ 112957 h 2446582"/>
              <a:gd name="connsiteX1" fmla="*/ 0 w 2115543"/>
              <a:gd name="connsiteY1" fmla="*/ 563807 h 2446582"/>
              <a:gd name="connsiteX2" fmla="*/ 6350 w 2115543"/>
              <a:gd name="connsiteY2" fmla="*/ 1055932 h 2446582"/>
              <a:gd name="connsiteX3" fmla="*/ 53975 w 2115543"/>
              <a:gd name="connsiteY3" fmla="*/ 1421056 h 2446582"/>
              <a:gd name="connsiteX4" fmla="*/ 149225 w 2115543"/>
              <a:gd name="connsiteY4" fmla="*/ 1665532 h 2446582"/>
              <a:gd name="connsiteX5" fmla="*/ 285750 w 2115543"/>
              <a:gd name="connsiteY5" fmla="*/ 1862382 h 2446582"/>
              <a:gd name="connsiteX6" fmla="*/ 485775 w 2115543"/>
              <a:gd name="connsiteY6" fmla="*/ 2065582 h 2446582"/>
              <a:gd name="connsiteX7" fmla="*/ 641350 w 2115543"/>
              <a:gd name="connsiteY7" fmla="*/ 2202107 h 2446582"/>
              <a:gd name="connsiteX8" fmla="*/ 885825 w 2115543"/>
              <a:gd name="connsiteY8" fmla="*/ 2357682 h 2446582"/>
              <a:gd name="connsiteX9" fmla="*/ 1060450 w 2115543"/>
              <a:gd name="connsiteY9" fmla="*/ 2446582 h 2446582"/>
              <a:gd name="connsiteX10" fmla="*/ 2108200 w 2115543"/>
              <a:gd name="connsiteY10" fmla="*/ 259007 h 2446582"/>
              <a:gd name="connsiteX11" fmla="*/ 1498600 w 2115543"/>
              <a:gd name="connsiteY11" fmla="*/ 17707 h 2446582"/>
              <a:gd name="connsiteX12" fmla="*/ 958850 w 2115543"/>
              <a:gd name="connsiteY12" fmla="*/ 36757 h 2446582"/>
              <a:gd name="connsiteX13" fmla="*/ 3175 w 2115543"/>
              <a:gd name="connsiteY13" fmla="*/ 112957 h 2446582"/>
              <a:gd name="connsiteX0" fmla="*/ 3175 w 2160711"/>
              <a:gd name="connsiteY0" fmla="*/ 104665 h 2438290"/>
              <a:gd name="connsiteX1" fmla="*/ 0 w 2160711"/>
              <a:gd name="connsiteY1" fmla="*/ 555515 h 2438290"/>
              <a:gd name="connsiteX2" fmla="*/ 6350 w 2160711"/>
              <a:gd name="connsiteY2" fmla="*/ 1047640 h 2438290"/>
              <a:gd name="connsiteX3" fmla="*/ 53975 w 2160711"/>
              <a:gd name="connsiteY3" fmla="*/ 1412764 h 2438290"/>
              <a:gd name="connsiteX4" fmla="*/ 149225 w 2160711"/>
              <a:gd name="connsiteY4" fmla="*/ 1657240 h 2438290"/>
              <a:gd name="connsiteX5" fmla="*/ 285750 w 2160711"/>
              <a:gd name="connsiteY5" fmla="*/ 1854090 h 2438290"/>
              <a:gd name="connsiteX6" fmla="*/ 485775 w 2160711"/>
              <a:gd name="connsiteY6" fmla="*/ 2057290 h 2438290"/>
              <a:gd name="connsiteX7" fmla="*/ 641350 w 2160711"/>
              <a:gd name="connsiteY7" fmla="*/ 2193815 h 2438290"/>
              <a:gd name="connsiteX8" fmla="*/ 885825 w 2160711"/>
              <a:gd name="connsiteY8" fmla="*/ 2349390 h 2438290"/>
              <a:gd name="connsiteX9" fmla="*/ 1060450 w 2160711"/>
              <a:gd name="connsiteY9" fmla="*/ 2438290 h 2438290"/>
              <a:gd name="connsiteX10" fmla="*/ 2108200 w 2160711"/>
              <a:gd name="connsiteY10" fmla="*/ 250715 h 2438290"/>
              <a:gd name="connsiteX11" fmla="*/ 1895475 w 2160711"/>
              <a:gd name="connsiteY11" fmla="*/ 171340 h 2438290"/>
              <a:gd name="connsiteX12" fmla="*/ 1498600 w 2160711"/>
              <a:gd name="connsiteY12" fmla="*/ 9415 h 2438290"/>
              <a:gd name="connsiteX13" fmla="*/ 958850 w 2160711"/>
              <a:gd name="connsiteY13" fmla="*/ 28465 h 2438290"/>
              <a:gd name="connsiteX14" fmla="*/ 3175 w 2160711"/>
              <a:gd name="connsiteY14" fmla="*/ 104665 h 2438290"/>
              <a:gd name="connsiteX0" fmla="*/ 3175 w 2108200"/>
              <a:gd name="connsiteY0" fmla="*/ 104665 h 2438290"/>
              <a:gd name="connsiteX1" fmla="*/ 0 w 2108200"/>
              <a:gd name="connsiteY1" fmla="*/ 555515 h 2438290"/>
              <a:gd name="connsiteX2" fmla="*/ 6350 w 2108200"/>
              <a:gd name="connsiteY2" fmla="*/ 1047640 h 2438290"/>
              <a:gd name="connsiteX3" fmla="*/ 53975 w 2108200"/>
              <a:gd name="connsiteY3" fmla="*/ 1412764 h 2438290"/>
              <a:gd name="connsiteX4" fmla="*/ 149225 w 2108200"/>
              <a:gd name="connsiteY4" fmla="*/ 1657240 h 2438290"/>
              <a:gd name="connsiteX5" fmla="*/ 285750 w 2108200"/>
              <a:gd name="connsiteY5" fmla="*/ 1854090 h 2438290"/>
              <a:gd name="connsiteX6" fmla="*/ 485775 w 2108200"/>
              <a:gd name="connsiteY6" fmla="*/ 2057290 h 2438290"/>
              <a:gd name="connsiteX7" fmla="*/ 641350 w 2108200"/>
              <a:gd name="connsiteY7" fmla="*/ 2193815 h 2438290"/>
              <a:gd name="connsiteX8" fmla="*/ 885825 w 2108200"/>
              <a:gd name="connsiteY8" fmla="*/ 2349390 h 2438290"/>
              <a:gd name="connsiteX9" fmla="*/ 1060450 w 2108200"/>
              <a:gd name="connsiteY9" fmla="*/ 2438290 h 2438290"/>
              <a:gd name="connsiteX10" fmla="*/ 2108200 w 2108200"/>
              <a:gd name="connsiteY10" fmla="*/ 250715 h 2438290"/>
              <a:gd name="connsiteX11" fmla="*/ 1895475 w 2108200"/>
              <a:gd name="connsiteY11" fmla="*/ 171340 h 2438290"/>
              <a:gd name="connsiteX12" fmla="*/ 1498600 w 2108200"/>
              <a:gd name="connsiteY12" fmla="*/ 9415 h 2438290"/>
              <a:gd name="connsiteX13" fmla="*/ 958850 w 2108200"/>
              <a:gd name="connsiteY13" fmla="*/ 28465 h 2438290"/>
              <a:gd name="connsiteX14" fmla="*/ 3175 w 2108200"/>
              <a:gd name="connsiteY14" fmla="*/ 104665 h 2438290"/>
              <a:gd name="connsiteX0" fmla="*/ 3175 w 2108200"/>
              <a:gd name="connsiteY0" fmla="*/ 107254 h 2440879"/>
              <a:gd name="connsiteX1" fmla="*/ 0 w 2108200"/>
              <a:gd name="connsiteY1" fmla="*/ 558104 h 2440879"/>
              <a:gd name="connsiteX2" fmla="*/ 6350 w 2108200"/>
              <a:gd name="connsiteY2" fmla="*/ 1050229 h 2440879"/>
              <a:gd name="connsiteX3" fmla="*/ 53975 w 2108200"/>
              <a:gd name="connsiteY3" fmla="*/ 1415353 h 2440879"/>
              <a:gd name="connsiteX4" fmla="*/ 149225 w 2108200"/>
              <a:gd name="connsiteY4" fmla="*/ 1659829 h 2440879"/>
              <a:gd name="connsiteX5" fmla="*/ 285750 w 2108200"/>
              <a:gd name="connsiteY5" fmla="*/ 1856679 h 2440879"/>
              <a:gd name="connsiteX6" fmla="*/ 485775 w 2108200"/>
              <a:gd name="connsiteY6" fmla="*/ 2059879 h 2440879"/>
              <a:gd name="connsiteX7" fmla="*/ 641350 w 2108200"/>
              <a:gd name="connsiteY7" fmla="*/ 2196404 h 2440879"/>
              <a:gd name="connsiteX8" fmla="*/ 885825 w 2108200"/>
              <a:gd name="connsiteY8" fmla="*/ 2351979 h 2440879"/>
              <a:gd name="connsiteX9" fmla="*/ 1060450 w 2108200"/>
              <a:gd name="connsiteY9" fmla="*/ 2440879 h 2440879"/>
              <a:gd name="connsiteX10" fmla="*/ 2108200 w 2108200"/>
              <a:gd name="connsiteY10" fmla="*/ 253304 h 2440879"/>
              <a:gd name="connsiteX11" fmla="*/ 1895475 w 2108200"/>
              <a:gd name="connsiteY11" fmla="*/ 173929 h 2440879"/>
              <a:gd name="connsiteX12" fmla="*/ 1435100 w 2108200"/>
              <a:gd name="connsiteY12" fmla="*/ 8829 h 2440879"/>
              <a:gd name="connsiteX13" fmla="*/ 958850 w 2108200"/>
              <a:gd name="connsiteY13" fmla="*/ 31054 h 2440879"/>
              <a:gd name="connsiteX14" fmla="*/ 3175 w 2108200"/>
              <a:gd name="connsiteY14" fmla="*/ 107254 h 2440879"/>
              <a:gd name="connsiteX0" fmla="*/ 3175 w 2108200"/>
              <a:gd name="connsiteY0" fmla="*/ 100687 h 2434312"/>
              <a:gd name="connsiteX1" fmla="*/ 0 w 2108200"/>
              <a:gd name="connsiteY1" fmla="*/ 551537 h 2434312"/>
              <a:gd name="connsiteX2" fmla="*/ 6350 w 2108200"/>
              <a:gd name="connsiteY2" fmla="*/ 1043662 h 2434312"/>
              <a:gd name="connsiteX3" fmla="*/ 53975 w 2108200"/>
              <a:gd name="connsiteY3" fmla="*/ 1408786 h 2434312"/>
              <a:gd name="connsiteX4" fmla="*/ 149225 w 2108200"/>
              <a:gd name="connsiteY4" fmla="*/ 1653262 h 2434312"/>
              <a:gd name="connsiteX5" fmla="*/ 285750 w 2108200"/>
              <a:gd name="connsiteY5" fmla="*/ 1850112 h 2434312"/>
              <a:gd name="connsiteX6" fmla="*/ 485775 w 2108200"/>
              <a:gd name="connsiteY6" fmla="*/ 2053312 h 2434312"/>
              <a:gd name="connsiteX7" fmla="*/ 641350 w 2108200"/>
              <a:gd name="connsiteY7" fmla="*/ 2189837 h 2434312"/>
              <a:gd name="connsiteX8" fmla="*/ 885825 w 2108200"/>
              <a:gd name="connsiteY8" fmla="*/ 2345412 h 2434312"/>
              <a:gd name="connsiteX9" fmla="*/ 1060450 w 2108200"/>
              <a:gd name="connsiteY9" fmla="*/ 2434312 h 2434312"/>
              <a:gd name="connsiteX10" fmla="*/ 2108200 w 2108200"/>
              <a:gd name="connsiteY10" fmla="*/ 246737 h 2434312"/>
              <a:gd name="connsiteX11" fmla="*/ 1895475 w 2108200"/>
              <a:gd name="connsiteY11" fmla="*/ 167362 h 2434312"/>
              <a:gd name="connsiteX12" fmla="*/ 1435100 w 2108200"/>
              <a:gd name="connsiteY12" fmla="*/ 2262 h 2434312"/>
              <a:gd name="connsiteX13" fmla="*/ 958850 w 2108200"/>
              <a:gd name="connsiteY13" fmla="*/ 24487 h 2434312"/>
              <a:gd name="connsiteX14" fmla="*/ 3175 w 2108200"/>
              <a:gd name="connsiteY14" fmla="*/ 100687 h 2434312"/>
              <a:gd name="connsiteX0" fmla="*/ 3175 w 2108200"/>
              <a:gd name="connsiteY0" fmla="*/ 97878 h 2431503"/>
              <a:gd name="connsiteX1" fmla="*/ 0 w 2108200"/>
              <a:gd name="connsiteY1" fmla="*/ 548728 h 2431503"/>
              <a:gd name="connsiteX2" fmla="*/ 6350 w 2108200"/>
              <a:gd name="connsiteY2" fmla="*/ 1040853 h 2431503"/>
              <a:gd name="connsiteX3" fmla="*/ 53975 w 2108200"/>
              <a:gd name="connsiteY3" fmla="*/ 1405977 h 2431503"/>
              <a:gd name="connsiteX4" fmla="*/ 149225 w 2108200"/>
              <a:gd name="connsiteY4" fmla="*/ 1650453 h 2431503"/>
              <a:gd name="connsiteX5" fmla="*/ 285750 w 2108200"/>
              <a:gd name="connsiteY5" fmla="*/ 1847303 h 2431503"/>
              <a:gd name="connsiteX6" fmla="*/ 485775 w 2108200"/>
              <a:gd name="connsiteY6" fmla="*/ 2050503 h 2431503"/>
              <a:gd name="connsiteX7" fmla="*/ 641350 w 2108200"/>
              <a:gd name="connsiteY7" fmla="*/ 2187028 h 2431503"/>
              <a:gd name="connsiteX8" fmla="*/ 885825 w 2108200"/>
              <a:gd name="connsiteY8" fmla="*/ 2342603 h 2431503"/>
              <a:gd name="connsiteX9" fmla="*/ 1060450 w 2108200"/>
              <a:gd name="connsiteY9" fmla="*/ 2431503 h 2431503"/>
              <a:gd name="connsiteX10" fmla="*/ 2108200 w 2108200"/>
              <a:gd name="connsiteY10" fmla="*/ 243928 h 2431503"/>
              <a:gd name="connsiteX11" fmla="*/ 1895475 w 2108200"/>
              <a:gd name="connsiteY11" fmla="*/ 164553 h 2431503"/>
              <a:gd name="connsiteX12" fmla="*/ 1416050 w 2108200"/>
              <a:gd name="connsiteY12" fmla="*/ 2628 h 2431503"/>
              <a:gd name="connsiteX13" fmla="*/ 958850 w 2108200"/>
              <a:gd name="connsiteY13" fmla="*/ 21678 h 2431503"/>
              <a:gd name="connsiteX14" fmla="*/ 3175 w 2108200"/>
              <a:gd name="connsiteY14" fmla="*/ 97878 h 2431503"/>
              <a:gd name="connsiteX0" fmla="*/ 3175 w 2095500"/>
              <a:gd name="connsiteY0" fmla="*/ 97878 h 2431503"/>
              <a:gd name="connsiteX1" fmla="*/ 0 w 2095500"/>
              <a:gd name="connsiteY1" fmla="*/ 548728 h 2431503"/>
              <a:gd name="connsiteX2" fmla="*/ 6350 w 2095500"/>
              <a:gd name="connsiteY2" fmla="*/ 1040853 h 2431503"/>
              <a:gd name="connsiteX3" fmla="*/ 53975 w 2095500"/>
              <a:gd name="connsiteY3" fmla="*/ 1405977 h 2431503"/>
              <a:gd name="connsiteX4" fmla="*/ 149225 w 2095500"/>
              <a:gd name="connsiteY4" fmla="*/ 1650453 h 2431503"/>
              <a:gd name="connsiteX5" fmla="*/ 285750 w 2095500"/>
              <a:gd name="connsiteY5" fmla="*/ 1847303 h 2431503"/>
              <a:gd name="connsiteX6" fmla="*/ 485775 w 2095500"/>
              <a:gd name="connsiteY6" fmla="*/ 2050503 h 2431503"/>
              <a:gd name="connsiteX7" fmla="*/ 641350 w 2095500"/>
              <a:gd name="connsiteY7" fmla="*/ 2187028 h 2431503"/>
              <a:gd name="connsiteX8" fmla="*/ 885825 w 2095500"/>
              <a:gd name="connsiteY8" fmla="*/ 2342603 h 2431503"/>
              <a:gd name="connsiteX9" fmla="*/ 1060450 w 2095500"/>
              <a:gd name="connsiteY9" fmla="*/ 2431503 h 2431503"/>
              <a:gd name="connsiteX10" fmla="*/ 2095500 w 2095500"/>
              <a:gd name="connsiteY10" fmla="*/ 247103 h 2431503"/>
              <a:gd name="connsiteX11" fmla="*/ 1895475 w 2095500"/>
              <a:gd name="connsiteY11" fmla="*/ 164553 h 2431503"/>
              <a:gd name="connsiteX12" fmla="*/ 1416050 w 2095500"/>
              <a:gd name="connsiteY12" fmla="*/ 2628 h 2431503"/>
              <a:gd name="connsiteX13" fmla="*/ 958850 w 2095500"/>
              <a:gd name="connsiteY13" fmla="*/ 21678 h 2431503"/>
              <a:gd name="connsiteX14" fmla="*/ 3175 w 2095500"/>
              <a:gd name="connsiteY14" fmla="*/ 97878 h 24315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095500" h="2431503">
                <a:moveTo>
                  <a:pt x="3175" y="97878"/>
                </a:moveTo>
                <a:cubicBezTo>
                  <a:pt x="2117" y="248161"/>
                  <a:pt x="1058" y="398445"/>
                  <a:pt x="0" y="548728"/>
                </a:cubicBezTo>
                <a:cubicBezTo>
                  <a:pt x="2117" y="712770"/>
                  <a:pt x="4233" y="876811"/>
                  <a:pt x="6350" y="1040853"/>
                </a:cubicBezTo>
                <a:cubicBezTo>
                  <a:pt x="15346" y="1183728"/>
                  <a:pt x="35983" y="1336127"/>
                  <a:pt x="53975" y="1405977"/>
                </a:cubicBezTo>
                <a:cubicBezTo>
                  <a:pt x="71967" y="1475827"/>
                  <a:pt x="110596" y="1576899"/>
                  <a:pt x="149225" y="1650453"/>
                </a:cubicBezTo>
                <a:cubicBezTo>
                  <a:pt x="187854" y="1724007"/>
                  <a:pt x="229658" y="1780628"/>
                  <a:pt x="285750" y="1847303"/>
                </a:cubicBezTo>
                <a:cubicBezTo>
                  <a:pt x="341842" y="1913978"/>
                  <a:pt x="426508" y="1993882"/>
                  <a:pt x="485775" y="2050503"/>
                </a:cubicBezTo>
                <a:cubicBezTo>
                  <a:pt x="545042" y="2107124"/>
                  <a:pt x="574675" y="2138345"/>
                  <a:pt x="641350" y="2187028"/>
                </a:cubicBezTo>
                <a:cubicBezTo>
                  <a:pt x="708025" y="2235711"/>
                  <a:pt x="815975" y="2301857"/>
                  <a:pt x="885825" y="2342603"/>
                </a:cubicBezTo>
                <a:cubicBezTo>
                  <a:pt x="955675" y="2383349"/>
                  <a:pt x="987425" y="2398695"/>
                  <a:pt x="1060450" y="2431503"/>
                </a:cubicBezTo>
                <a:lnTo>
                  <a:pt x="2095500" y="247103"/>
                </a:lnTo>
                <a:lnTo>
                  <a:pt x="1895475" y="164553"/>
                </a:lnTo>
                <a:cubicBezTo>
                  <a:pt x="1793875" y="124336"/>
                  <a:pt x="1591204" y="10565"/>
                  <a:pt x="1416050" y="2628"/>
                </a:cubicBezTo>
                <a:cubicBezTo>
                  <a:pt x="1240896" y="-5309"/>
                  <a:pt x="1208087" y="5803"/>
                  <a:pt x="958850" y="21678"/>
                </a:cubicBezTo>
                <a:lnTo>
                  <a:pt x="3175" y="97878"/>
                </a:lnTo>
                <a:close/>
              </a:path>
            </a:pathLst>
          </a:custGeom>
          <a:solidFill>
            <a:srgbClr val="006F77">
              <a:alpha val="27000"/>
            </a:srgbClr>
          </a:solidFill>
          <a:ln w="19050"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1" name="TextBox 70"/>
          <p:cNvSpPr txBox="1"/>
          <p:nvPr/>
        </p:nvSpPr>
        <p:spPr>
          <a:xfrm>
            <a:off x="8577825" y="1142438"/>
            <a:ext cx="133794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err="1" smtClean="0">
                <a:solidFill>
                  <a:srgbClr val="006F77"/>
                </a:solidFill>
              </a:rPr>
              <a:t>Ростех</a:t>
            </a:r>
            <a:r>
              <a:rPr lang="ru-RU" sz="1200" b="1" dirty="0" smtClean="0">
                <a:solidFill>
                  <a:srgbClr val="006F77"/>
                </a:solidFill>
              </a:rPr>
              <a:t>-Сити</a:t>
            </a:r>
            <a:endParaRPr lang="ru-RU" sz="1200" b="1" dirty="0">
              <a:solidFill>
                <a:srgbClr val="006F77"/>
              </a:solidFill>
            </a:endParaRPr>
          </a:p>
        </p:txBody>
      </p:sp>
      <p:sp>
        <p:nvSpPr>
          <p:cNvPr id="16" name="Полилиния 15"/>
          <p:cNvSpPr/>
          <p:nvPr/>
        </p:nvSpPr>
        <p:spPr>
          <a:xfrm>
            <a:off x="6058142" y="592908"/>
            <a:ext cx="1126807" cy="668655"/>
          </a:xfrm>
          <a:custGeom>
            <a:avLst/>
            <a:gdLst>
              <a:gd name="connsiteX0" fmla="*/ 66675 w 866775"/>
              <a:gd name="connsiteY0" fmla="*/ 0 h 514350"/>
              <a:gd name="connsiteX1" fmla="*/ 0 w 866775"/>
              <a:gd name="connsiteY1" fmla="*/ 425450 h 514350"/>
              <a:gd name="connsiteX2" fmla="*/ 822325 w 866775"/>
              <a:gd name="connsiteY2" fmla="*/ 514350 h 514350"/>
              <a:gd name="connsiteX3" fmla="*/ 866775 w 866775"/>
              <a:gd name="connsiteY3" fmla="*/ 152400 h 514350"/>
              <a:gd name="connsiteX4" fmla="*/ 355600 w 866775"/>
              <a:gd name="connsiteY4" fmla="*/ 47625 h 514350"/>
              <a:gd name="connsiteX5" fmla="*/ 66675 w 866775"/>
              <a:gd name="connsiteY5" fmla="*/ 0 h 514350"/>
              <a:gd name="connsiteX0" fmla="*/ 66675 w 866775"/>
              <a:gd name="connsiteY0" fmla="*/ 0 h 514350"/>
              <a:gd name="connsiteX1" fmla="*/ 0 w 866775"/>
              <a:gd name="connsiteY1" fmla="*/ 425450 h 514350"/>
              <a:gd name="connsiteX2" fmla="*/ 822325 w 866775"/>
              <a:gd name="connsiteY2" fmla="*/ 514350 h 514350"/>
              <a:gd name="connsiteX3" fmla="*/ 866775 w 866775"/>
              <a:gd name="connsiteY3" fmla="*/ 152400 h 514350"/>
              <a:gd name="connsiteX4" fmla="*/ 374650 w 866775"/>
              <a:gd name="connsiteY4" fmla="*/ 63500 h 514350"/>
              <a:gd name="connsiteX5" fmla="*/ 66675 w 866775"/>
              <a:gd name="connsiteY5" fmla="*/ 0 h 514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66775" h="514350">
                <a:moveTo>
                  <a:pt x="66675" y="0"/>
                </a:moveTo>
                <a:lnTo>
                  <a:pt x="0" y="425450"/>
                </a:lnTo>
                <a:lnTo>
                  <a:pt x="822325" y="514350"/>
                </a:lnTo>
                <a:lnTo>
                  <a:pt x="866775" y="152400"/>
                </a:lnTo>
                <a:lnTo>
                  <a:pt x="374650" y="63500"/>
                </a:lnTo>
                <a:lnTo>
                  <a:pt x="66675" y="0"/>
                </a:lnTo>
                <a:close/>
              </a:path>
            </a:pathLst>
          </a:custGeom>
          <a:solidFill>
            <a:srgbClr val="440099">
              <a:alpha val="17000"/>
            </a:srgbClr>
          </a:solidFill>
          <a:ln w="19050">
            <a:solidFill>
              <a:srgbClr val="440099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6" name="TextBox 75"/>
          <p:cNvSpPr txBox="1"/>
          <p:nvPr/>
        </p:nvSpPr>
        <p:spPr>
          <a:xfrm>
            <a:off x="6366786" y="709345"/>
            <a:ext cx="9024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440099"/>
                </a:solidFill>
              </a:rPr>
              <a:t>Чкалов Арена</a:t>
            </a:r>
            <a:endParaRPr lang="ru-RU" sz="1200" b="1" dirty="0">
              <a:solidFill>
                <a:srgbClr val="440099"/>
              </a:solidFill>
            </a:endParaRPr>
          </a:p>
        </p:txBody>
      </p:sp>
      <p:sp>
        <p:nvSpPr>
          <p:cNvPr id="78" name="Овал 77"/>
          <p:cNvSpPr/>
          <p:nvPr/>
        </p:nvSpPr>
        <p:spPr>
          <a:xfrm>
            <a:off x="6153970" y="781516"/>
            <a:ext cx="180000" cy="180000"/>
          </a:xfrm>
          <a:prstGeom prst="ellipse">
            <a:avLst/>
          </a:prstGeom>
          <a:solidFill>
            <a:srgbClr val="440099"/>
          </a:solidFill>
          <a:ln w="19050">
            <a:solidFill>
              <a:srgbClr val="7474C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/>
              <a:t>1</a:t>
            </a:r>
            <a:endParaRPr lang="ru-RU" sz="1050" b="1" dirty="0"/>
          </a:p>
        </p:txBody>
      </p:sp>
      <p:sp>
        <p:nvSpPr>
          <p:cNvPr id="113" name="TextBox 112"/>
          <p:cNvSpPr txBox="1"/>
          <p:nvPr/>
        </p:nvSpPr>
        <p:spPr>
          <a:xfrm>
            <a:off x="6529272" y="1739832"/>
            <a:ext cx="18172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>
                <a:solidFill>
                  <a:schemeClr val="accent6">
                    <a:lumMod val="75000"/>
                  </a:schemeClr>
                </a:solidFill>
              </a:rPr>
              <a:t>Жилой район «</a:t>
            </a:r>
            <a:r>
              <a:rPr lang="en-US" sz="1200" b="1" dirty="0">
                <a:solidFill>
                  <a:schemeClr val="accent6">
                    <a:lumMod val="75000"/>
                  </a:schemeClr>
                </a:solidFill>
              </a:rPr>
              <a:t>ALIA</a:t>
            </a:r>
            <a:r>
              <a:rPr lang="ru-RU" sz="1200" b="1" dirty="0">
                <a:solidFill>
                  <a:schemeClr val="accent6">
                    <a:lumMod val="75000"/>
                  </a:schemeClr>
                </a:solidFill>
              </a:rPr>
              <a:t>»</a:t>
            </a:r>
          </a:p>
        </p:txBody>
      </p:sp>
      <p:sp>
        <p:nvSpPr>
          <p:cNvPr id="115" name="Полилиния 114"/>
          <p:cNvSpPr>
            <a:spLocks noChangeAspect="1"/>
          </p:cNvSpPr>
          <p:nvPr/>
        </p:nvSpPr>
        <p:spPr>
          <a:xfrm>
            <a:off x="7690381" y="2245231"/>
            <a:ext cx="902076" cy="692844"/>
          </a:xfrm>
          <a:custGeom>
            <a:avLst/>
            <a:gdLst>
              <a:gd name="connsiteX0" fmla="*/ 0 w 3084844"/>
              <a:gd name="connsiteY0" fmla="*/ 964642 h 2019719"/>
              <a:gd name="connsiteX1" fmla="*/ 0 w 3084844"/>
              <a:gd name="connsiteY1" fmla="*/ 964642 h 2019719"/>
              <a:gd name="connsiteX2" fmla="*/ 130628 w 3084844"/>
              <a:gd name="connsiteY2" fmla="*/ 914400 h 2019719"/>
              <a:gd name="connsiteX3" fmla="*/ 2009670 w 3084844"/>
              <a:gd name="connsiteY3" fmla="*/ 0 h 2019719"/>
              <a:gd name="connsiteX4" fmla="*/ 2431701 w 3084844"/>
              <a:gd name="connsiteY4" fmla="*/ 592853 h 2019719"/>
              <a:gd name="connsiteX5" fmla="*/ 3084844 w 3084844"/>
              <a:gd name="connsiteY5" fmla="*/ 1165609 h 2019719"/>
              <a:gd name="connsiteX6" fmla="*/ 2662813 w 3084844"/>
              <a:gd name="connsiteY6" fmla="*/ 1567543 h 2019719"/>
              <a:gd name="connsiteX7" fmla="*/ 1446962 w 3084844"/>
              <a:gd name="connsiteY7" fmla="*/ 1788607 h 2019719"/>
              <a:gd name="connsiteX8" fmla="*/ 894303 w 3084844"/>
              <a:gd name="connsiteY8" fmla="*/ 2019719 h 2019719"/>
              <a:gd name="connsiteX9" fmla="*/ 401934 w 3084844"/>
              <a:gd name="connsiteY9" fmla="*/ 1517301 h 2019719"/>
              <a:gd name="connsiteX10" fmla="*/ 221064 w 3084844"/>
              <a:gd name="connsiteY10" fmla="*/ 1326383 h 2019719"/>
              <a:gd name="connsiteX11" fmla="*/ 0 w 3084844"/>
              <a:gd name="connsiteY11" fmla="*/ 964642 h 2019719"/>
              <a:gd name="connsiteX0" fmla="*/ 0 w 3084844"/>
              <a:gd name="connsiteY0" fmla="*/ 964642 h 2019719"/>
              <a:gd name="connsiteX1" fmla="*/ 0 w 3084844"/>
              <a:gd name="connsiteY1" fmla="*/ 964642 h 2019719"/>
              <a:gd name="connsiteX2" fmla="*/ 130628 w 3084844"/>
              <a:gd name="connsiteY2" fmla="*/ 914400 h 2019719"/>
              <a:gd name="connsiteX3" fmla="*/ 2009670 w 3084844"/>
              <a:gd name="connsiteY3" fmla="*/ 0 h 2019719"/>
              <a:gd name="connsiteX4" fmla="*/ 2461846 w 3084844"/>
              <a:gd name="connsiteY4" fmla="*/ 592853 h 2019719"/>
              <a:gd name="connsiteX5" fmla="*/ 3084844 w 3084844"/>
              <a:gd name="connsiteY5" fmla="*/ 1165609 h 2019719"/>
              <a:gd name="connsiteX6" fmla="*/ 2662813 w 3084844"/>
              <a:gd name="connsiteY6" fmla="*/ 1567543 h 2019719"/>
              <a:gd name="connsiteX7" fmla="*/ 1446962 w 3084844"/>
              <a:gd name="connsiteY7" fmla="*/ 1788607 h 2019719"/>
              <a:gd name="connsiteX8" fmla="*/ 894303 w 3084844"/>
              <a:gd name="connsiteY8" fmla="*/ 2019719 h 2019719"/>
              <a:gd name="connsiteX9" fmla="*/ 401934 w 3084844"/>
              <a:gd name="connsiteY9" fmla="*/ 1517301 h 2019719"/>
              <a:gd name="connsiteX10" fmla="*/ 221064 w 3084844"/>
              <a:gd name="connsiteY10" fmla="*/ 1326383 h 2019719"/>
              <a:gd name="connsiteX11" fmla="*/ 0 w 3084844"/>
              <a:gd name="connsiteY11" fmla="*/ 964642 h 2019719"/>
              <a:gd name="connsiteX0" fmla="*/ 0 w 3104941"/>
              <a:gd name="connsiteY0" fmla="*/ 964642 h 2019719"/>
              <a:gd name="connsiteX1" fmla="*/ 0 w 3104941"/>
              <a:gd name="connsiteY1" fmla="*/ 964642 h 2019719"/>
              <a:gd name="connsiteX2" fmla="*/ 130628 w 3104941"/>
              <a:gd name="connsiteY2" fmla="*/ 914400 h 2019719"/>
              <a:gd name="connsiteX3" fmla="*/ 2009670 w 3104941"/>
              <a:gd name="connsiteY3" fmla="*/ 0 h 2019719"/>
              <a:gd name="connsiteX4" fmla="*/ 2461846 w 3104941"/>
              <a:gd name="connsiteY4" fmla="*/ 592853 h 2019719"/>
              <a:gd name="connsiteX5" fmla="*/ 3104941 w 3104941"/>
              <a:gd name="connsiteY5" fmla="*/ 1125416 h 2019719"/>
              <a:gd name="connsiteX6" fmla="*/ 2662813 w 3104941"/>
              <a:gd name="connsiteY6" fmla="*/ 1567543 h 2019719"/>
              <a:gd name="connsiteX7" fmla="*/ 1446962 w 3104941"/>
              <a:gd name="connsiteY7" fmla="*/ 1788607 h 2019719"/>
              <a:gd name="connsiteX8" fmla="*/ 894303 w 3104941"/>
              <a:gd name="connsiteY8" fmla="*/ 2019719 h 2019719"/>
              <a:gd name="connsiteX9" fmla="*/ 401934 w 3104941"/>
              <a:gd name="connsiteY9" fmla="*/ 1517301 h 2019719"/>
              <a:gd name="connsiteX10" fmla="*/ 221064 w 3104941"/>
              <a:gd name="connsiteY10" fmla="*/ 1326383 h 2019719"/>
              <a:gd name="connsiteX11" fmla="*/ 0 w 3104941"/>
              <a:gd name="connsiteY11" fmla="*/ 964642 h 2019719"/>
              <a:gd name="connsiteX0" fmla="*/ 0 w 3104941"/>
              <a:gd name="connsiteY0" fmla="*/ 964642 h 2019719"/>
              <a:gd name="connsiteX1" fmla="*/ 0 w 3104941"/>
              <a:gd name="connsiteY1" fmla="*/ 964642 h 2019719"/>
              <a:gd name="connsiteX2" fmla="*/ 2009670 w 3104941"/>
              <a:gd name="connsiteY2" fmla="*/ 0 h 2019719"/>
              <a:gd name="connsiteX3" fmla="*/ 2461846 w 3104941"/>
              <a:gd name="connsiteY3" fmla="*/ 592853 h 2019719"/>
              <a:gd name="connsiteX4" fmla="*/ 3104941 w 3104941"/>
              <a:gd name="connsiteY4" fmla="*/ 1125416 h 2019719"/>
              <a:gd name="connsiteX5" fmla="*/ 2662813 w 3104941"/>
              <a:gd name="connsiteY5" fmla="*/ 1567543 h 2019719"/>
              <a:gd name="connsiteX6" fmla="*/ 1446962 w 3104941"/>
              <a:gd name="connsiteY6" fmla="*/ 1788607 h 2019719"/>
              <a:gd name="connsiteX7" fmla="*/ 894303 w 3104941"/>
              <a:gd name="connsiteY7" fmla="*/ 2019719 h 2019719"/>
              <a:gd name="connsiteX8" fmla="*/ 401934 w 3104941"/>
              <a:gd name="connsiteY8" fmla="*/ 1517301 h 2019719"/>
              <a:gd name="connsiteX9" fmla="*/ 221064 w 3104941"/>
              <a:gd name="connsiteY9" fmla="*/ 1326383 h 2019719"/>
              <a:gd name="connsiteX10" fmla="*/ 0 w 3104941"/>
              <a:gd name="connsiteY10" fmla="*/ 964642 h 2019719"/>
              <a:gd name="connsiteX0" fmla="*/ 143110 w 3255841"/>
              <a:gd name="connsiteY0" fmla="*/ 1050327 h 2019719"/>
              <a:gd name="connsiteX1" fmla="*/ 150900 w 3255841"/>
              <a:gd name="connsiteY1" fmla="*/ 964642 h 2019719"/>
              <a:gd name="connsiteX2" fmla="*/ 2160570 w 3255841"/>
              <a:gd name="connsiteY2" fmla="*/ 0 h 2019719"/>
              <a:gd name="connsiteX3" fmla="*/ 2612746 w 3255841"/>
              <a:gd name="connsiteY3" fmla="*/ 592853 h 2019719"/>
              <a:gd name="connsiteX4" fmla="*/ 3255841 w 3255841"/>
              <a:gd name="connsiteY4" fmla="*/ 1125416 h 2019719"/>
              <a:gd name="connsiteX5" fmla="*/ 2813713 w 3255841"/>
              <a:gd name="connsiteY5" fmla="*/ 1567543 h 2019719"/>
              <a:gd name="connsiteX6" fmla="*/ 1597862 w 3255841"/>
              <a:gd name="connsiteY6" fmla="*/ 1788607 h 2019719"/>
              <a:gd name="connsiteX7" fmla="*/ 1045203 w 3255841"/>
              <a:gd name="connsiteY7" fmla="*/ 2019719 h 2019719"/>
              <a:gd name="connsiteX8" fmla="*/ 552834 w 3255841"/>
              <a:gd name="connsiteY8" fmla="*/ 1517301 h 2019719"/>
              <a:gd name="connsiteX9" fmla="*/ 371964 w 3255841"/>
              <a:gd name="connsiteY9" fmla="*/ 1326383 h 2019719"/>
              <a:gd name="connsiteX10" fmla="*/ 143110 w 3255841"/>
              <a:gd name="connsiteY10" fmla="*/ 1050327 h 2019719"/>
              <a:gd name="connsiteX0" fmla="*/ 221064 w 3104941"/>
              <a:gd name="connsiteY0" fmla="*/ 1326383 h 2019719"/>
              <a:gd name="connsiteX1" fmla="*/ 0 w 3104941"/>
              <a:gd name="connsiteY1" fmla="*/ 964642 h 2019719"/>
              <a:gd name="connsiteX2" fmla="*/ 2009670 w 3104941"/>
              <a:gd name="connsiteY2" fmla="*/ 0 h 2019719"/>
              <a:gd name="connsiteX3" fmla="*/ 2461846 w 3104941"/>
              <a:gd name="connsiteY3" fmla="*/ 592853 h 2019719"/>
              <a:gd name="connsiteX4" fmla="*/ 3104941 w 3104941"/>
              <a:gd name="connsiteY4" fmla="*/ 1125416 h 2019719"/>
              <a:gd name="connsiteX5" fmla="*/ 2662813 w 3104941"/>
              <a:gd name="connsiteY5" fmla="*/ 1567543 h 2019719"/>
              <a:gd name="connsiteX6" fmla="*/ 1446962 w 3104941"/>
              <a:gd name="connsiteY6" fmla="*/ 1788607 h 2019719"/>
              <a:gd name="connsiteX7" fmla="*/ 894303 w 3104941"/>
              <a:gd name="connsiteY7" fmla="*/ 2019719 h 2019719"/>
              <a:gd name="connsiteX8" fmla="*/ 401934 w 3104941"/>
              <a:gd name="connsiteY8" fmla="*/ 1517301 h 2019719"/>
              <a:gd name="connsiteX9" fmla="*/ 221064 w 3104941"/>
              <a:gd name="connsiteY9" fmla="*/ 1326383 h 2019719"/>
              <a:gd name="connsiteX0" fmla="*/ 112010 w 2995887"/>
              <a:gd name="connsiteY0" fmla="*/ 1326383 h 2019719"/>
              <a:gd name="connsiteX1" fmla="*/ 0 w 2995887"/>
              <a:gd name="connsiteY1" fmla="*/ 941273 h 2019719"/>
              <a:gd name="connsiteX2" fmla="*/ 1900616 w 2995887"/>
              <a:gd name="connsiteY2" fmla="*/ 0 h 2019719"/>
              <a:gd name="connsiteX3" fmla="*/ 2352792 w 2995887"/>
              <a:gd name="connsiteY3" fmla="*/ 592853 h 2019719"/>
              <a:gd name="connsiteX4" fmla="*/ 2995887 w 2995887"/>
              <a:gd name="connsiteY4" fmla="*/ 1125416 h 2019719"/>
              <a:gd name="connsiteX5" fmla="*/ 2553759 w 2995887"/>
              <a:gd name="connsiteY5" fmla="*/ 1567543 h 2019719"/>
              <a:gd name="connsiteX6" fmla="*/ 1337908 w 2995887"/>
              <a:gd name="connsiteY6" fmla="*/ 1788607 h 2019719"/>
              <a:gd name="connsiteX7" fmla="*/ 785249 w 2995887"/>
              <a:gd name="connsiteY7" fmla="*/ 2019719 h 2019719"/>
              <a:gd name="connsiteX8" fmla="*/ 292880 w 2995887"/>
              <a:gd name="connsiteY8" fmla="*/ 1517301 h 2019719"/>
              <a:gd name="connsiteX9" fmla="*/ 112010 w 2995887"/>
              <a:gd name="connsiteY9" fmla="*/ 1326383 h 2019719"/>
              <a:gd name="connsiteX0" fmla="*/ 239088 w 3107385"/>
              <a:gd name="connsiteY0" fmla="*/ 1279646 h 2019719"/>
              <a:gd name="connsiteX1" fmla="*/ 111498 w 3107385"/>
              <a:gd name="connsiteY1" fmla="*/ 941273 h 2019719"/>
              <a:gd name="connsiteX2" fmla="*/ 2012114 w 3107385"/>
              <a:gd name="connsiteY2" fmla="*/ 0 h 2019719"/>
              <a:gd name="connsiteX3" fmla="*/ 2464290 w 3107385"/>
              <a:gd name="connsiteY3" fmla="*/ 592853 h 2019719"/>
              <a:gd name="connsiteX4" fmla="*/ 3107385 w 3107385"/>
              <a:gd name="connsiteY4" fmla="*/ 1125416 h 2019719"/>
              <a:gd name="connsiteX5" fmla="*/ 2665257 w 3107385"/>
              <a:gd name="connsiteY5" fmla="*/ 1567543 h 2019719"/>
              <a:gd name="connsiteX6" fmla="*/ 1449406 w 3107385"/>
              <a:gd name="connsiteY6" fmla="*/ 1788607 h 2019719"/>
              <a:gd name="connsiteX7" fmla="*/ 896747 w 3107385"/>
              <a:gd name="connsiteY7" fmla="*/ 2019719 h 2019719"/>
              <a:gd name="connsiteX8" fmla="*/ 404378 w 3107385"/>
              <a:gd name="connsiteY8" fmla="*/ 1517301 h 2019719"/>
              <a:gd name="connsiteX9" fmla="*/ 239088 w 3107385"/>
              <a:gd name="connsiteY9" fmla="*/ 1279646 h 2019719"/>
              <a:gd name="connsiteX0" fmla="*/ 127590 w 2995887"/>
              <a:gd name="connsiteY0" fmla="*/ 1279646 h 2019719"/>
              <a:gd name="connsiteX1" fmla="*/ 0 w 2995887"/>
              <a:gd name="connsiteY1" fmla="*/ 941273 h 2019719"/>
              <a:gd name="connsiteX2" fmla="*/ 1900616 w 2995887"/>
              <a:gd name="connsiteY2" fmla="*/ 0 h 2019719"/>
              <a:gd name="connsiteX3" fmla="*/ 2352792 w 2995887"/>
              <a:gd name="connsiteY3" fmla="*/ 592853 h 2019719"/>
              <a:gd name="connsiteX4" fmla="*/ 2995887 w 2995887"/>
              <a:gd name="connsiteY4" fmla="*/ 1125416 h 2019719"/>
              <a:gd name="connsiteX5" fmla="*/ 2553759 w 2995887"/>
              <a:gd name="connsiteY5" fmla="*/ 1567543 h 2019719"/>
              <a:gd name="connsiteX6" fmla="*/ 1337908 w 2995887"/>
              <a:gd name="connsiteY6" fmla="*/ 1788607 h 2019719"/>
              <a:gd name="connsiteX7" fmla="*/ 785249 w 2995887"/>
              <a:gd name="connsiteY7" fmla="*/ 2019719 h 2019719"/>
              <a:gd name="connsiteX8" fmla="*/ 292880 w 2995887"/>
              <a:gd name="connsiteY8" fmla="*/ 1517301 h 2019719"/>
              <a:gd name="connsiteX9" fmla="*/ 127590 w 2995887"/>
              <a:gd name="connsiteY9" fmla="*/ 1279646 h 2019719"/>
              <a:gd name="connsiteX0" fmla="*/ 264090 w 3101229"/>
              <a:gd name="connsiteY0" fmla="*/ 1248488 h 2019719"/>
              <a:gd name="connsiteX1" fmla="*/ 105342 w 3101229"/>
              <a:gd name="connsiteY1" fmla="*/ 941273 h 2019719"/>
              <a:gd name="connsiteX2" fmla="*/ 2005958 w 3101229"/>
              <a:gd name="connsiteY2" fmla="*/ 0 h 2019719"/>
              <a:gd name="connsiteX3" fmla="*/ 2458134 w 3101229"/>
              <a:gd name="connsiteY3" fmla="*/ 592853 h 2019719"/>
              <a:gd name="connsiteX4" fmla="*/ 3101229 w 3101229"/>
              <a:gd name="connsiteY4" fmla="*/ 1125416 h 2019719"/>
              <a:gd name="connsiteX5" fmla="*/ 2659101 w 3101229"/>
              <a:gd name="connsiteY5" fmla="*/ 1567543 h 2019719"/>
              <a:gd name="connsiteX6" fmla="*/ 1443250 w 3101229"/>
              <a:gd name="connsiteY6" fmla="*/ 1788607 h 2019719"/>
              <a:gd name="connsiteX7" fmla="*/ 890591 w 3101229"/>
              <a:gd name="connsiteY7" fmla="*/ 2019719 h 2019719"/>
              <a:gd name="connsiteX8" fmla="*/ 398222 w 3101229"/>
              <a:gd name="connsiteY8" fmla="*/ 1517301 h 2019719"/>
              <a:gd name="connsiteX9" fmla="*/ 264090 w 3101229"/>
              <a:gd name="connsiteY9" fmla="*/ 1248488 h 2019719"/>
              <a:gd name="connsiteX0" fmla="*/ 158748 w 2995887"/>
              <a:gd name="connsiteY0" fmla="*/ 1248488 h 2019719"/>
              <a:gd name="connsiteX1" fmla="*/ 0 w 2995887"/>
              <a:gd name="connsiteY1" fmla="*/ 941273 h 2019719"/>
              <a:gd name="connsiteX2" fmla="*/ 1900616 w 2995887"/>
              <a:gd name="connsiteY2" fmla="*/ 0 h 2019719"/>
              <a:gd name="connsiteX3" fmla="*/ 2352792 w 2995887"/>
              <a:gd name="connsiteY3" fmla="*/ 592853 h 2019719"/>
              <a:gd name="connsiteX4" fmla="*/ 2995887 w 2995887"/>
              <a:gd name="connsiteY4" fmla="*/ 1125416 h 2019719"/>
              <a:gd name="connsiteX5" fmla="*/ 2553759 w 2995887"/>
              <a:gd name="connsiteY5" fmla="*/ 1567543 h 2019719"/>
              <a:gd name="connsiteX6" fmla="*/ 1337908 w 2995887"/>
              <a:gd name="connsiteY6" fmla="*/ 1788607 h 2019719"/>
              <a:gd name="connsiteX7" fmla="*/ 785249 w 2995887"/>
              <a:gd name="connsiteY7" fmla="*/ 2019719 h 2019719"/>
              <a:gd name="connsiteX8" fmla="*/ 292880 w 2995887"/>
              <a:gd name="connsiteY8" fmla="*/ 1517301 h 2019719"/>
              <a:gd name="connsiteX9" fmla="*/ 158748 w 2995887"/>
              <a:gd name="connsiteY9" fmla="*/ 1248488 h 2019719"/>
              <a:gd name="connsiteX0" fmla="*/ 158748 w 2995887"/>
              <a:gd name="connsiteY0" fmla="*/ 1248488 h 2167722"/>
              <a:gd name="connsiteX1" fmla="*/ 0 w 2995887"/>
              <a:gd name="connsiteY1" fmla="*/ 941273 h 2167722"/>
              <a:gd name="connsiteX2" fmla="*/ 1900616 w 2995887"/>
              <a:gd name="connsiteY2" fmla="*/ 0 h 2167722"/>
              <a:gd name="connsiteX3" fmla="*/ 2352792 w 2995887"/>
              <a:gd name="connsiteY3" fmla="*/ 592853 h 2167722"/>
              <a:gd name="connsiteX4" fmla="*/ 2995887 w 2995887"/>
              <a:gd name="connsiteY4" fmla="*/ 1125416 h 2167722"/>
              <a:gd name="connsiteX5" fmla="*/ 2553759 w 2995887"/>
              <a:gd name="connsiteY5" fmla="*/ 1567543 h 2167722"/>
              <a:gd name="connsiteX6" fmla="*/ 1337908 w 2995887"/>
              <a:gd name="connsiteY6" fmla="*/ 1788607 h 2167722"/>
              <a:gd name="connsiteX7" fmla="*/ 769669 w 2995887"/>
              <a:gd name="connsiteY7" fmla="*/ 2167722 h 2167722"/>
              <a:gd name="connsiteX8" fmla="*/ 292880 w 2995887"/>
              <a:gd name="connsiteY8" fmla="*/ 1517301 h 2167722"/>
              <a:gd name="connsiteX9" fmla="*/ 158748 w 2995887"/>
              <a:gd name="connsiteY9" fmla="*/ 1248488 h 2167722"/>
              <a:gd name="connsiteX0" fmla="*/ 158748 w 2995887"/>
              <a:gd name="connsiteY0" fmla="*/ 1248488 h 2167722"/>
              <a:gd name="connsiteX1" fmla="*/ 0 w 2995887"/>
              <a:gd name="connsiteY1" fmla="*/ 941273 h 2167722"/>
              <a:gd name="connsiteX2" fmla="*/ 1900616 w 2995887"/>
              <a:gd name="connsiteY2" fmla="*/ 0 h 2167722"/>
              <a:gd name="connsiteX3" fmla="*/ 2352792 w 2995887"/>
              <a:gd name="connsiteY3" fmla="*/ 592853 h 2167722"/>
              <a:gd name="connsiteX4" fmla="*/ 2995887 w 2995887"/>
              <a:gd name="connsiteY4" fmla="*/ 1125416 h 2167722"/>
              <a:gd name="connsiteX5" fmla="*/ 2553759 w 2995887"/>
              <a:gd name="connsiteY5" fmla="*/ 1567543 h 2167722"/>
              <a:gd name="connsiteX6" fmla="*/ 1369066 w 2995887"/>
              <a:gd name="connsiteY6" fmla="*/ 1944399 h 2167722"/>
              <a:gd name="connsiteX7" fmla="*/ 769669 w 2995887"/>
              <a:gd name="connsiteY7" fmla="*/ 2167722 h 2167722"/>
              <a:gd name="connsiteX8" fmla="*/ 292880 w 2995887"/>
              <a:gd name="connsiteY8" fmla="*/ 1517301 h 2167722"/>
              <a:gd name="connsiteX9" fmla="*/ 158748 w 2995887"/>
              <a:gd name="connsiteY9" fmla="*/ 1248488 h 2167722"/>
              <a:gd name="connsiteX0" fmla="*/ 158748 w 2995887"/>
              <a:gd name="connsiteY0" fmla="*/ 1248488 h 2167722"/>
              <a:gd name="connsiteX1" fmla="*/ 0 w 2995887"/>
              <a:gd name="connsiteY1" fmla="*/ 941273 h 2167722"/>
              <a:gd name="connsiteX2" fmla="*/ 1900616 w 2995887"/>
              <a:gd name="connsiteY2" fmla="*/ 0 h 2167722"/>
              <a:gd name="connsiteX3" fmla="*/ 2352792 w 2995887"/>
              <a:gd name="connsiteY3" fmla="*/ 592853 h 2167722"/>
              <a:gd name="connsiteX4" fmla="*/ 2995887 w 2995887"/>
              <a:gd name="connsiteY4" fmla="*/ 1125416 h 2167722"/>
              <a:gd name="connsiteX5" fmla="*/ 2553759 w 2995887"/>
              <a:gd name="connsiteY5" fmla="*/ 1606492 h 2167722"/>
              <a:gd name="connsiteX6" fmla="*/ 1369066 w 2995887"/>
              <a:gd name="connsiteY6" fmla="*/ 1944399 h 2167722"/>
              <a:gd name="connsiteX7" fmla="*/ 769669 w 2995887"/>
              <a:gd name="connsiteY7" fmla="*/ 2167722 h 2167722"/>
              <a:gd name="connsiteX8" fmla="*/ 292880 w 2995887"/>
              <a:gd name="connsiteY8" fmla="*/ 1517301 h 2167722"/>
              <a:gd name="connsiteX9" fmla="*/ 158748 w 2995887"/>
              <a:gd name="connsiteY9" fmla="*/ 1248488 h 2167722"/>
              <a:gd name="connsiteX0" fmla="*/ 158748 w 2949149"/>
              <a:gd name="connsiteY0" fmla="*/ 1248488 h 2167722"/>
              <a:gd name="connsiteX1" fmla="*/ 0 w 2949149"/>
              <a:gd name="connsiteY1" fmla="*/ 941273 h 2167722"/>
              <a:gd name="connsiteX2" fmla="*/ 1900616 w 2949149"/>
              <a:gd name="connsiteY2" fmla="*/ 0 h 2167722"/>
              <a:gd name="connsiteX3" fmla="*/ 2352792 w 2949149"/>
              <a:gd name="connsiteY3" fmla="*/ 592853 h 2167722"/>
              <a:gd name="connsiteX4" fmla="*/ 2949149 w 2949149"/>
              <a:gd name="connsiteY4" fmla="*/ 1148786 h 2167722"/>
              <a:gd name="connsiteX5" fmla="*/ 2553759 w 2949149"/>
              <a:gd name="connsiteY5" fmla="*/ 1606492 h 2167722"/>
              <a:gd name="connsiteX6" fmla="*/ 1369066 w 2949149"/>
              <a:gd name="connsiteY6" fmla="*/ 1944399 h 2167722"/>
              <a:gd name="connsiteX7" fmla="*/ 769669 w 2949149"/>
              <a:gd name="connsiteY7" fmla="*/ 2167722 h 2167722"/>
              <a:gd name="connsiteX8" fmla="*/ 292880 w 2949149"/>
              <a:gd name="connsiteY8" fmla="*/ 1517301 h 2167722"/>
              <a:gd name="connsiteX9" fmla="*/ 158748 w 2949149"/>
              <a:gd name="connsiteY9" fmla="*/ 1248488 h 2167722"/>
              <a:gd name="connsiteX0" fmla="*/ 158748 w 2949149"/>
              <a:gd name="connsiteY0" fmla="*/ 1248488 h 2167722"/>
              <a:gd name="connsiteX1" fmla="*/ 0 w 2949149"/>
              <a:gd name="connsiteY1" fmla="*/ 941273 h 2167722"/>
              <a:gd name="connsiteX2" fmla="*/ 1900616 w 2949149"/>
              <a:gd name="connsiteY2" fmla="*/ 0 h 2167722"/>
              <a:gd name="connsiteX3" fmla="*/ 2352792 w 2949149"/>
              <a:gd name="connsiteY3" fmla="*/ 592853 h 2167722"/>
              <a:gd name="connsiteX4" fmla="*/ 2949149 w 2949149"/>
              <a:gd name="connsiteY4" fmla="*/ 1148786 h 2167722"/>
              <a:gd name="connsiteX5" fmla="*/ 2553759 w 2949149"/>
              <a:gd name="connsiteY5" fmla="*/ 1606492 h 2167722"/>
              <a:gd name="connsiteX6" fmla="*/ 1369066 w 2949149"/>
              <a:gd name="connsiteY6" fmla="*/ 1944399 h 2167722"/>
              <a:gd name="connsiteX7" fmla="*/ 769669 w 2949149"/>
              <a:gd name="connsiteY7" fmla="*/ 2167722 h 2167722"/>
              <a:gd name="connsiteX8" fmla="*/ 292880 w 2949149"/>
              <a:gd name="connsiteY8" fmla="*/ 1517301 h 2167722"/>
              <a:gd name="connsiteX9" fmla="*/ 158748 w 2949149"/>
              <a:gd name="connsiteY9" fmla="*/ 1248488 h 2167722"/>
              <a:gd name="connsiteX0" fmla="*/ 264647 w 3055048"/>
              <a:gd name="connsiteY0" fmla="*/ 1209540 h 2128774"/>
              <a:gd name="connsiteX1" fmla="*/ 105899 w 3055048"/>
              <a:gd name="connsiteY1" fmla="*/ 902325 h 2128774"/>
              <a:gd name="connsiteX2" fmla="*/ 2014304 w 3055048"/>
              <a:gd name="connsiteY2" fmla="*/ 0 h 2128774"/>
              <a:gd name="connsiteX3" fmla="*/ 2458691 w 3055048"/>
              <a:gd name="connsiteY3" fmla="*/ 553905 h 2128774"/>
              <a:gd name="connsiteX4" fmla="*/ 3055048 w 3055048"/>
              <a:gd name="connsiteY4" fmla="*/ 1109838 h 2128774"/>
              <a:gd name="connsiteX5" fmla="*/ 2659658 w 3055048"/>
              <a:gd name="connsiteY5" fmla="*/ 1567544 h 2128774"/>
              <a:gd name="connsiteX6" fmla="*/ 1474965 w 3055048"/>
              <a:gd name="connsiteY6" fmla="*/ 1905451 h 2128774"/>
              <a:gd name="connsiteX7" fmla="*/ 875568 w 3055048"/>
              <a:gd name="connsiteY7" fmla="*/ 2128774 h 2128774"/>
              <a:gd name="connsiteX8" fmla="*/ 398779 w 3055048"/>
              <a:gd name="connsiteY8" fmla="*/ 1478353 h 2128774"/>
              <a:gd name="connsiteX9" fmla="*/ 264647 w 3055048"/>
              <a:gd name="connsiteY9" fmla="*/ 1209540 h 2128774"/>
              <a:gd name="connsiteX0" fmla="*/ 158748 w 2949149"/>
              <a:gd name="connsiteY0" fmla="*/ 1209540 h 2128774"/>
              <a:gd name="connsiteX1" fmla="*/ 0 w 2949149"/>
              <a:gd name="connsiteY1" fmla="*/ 902325 h 2128774"/>
              <a:gd name="connsiteX2" fmla="*/ 1908405 w 2949149"/>
              <a:gd name="connsiteY2" fmla="*/ 0 h 2128774"/>
              <a:gd name="connsiteX3" fmla="*/ 2352792 w 2949149"/>
              <a:gd name="connsiteY3" fmla="*/ 553905 h 2128774"/>
              <a:gd name="connsiteX4" fmla="*/ 2949149 w 2949149"/>
              <a:gd name="connsiteY4" fmla="*/ 1109838 h 2128774"/>
              <a:gd name="connsiteX5" fmla="*/ 2553759 w 2949149"/>
              <a:gd name="connsiteY5" fmla="*/ 1567544 h 2128774"/>
              <a:gd name="connsiteX6" fmla="*/ 1369066 w 2949149"/>
              <a:gd name="connsiteY6" fmla="*/ 1905451 h 2128774"/>
              <a:gd name="connsiteX7" fmla="*/ 769669 w 2949149"/>
              <a:gd name="connsiteY7" fmla="*/ 2128774 h 2128774"/>
              <a:gd name="connsiteX8" fmla="*/ 292880 w 2949149"/>
              <a:gd name="connsiteY8" fmla="*/ 1478353 h 2128774"/>
              <a:gd name="connsiteX9" fmla="*/ 158748 w 2949149"/>
              <a:gd name="connsiteY9" fmla="*/ 1209540 h 2128774"/>
              <a:gd name="connsiteX0" fmla="*/ 158748 w 2949149"/>
              <a:gd name="connsiteY0" fmla="*/ 1209540 h 2128774"/>
              <a:gd name="connsiteX1" fmla="*/ 0 w 2949149"/>
              <a:gd name="connsiteY1" fmla="*/ 902325 h 2128774"/>
              <a:gd name="connsiteX2" fmla="*/ 1908405 w 2949149"/>
              <a:gd name="connsiteY2" fmla="*/ 0 h 2128774"/>
              <a:gd name="connsiteX3" fmla="*/ 2352792 w 2949149"/>
              <a:gd name="connsiteY3" fmla="*/ 553905 h 2128774"/>
              <a:gd name="connsiteX4" fmla="*/ 2949149 w 2949149"/>
              <a:gd name="connsiteY4" fmla="*/ 1109838 h 2128774"/>
              <a:gd name="connsiteX5" fmla="*/ 2553759 w 2949149"/>
              <a:gd name="connsiteY5" fmla="*/ 1567544 h 2128774"/>
              <a:gd name="connsiteX6" fmla="*/ 1369066 w 2949149"/>
              <a:gd name="connsiteY6" fmla="*/ 1905451 h 2128774"/>
              <a:gd name="connsiteX7" fmla="*/ 769669 w 2949149"/>
              <a:gd name="connsiteY7" fmla="*/ 2128774 h 2128774"/>
              <a:gd name="connsiteX8" fmla="*/ 292880 w 2949149"/>
              <a:gd name="connsiteY8" fmla="*/ 1478353 h 2128774"/>
              <a:gd name="connsiteX9" fmla="*/ 158748 w 2949149"/>
              <a:gd name="connsiteY9" fmla="*/ 1209540 h 2128774"/>
              <a:gd name="connsiteX0" fmla="*/ 150958 w 2941359"/>
              <a:gd name="connsiteY0" fmla="*/ 1209540 h 2128774"/>
              <a:gd name="connsiteX1" fmla="*/ 0 w 2941359"/>
              <a:gd name="connsiteY1" fmla="*/ 917904 h 2128774"/>
              <a:gd name="connsiteX2" fmla="*/ 1900615 w 2941359"/>
              <a:gd name="connsiteY2" fmla="*/ 0 h 2128774"/>
              <a:gd name="connsiteX3" fmla="*/ 2345002 w 2941359"/>
              <a:gd name="connsiteY3" fmla="*/ 553905 h 2128774"/>
              <a:gd name="connsiteX4" fmla="*/ 2941359 w 2941359"/>
              <a:gd name="connsiteY4" fmla="*/ 1109838 h 2128774"/>
              <a:gd name="connsiteX5" fmla="*/ 2545969 w 2941359"/>
              <a:gd name="connsiteY5" fmla="*/ 1567544 h 2128774"/>
              <a:gd name="connsiteX6" fmla="*/ 1361276 w 2941359"/>
              <a:gd name="connsiteY6" fmla="*/ 1905451 h 2128774"/>
              <a:gd name="connsiteX7" fmla="*/ 761879 w 2941359"/>
              <a:gd name="connsiteY7" fmla="*/ 2128774 h 2128774"/>
              <a:gd name="connsiteX8" fmla="*/ 285090 w 2941359"/>
              <a:gd name="connsiteY8" fmla="*/ 1478353 h 2128774"/>
              <a:gd name="connsiteX9" fmla="*/ 150958 w 2941359"/>
              <a:gd name="connsiteY9" fmla="*/ 1209540 h 2128774"/>
              <a:gd name="connsiteX0" fmla="*/ 150958 w 2941359"/>
              <a:gd name="connsiteY0" fmla="*/ 1209540 h 2128774"/>
              <a:gd name="connsiteX1" fmla="*/ 0 w 2941359"/>
              <a:gd name="connsiteY1" fmla="*/ 917904 h 2128774"/>
              <a:gd name="connsiteX2" fmla="*/ 1900615 w 2941359"/>
              <a:gd name="connsiteY2" fmla="*/ 0 h 2128774"/>
              <a:gd name="connsiteX3" fmla="*/ 2274896 w 2941359"/>
              <a:gd name="connsiteY3" fmla="*/ 569484 h 2128774"/>
              <a:gd name="connsiteX4" fmla="*/ 2941359 w 2941359"/>
              <a:gd name="connsiteY4" fmla="*/ 1109838 h 2128774"/>
              <a:gd name="connsiteX5" fmla="*/ 2545969 w 2941359"/>
              <a:gd name="connsiteY5" fmla="*/ 1567544 h 2128774"/>
              <a:gd name="connsiteX6" fmla="*/ 1361276 w 2941359"/>
              <a:gd name="connsiteY6" fmla="*/ 1905451 h 2128774"/>
              <a:gd name="connsiteX7" fmla="*/ 761879 w 2941359"/>
              <a:gd name="connsiteY7" fmla="*/ 2128774 h 2128774"/>
              <a:gd name="connsiteX8" fmla="*/ 285090 w 2941359"/>
              <a:gd name="connsiteY8" fmla="*/ 1478353 h 2128774"/>
              <a:gd name="connsiteX9" fmla="*/ 150958 w 2941359"/>
              <a:gd name="connsiteY9" fmla="*/ 1209540 h 2128774"/>
              <a:gd name="connsiteX0" fmla="*/ 150958 w 2941359"/>
              <a:gd name="connsiteY0" fmla="*/ 1209540 h 2128774"/>
              <a:gd name="connsiteX1" fmla="*/ 0 w 2941359"/>
              <a:gd name="connsiteY1" fmla="*/ 917904 h 2128774"/>
              <a:gd name="connsiteX2" fmla="*/ 1900615 w 2941359"/>
              <a:gd name="connsiteY2" fmla="*/ 0 h 2128774"/>
              <a:gd name="connsiteX3" fmla="*/ 2290475 w 2941359"/>
              <a:gd name="connsiteY3" fmla="*/ 546115 h 2128774"/>
              <a:gd name="connsiteX4" fmla="*/ 2941359 w 2941359"/>
              <a:gd name="connsiteY4" fmla="*/ 1109838 h 2128774"/>
              <a:gd name="connsiteX5" fmla="*/ 2545969 w 2941359"/>
              <a:gd name="connsiteY5" fmla="*/ 1567544 h 2128774"/>
              <a:gd name="connsiteX6" fmla="*/ 1361276 w 2941359"/>
              <a:gd name="connsiteY6" fmla="*/ 1905451 h 2128774"/>
              <a:gd name="connsiteX7" fmla="*/ 761879 w 2941359"/>
              <a:gd name="connsiteY7" fmla="*/ 2128774 h 2128774"/>
              <a:gd name="connsiteX8" fmla="*/ 285090 w 2941359"/>
              <a:gd name="connsiteY8" fmla="*/ 1478353 h 2128774"/>
              <a:gd name="connsiteX9" fmla="*/ 150958 w 2941359"/>
              <a:gd name="connsiteY9" fmla="*/ 1209540 h 2128774"/>
              <a:gd name="connsiteX0" fmla="*/ 150958 w 2902411"/>
              <a:gd name="connsiteY0" fmla="*/ 1209540 h 2128774"/>
              <a:gd name="connsiteX1" fmla="*/ 0 w 2902411"/>
              <a:gd name="connsiteY1" fmla="*/ 917904 h 2128774"/>
              <a:gd name="connsiteX2" fmla="*/ 1900615 w 2902411"/>
              <a:gd name="connsiteY2" fmla="*/ 0 h 2128774"/>
              <a:gd name="connsiteX3" fmla="*/ 2290475 w 2902411"/>
              <a:gd name="connsiteY3" fmla="*/ 546115 h 2128774"/>
              <a:gd name="connsiteX4" fmla="*/ 2902411 w 2902411"/>
              <a:gd name="connsiteY4" fmla="*/ 1109838 h 2128774"/>
              <a:gd name="connsiteX5" fmla="*/ 2545969 w 2902411"/>
              <a:gd name="connsiteY5" fmla="*/ 1567544 h 2128774"/>
              <a:gd name="connsiteX6" fmla="*/ 1361276 w 2902411"/>
              <a:gd name="connsiteY6" fmla="*/ 1905451 h 2128774"/>
              <a:gd name="connsiteX7" fmla="*/ 761879 w 2902411"/>
              <a:gd name="connsiteY7" fmla="*/ 2128774 h 2128774"/>
              <a:gd name="connsiteX8" fmla="*/ 285090 w 2902411"/>
              <a:gd name="connsiteY8" fmla="*/ 1478353 h 2128774"/>
              <a:gd name="connsiteX9" fmla="*/ 150958 w 2902411"/>
              <a:gd name="connsiteY9" fmla="*/ 1209540 h 2128774"/>
              <a:gd name="connsiteX0" fmla="*/ 261353 w 3012806"/>
              <a:gd name="connsiteY0" fmla="*/ 1246589 h 2165823"/>
              <a:gd name="connsiteX1" fmla="*/ 110395 w 3012806"/>
              <a:gd name="connsiteY1" fmla="*/ 954953 h 2165823"/>
              <a:gd name="connsiteX2" fmla="*/ 2060406 w 3012806"/>
              <a:gd name="connsiteY2" fmla="*/ 0 h 2165823"/>
              <a:gd name="connsiteX3" fmla="*/ 2400870 w 3012806"/>
              <a:gd name="connsiteY3" fmla="*/ 583164 h 2165823"/>
              <a:gd name="connsiteX4" fmla="*/ 3012806 w 3012806"/>
              <a:gd name="connsiteY4" fmla="*/ 1146887 h 2165823"/>
              <a:gd name="connsiteX5" fmla="*/ 2656364 w 3012806"/>
              <a:gd name="connsiteY5" fmla="*/ 1604593 h 2165823"/>
              <a:gd name="connsiteX6" fmla="*/ 1471671 w 3012806"/>
              <a:gd name="connsiteY6" fmla="*/ 1942500 h 2165823"/>
              <a:gd name="connsiteX7" fmla="*/ 872274 w 3012806"/>
              <a:gd name="connsiteY7" fmla="*/ 2165823 h 2165823"/>
              <a:gd name="connsiteX8" fmla="*/ 395485 w 3012806"/>
              <a:gd name="connsiteY8" fmla="*/ 1515402 h 2165823"/>
              <a:gd name="connsiteX9" fmla="*/ 261353 w 3012806"/>
              <a:gd name="connsiteY9" fmla="*/ 1246589 h 2165823"/>
              <a:gd name="connsiteX0" fmla="*/ 150958 w 2902411"/>
              <a:gd name="connsiteY0" fmla="*/ 1246589 h 2165823"/>
              <a:gd name="connsiteX1" fmla="*/ 0 w 2902411"/>
              <a:gd name="connsiteY1" fmla="*/ 954953 h 2165823"/>
              <a:gd name="connsiteX2" fmla="*/ 1950011 w 2902411"/>
              <a:gd name="connsiteY2" fmla="*/ 0 h 2165823"/>
              <a:gd name="connsiteX3" fmla="*/ 2290475 w 2902411"/>
              <a:gd name="connsiteY3" fmla="*/ 583164 h 2165823"/>
              <a:gd name="connsiteX4" fmla="*/ 2902411 w 2902411"/>
              <a:gd name="connsiteY4" fmla="*/ 1146887 h 2165823"/>
              <a:gd name="connsiteX5" fmla="*/ 2545969 w 2902411"/>
              <a:gd name="connsiteY5" fmla="*/ 1604593 h 2165823"/>
              <a:gd name="connsiteX6" fmla="*/ 1361276 w 2902411"/>
              <a:gd name="connsiteY6" fmla="*/ 1942500 h 2165823"/>
              <a:gd name="connsiteX7" fmla="*/ 761879 w 2902411"/>
              <a:gd name="connsiteY7" fmla="*/ 2165823 h 2165823"/>
              <a:gd name="connsiteX8" fmla="*/ 285090 w 2902411"/>
              <a:gd name="connsiteY8" fmla="*/ 1515402 h 2165823"/>
              <a:gd name="connsiteX9" fmla="*/ 150958 w 2902411"/>
              <a:gd name="connsiteY9" fmla="*/ 1246589 h 2165823"/>
              <a:gd name="connsiteX0" fmla="*/ 225056 w 2976509"/>
              <a:gd name="connsiteY0" fmla="*/ 1246589 h 2165823"/>
              <a:gd name="connsiteX1" fmla="*/ 0 w 2976509"/>
              <a:gd name="connsiteY1" fmla="*/ 954954 h 2165823"/>
              <a:gd name="connsiteX2" fmla="*/ 2024109 w 2976509"/>
              <a:gd name="connsiteY2" fmla="*/ 0 h 2165823"/>
              <a:gd name="connsiteX3" fmla="*/ 2364573 w 2976509"/>
              <a:gd name="connsiteY3" fmla="*/ 583164 h 2165823"/>
              <a:gd name="connsiteX4" fmla="*/ 2976509 w 2976509"/>
              <a:gd name="connsiteY4" fmla="*/ 1146887 h 2165823"/>
              <a:gd name="connsiteX5" fmla="*/ 2620067 w 2976509"/>
              <a:gd name="connsiteY5" fmla="*/ 1604593 h 2165823"/>
              <a:gd name="connsiteX6" fmla="*/ 1435374 w 2976509"/>
              <a:gd name="connsiteY6" fmla="*/ 1942500 h 2165823"/>
              <a:gd name="connsiteX7" fmla="*/ 835977 w 2976509"/>
              <a:gd name="connsiteY7" fmla="*/ 2165823 h 2165823"/>
              <a:gd name="connsiteX8" fmla="*/ 359188 w 2976509"/>
              <a:gd name="connsiteY8" fmla="*/ 1515402 h 2165823"/>
              <a:gd name="connsiteX9" fmla="*/ 225056 w 2976509"/>
              <a:gd name="connsiteY9" fmla="*/ 1246589 h 2165823"/>
              <a:gd name="connsiteX0" fmla="*/ 296615 w 3085115"/>
              <a:gd name="connsiteY0" fmla="*/ 1246591 h 2165823"/>
              <a:gd name="connsiteX1" fmla="*/ 108606 w 3085115"/>
              <a:gd name="connsiteY1" fmla="*/ 954954 h 2165823"/>
              <a:gd name="connsiteX2" fmla="*/ 2132715 w 3085115"/>
              <a:gd name="connsiteY2" fmla="*/ 0 h 2165823"/>
              <a:gd name="connsiteX3" fmla="*/ 2473179 w 3085115"/>
              <a:gd name="connsiteY3" fmla="*/ 583164 h 2165823"/>
              <a:gd name="connsiteX4" fmla="*/ 3085115 w 3085115"/>
              <a:gd name="connsiteY4" fmla="*/ 1146887 h 2165823"/>
              <a:gd name="connsiteX5" fmla="*/ 2728673 w 3085115"/>
              <a:gd name="connsiteY5" fmla="*/ 1604593 h 2165823"/>
              <a:gd name="connsiteX6" fmla="*/ 1543980 w 3085115"/>
              <a:gd name="connsiteY6" fmla="*/ 1942500 h 2165823"/>
              <a:gd name="connsiteX7" fmla="*/ 944583 w 3085115"/>
              <a:gd name="connsiteY7" fmla="*/ 2165823 h 2165823"/>
              <a:gd name="connsiteX8" fmla="*/ 467794 w 3085115"/>
              <a:gd name="connsiteY8" fmla="*/ 1515402 h 2165823"/>
              <a:gd name="connsiteX9" fmla="*/ 296615 w 3085115"/>
              <a:gd name="connsiteY9" fmla="*/ 1246591 h 2165823"/>
              <a:gd name="connsiteX0" fmla="*/ 188009 w 2976509"/>
              <a:gd name="connsiteY0" fmla="*/ 1246591 h 2165823"/>
              <a:gd name="connsiteX1" fmla="*/ 0 w 2976509"/>
              <a:gd name="connsiteY1" fmla="*/ 954954 h 2165823"/>
              <a:gd name="connsiteX2" fmla="*/ 2024109 w 2976509"/>
              <a:gd name="connsiteY2" fmla="*/ 0 h 2165823"/>
              <a:gd name="connsiteX3" fmla="*/ 2364573 w 2976509"/>
              <a:gd name="connsiteY3" fmla="*/ 583164 h 2165823"/>
              <a:gd name="connsiteX4" fmla="*/ 2976509 w 2976509"/>
              <a:gd name="connsiteY4" fmla="*/ 1146887 h 2165823"/>
              <a:gd name="connsiteX5" fmla="*/ 2620067 w 2976509"/>
              <a:gd name="connsiteY5" fmla="*/ 1604593 h 2165823"/>
              <a:gd name="connsiteX6" fmla="*/ 1435374 w 2976509"/>
              <a:gd name="connsiteY6" fmla="*/ 1942500 h 2165823"/>
              <a:gd name="connsiteX7" fmla="*/ 835977 w 2976509"/>
              <a:gd name="connsiteY7" fmla="*/ 2165823 h 2165823"/>
              <a:gd name="connsiteX8" fmla="*/ 359188 w 2976509"/>
              <a:gd name="connsiteY8" fmla="*/ 1515402 h 2165823"/>
              <a:gd name="connsiteX9" fmla="*/ 188009 w 2976509"/>
              <a:gd name="connsiteY9" fmla="*/ 1246591 h 2165823"/>
              <a:gd name="connsiteX0" fmla="*/ 188009 w 2958679"/>
              <a:gd name="connsiteY0" fmla="*/ 1246591 h 2165823"/>
              <a:gd name="connsiteX1" fmla="*/ 0 w 2958679"/>
              <a:gd name="connsiteY1" fmla="*/ 954954 h 2165823"/>
              <a:gd name="connsiteX2" fmla="*/ 2024109 w 2958679"/>
              <a:gd name="connsiteY2" fmla="*/ 0 h 2165823"/>
              <a:gd name="connsiteX3" fmla="*/ 2364573 w 2958679"/>
              <a:gd name="connsiteY3" fmla="*/ 583164 h 2165823"/>
              <a:gd name="connsiteX4" fmla="*/ 2958679 w 2958679"/>
              <a:gd name="connsiteY4" fmla="*/ 1253870 h 2165823"/>
              <a:gd name="connsiteX5" fmla="*/ 2620067 w 2958679"/>
              <a:gd name="connsiteY5" fmla="*/ 1604593 h 2165823"/>
              <a:gd name="connsiteX6" fmla="*/ 1435374 w 2958679"/>
              <a:gd name="connsiteY6" fmla="*/ 1942500 h 2165823"/>
              <a:gd name="connsiteX7" fmla="*/ 835977 w 2958679"/>
              <a:gd name="connsiteY7" fmla="*/ 2165823 h 2165823"/>
              <a:gd name="connsiteX8" fmla="*/ 359188 w 2958679"/>
              <a:gd name="connsiteY8" fmla="*/ 1515402 h 2165823"/>
              <a:gd name="connsiteX9" fmla="*/ 188009 w 2958679"/>
              <a:gd name="connsiteY9" fmla="*/ 1246591 h 2165823"/>
              <a:gd name="connsiteX0" fmla="*/ 188009 w 2958679"/>
              <a:gd name="connsiteY0" fmla="*/ 1246591 h 2165823"/>
              <a:gd name="connsiteX1" fmla="*/ 0 w 2958679"/>
              <a:gd name="connsiteY1" fmla="*/ 954954 h 2165823"/>
              <a:gd name="connsiteX2" fmla="*/ 2024109 w 2958679"/>
              <a:gd name="connsiteY2" fmla="*/ 0 h 2165823"/>
              <a:gd name="connsiteX3" fmla="*/ 2364573 w 2958679"/>
              <a:gd name="connsiteY3" fmla="*/ 583164 h 2165823"/>
              <a:gd name="connsiteX4" fmla="*/ 2958679 w 2958679"/>
              <a:gd name="connsiteY4" fmla="*/ 1253870 h 2165823"/>
              <a:gd name="connsiteX5" fmla="*/ 2548739 w 2958679"/>
              <a:gd name="connsiteY5" fmla="*/ 1604594 h 2165823"/>
              <a:gd name="connsiteX6" fmla="*/ 1435374 w 2958679"/>
              <a:gd name="connsiteY6" fmla="*/ 1942500 h 2165823"/>
              <a:gd name="connsiteX7" fmla="*/ 835977 w 2958679"/>
              <a:gd name="connsiteY7" fmla="*/ 2165823 h 2165823"/>
              <a:gd name="connsiteX8" fmla="*/ 359188 w 2958679"/>
              <a:gd name="connsiteY8" fmla="*/ 1515402 h 2165823"/>
              <a:gd name="connsiteX9" fmla="*/ 188009 w 2958679"/>
              <a:gd name="connsiteY9" fmla="*/ 1246591 h 2165823"/>
              <a:gd name="connsiteX0" fmla="*/ 188009 w 2958679"/>
              <a:gd name="connsiteY0" fmla="*/ 1246591 h 2165823"/>
              <a:gd name="connsiteX1" fmla="*/ 0 w 2958679"/>
              <a:gd name="connsiteY1" fmla="*/ 954954 h 2165823"/>
              <a:gd name="connsiteX2" fmla="*/ 2024109 w 2958679"/>
              <a:gd name="connsiteY2" fmla="*/ 0 h 2165823"/>
              <a:gd name="connsiteX3" fmla="*/ 2400230 w 2958679"/>
              <a:gd name="connsiteY3" fmla="*/ 636659 h 2165823"/>
              <a:gd name="connsiteX4" fmla="*/ 2958679 w 2958679"/>
              <a:gd name="connsiteY4" fmla="*/ 1253870 h 2165823"/>
              <a:gd name="connsiteX5" fmla="*/ 2548739 w 2958679"/>
              <a:gd name="connsiteY5" fmla="*/ 1604594 h 2165823"/>
              <a:gd name="connsiteX6" fmla="*/ 1435374 w 2958679"/>
              <a:gd name="connsiteY6" fmla="*/ 1942500 h 2165823"/>
              <a:gd name="connsiteX7" fmla="*/ 835977 w 2958679"/>
              <a:gd name="connsiteY7" fmla="*/ 2165823 h 2165823"/>
              <a:gd name="connsiteX8" fmla="*/ 359188 w 2958679"/>
              <a:gd name="connsiteY8" fmla="*/ 1515402 h 2165823"/>
              <a:gd name="connsiteX9" fmla="*/ 188009 w 2958679"/>
              <a:gd name="connsiteY9" fmla="*/ 1246591 h 2165823"/>
              <a:gd name="connsiteX0" fmla="*/ 188009 w 2958679"/>
              <a:gd name="connsiteY0" fmla="*/ 1264428 h 2183660"/>
              <a:gd name="connsiteX1" fmla="*/ 0 w 2958679"/>
              <a:gd name="connsiteY1" fmla="*/ 972791 h 2183660"/>
              <a:gd name="connsiteX2" fmla="*/ 1917121 w 2958679"/>
              <a:gd name="connsiteY2" fmla="*/ 0 h 2183660"/>
              <a:gd name="connsiteX3" fmla="*/ 2400230 w 2958679"/>
              <a:gd name="connsiteY3" fmla="*/ 654496 h 2183660"/>
              <a:gd name="connsiteX4" fmla="*/ 2958679 w 2958679"/>
              <a:gd name="connsiteY4" fmla="*/ 1271707 h 2183660"/>
              <a:gd name="connsiteX5" fmla="*/ 2548739 w 2958679"/>
              <a:gd name="connsiteY5" fmla="*/ 1622431 h 2183660"/>
              <a:gd name="connsiteX6" fmla="*/ 1435374 w 2958679"/>
              <a:gd name="connsiteY6" fmla="*/ 1960337 h 2183660"/>
              <a:gd name="connsiteX7" fmla="*/ 835977 w 2958679"/>
              <a:gd name="connsiteY7" fmla="*/ 2183660 h 2183660"/>
              <a:gd name="connsiteX8" fmla="*/ 359188 w 2958679"/>
              <a:gd name="connsiteY8" fmla="*/ 1533239 h 2183660"/>
              <a:gd name="connsiteX9" fmla="*/ 188009 w 2958679"/>
              <a:gd name="connsiteY9" fmla="*/ 1264428 h 2183660"/>
              <a:gd name="connsiteX0" fmla="*/ 188009 w 2958679"/>
              <a:gd name="connsiteY0" fmla="*/ 1228769 h 2148001"/>
              <a:gd name="connsiteX1" fmla="*/ 0 w 2958679"/>
              <a:gd name="connsiteY1" fmla="*/ 937132 h 2148001"/>
              <a:gd name="connsiteX2" fmla="*/ 1952781 w 2958679"/>
              <a:gd name="connsiteY2" fmla="*/ 0 h 2148001"/>
              <a:gd name="connsiteX3" fmla="*/ 2400230 w 2958679"/>
              <a:gd name="connsiteY3" fmla="*/ 618837 h 2148001"/>
              <a:gd name="connsiteX4" fmla="*/ 2958679 w 2958679"/>
              <a:gd name="connsiteY4" fmla="*/ 1236048 h 2148001"/>
              <a:gd name="connsiteX5" fmla="*/ 2548739 w 2958679"/>
              <a:gd name="connsiteY5" fmla="*/ 1586772 h 2148001"/>
              <a:gd name="connsiteX6" fmla="*/ 1435374 w 2958679"/>
              <a:gd name="connsiteY6" fmla="*/ 1924678 h 2148001"/>
              <a:gd name="connsiteX7" fmla="*/ 835977 w 2958679"/>
              <a:gd name="connsiteY7" fmla="*/ 2148001 h 2148001"/>
              <a:gd name="connsiteX8" fmla="*/ 359188 w 2958679"/>
              <a:gd name="connsiteY8" fmla="*/ 1497580 h 2148001"/>
              <a:gd name="connsiteX9" fmla="*/ 188009 w 2958679"/>
              <a:gd name="connsiteY9" fmla="*/ 1228769 h 2148001"/>
              <a:gd name="connsiteX0" fmla="*/ 188009 w 2958679"/>
              <a:gd name="connsiteY0" fmla="*/ 1228769 h 2148001"/>
              <a:gd name="connsiteX1" fmla="*/ 0 w 2958679"/>
              <a:gd name="connsiteY1" fmla="*/ 937132 h 2148001"/>
              <a:gd name="connsiteX2" fmla="*/ 1952781 w 2958679"/>
              <a:gd name="connsiteY2" fmla="*/ 0 h 2148001"/>
              <a:gd name="connsiteX3" fmla="*/ 2364571 w 2958679"/>
              <a:gd name="connsiteY3" fmla="*/ 654496 h 2148001"/>
              <a:gd name="connsiteX4" fmla="*/ 2958679 w 2958679"/>
              <a:gd name="connsiteY4" fmla="*/ 1236048 h 2148001"/>
              <a:gd name="connsiteX5" fmla="*/ 2548739 w 2958679"/>
              <a:gd name="connsiteY5" fmla="*/ 1586772 h 2148001"/>
              <a:gd name="connsiteX6" fmla="*/ 1435374 w 2958679"/>
              <a:gd name="connsiteY6" fmla="*/ 1924678 h 2148001"/>
              <a:gd name="connsiteX7" fmla="*/ 835977 w 2958679"/>
              <a:gd name="connsiteY7" fmla="*/ 2148001 h 2148001"/>
              <a:gd name="connsiteX8" fmla="*/ 359188 w 2958679"/>
              <a:gd name="connsiteY8" fmla="*/ 1497580 h 2148001"/>
              <a:gd name="connsiteX9" fmla="*/ 188009 w 2958679"/>
              <a:gd name="connsiteY9" fmla="*/ 1228769 h 2148001"/>
              <a:gd name="connsiteX0" fmla="*/ 188009 w 2887353"/>
              <a:gd name="connsiteY0" fmla="*/ 1228769 h 2148001"/>
              <a:gd name="connsiteX1" fmla="*/ 0 w 2887353"/>
              <a:gd name="connsiteY1" fmla="*/ 937132 h 2148001"/>
              <a:gd name="connsiteX2" fmla="*/ 1952781 w 2887353"/>
              <a:gd name="connsiteY2" fmla="*/ 0 h 2148001"/>
              <a:gd name="connsiteX3" fmla="*/ 2364571 w 2887353"/>
              <a:gd name="connsiteY3" fmla="*/ 654496 h 2148001"/>
              <a:gd name="connsiteX4" fmla="*/ 2887353 w 2887353"/>
              <a:gd name="connsiteY4" fmla="*/ 1253885 h 2148001"/>
              <a:gd name="connsiteX5" fmla="*/ 2548739 w 2887353"/>
              <a:gd name="connsiteY5" fmla="*/ 1586772 h 2148001"/>
              <a:gd name="connsiteX6" fmla="*/ 1435374 w 2887353"/>
              <a:gd name="connsiteY6" fmla="*/ 1924678 h 2148001"/>
              <a:gd name="connsiteX7" fmla="*/ 835977 w 2887353"/>
              <a:gd name="connsiteY7" fmla="*/ 2148001 h 2148001"/>
              <a:gd name="connsiteX8" fmla="*/ 359188 w 2887353"/>
              <a:gd name="connsiteY8" fmla="*/ 1497580 h 2148001"/>
              <a:gd name="connsiteX9" fmla="*/ 188009 w 2887353"/>
              <a:gd name="connsiteY9" fmla="*/ 1228769 h 2148001"/>
              <a:gd name="connsiteX0" fmla="*/ 188009 w 2887353"/>
              <a:gd name="connsiteY0" fmla="*/ 1228769 h 2148001"/>
              <a:gd name="connsiteX1" fmla="*/ 0 w 2887353"/>
              <a:gd name="connsiteY1" fmla="*/ 937132 h 2148001"/>
              <a:gd name="connsiteX2" fmla="*/ 1952781 w 2887353"/>
              <a:gd name="connsiteY2" fmla="*/ 0 h 2148001"/>
              <a:gd name="connsiteX3" fmla="*/ 2400238 w 2887353"/>
              <a:gd name="connsiteY3" fmla="*/ 654496 h 2148001"/>
              <a:gd name="connsiteX4" fmla="*/ 2887353 w 2887353"/>
              <a:gd name="connsiteY4" fmla="*/ 1253885 h 2148001"/>
              <a:gd name="connsiteX5" fmla="*/ 2548739 w 2887353"/>
              <a:gd name="connsiteY5" fmla="*/ 1586772 h 2148001"/>
              <a:gd name="connsiteX6" fmla="*/ 1435374 w 2887353"/>
              <a:gd name="connsiteY6" fmla="*/ 1924678 h 2148001"/>
              <a:gd name="connsiteX7" fmla="*/ 835977 w 2887353"/>
              <a:gd name="connsiteY7" fmla="*/ 2148001 h 2148001"/>
              <a:gd name="connsiteX8" fmla="*/ 359188 w 2887353"/>
              <a:gd name="connsiteY8" fmla="*/ 1497580 h 2148001"/>
              <a:gd name="connsiteX9" fmla="*/ 188009 w 2887353"/>
              <a:gd name="connsiteY9" fmla="*/ 1228769 h 2148001"/>
              <a:gd name="connsiteX0" fmla="*/ 188009 w 2905183"/>
              <a:gd name="connsiteY0" fmla="*/ 1228769 h 2148001"/>
              <a:gd name="connsiteX1" fmla="*/ 0 w 2905183"/>
              <a:gd name="connsiteY1" fmla="*/ 937132 h 2148001"/>
              <a:gd name="connsiteX2" fmla="*/ 1952781 w 2905183"/>
              <a:gd name="connsiteY2" fmla="*/ 0 h 2148001"/>
              <a:gd name="connsiteX3" fmla="*/ 2400238 w 2905183"/>
              <a:gd name="connsiteY3" fmla="*/ 654496 h 2148001"/>
              <a:gd name="connsiteX4" fmla="*/ 2905183 w 2905183"/>
              <a:gd name="connsiteY4" fmla="*/ 1200389 h 2148001"/>
              <a:gd name="connsiteX5" fmla="*/ 2548739 w 2905183"/>
              <a:gd name="connsiteY5" fmla="*/ 1586772 h 2148001"/>
              <a:gd name="connsiteX6" fmla="*/ 1435374 w 2905183"/>
              <a:gd name="connsiteY6" fmla="*/ 1924678 h 2148001"/>
              <a:gd name="connsiteX7" fmla="*/ 835977 w 2905183"/>
              <a:gd name="connsiteY7" fmla="*/ 2148001 h 2148001"/>
              <a:gd name="connsiteX8" fmla="*/ 359188 w 2905183"/>
              <a:gd name="connsiteY8" fmla="*/ 1497580 h 2148001"/>
              <a:gd name="connsiteX9" fmla="*/ 188009 w 2905183"/>
              <a:gd name="connsiteY9" fmla="*/ 1228769 h 2148001"/>
              <a:gd name="connsiteX0" fmla="*/ 66001 w 2783175"/>
              <a:gd name="connsiteY0" fmla="*/ 1228769 h 2148001"/>
              <a:gd name="connsiteX1" fmla="*/ 0 w 2783175"/>
              <a:gd name="connsiteY1" fmla="*/ 1024282 h 2148001"/>
              <a:gd name="connsiteX2" fmla="*/ 1830773 w 2783175"/>
              <a:gd name="connsiteY2" fmla="*/ 0 h 2148001"/>
              <a:gd name="connsiteX3" fmla="*/ 2278230 w 2783175"/>
              <a:gd name="connsiteY3" fmla="*/ 654496 h 2148001"/>
              <a:gd name="connsiteX4" fmla="*/ 2783175 w 2783175"/>
              <a:gd name="connsiteY4" fmla="*/ 1200389 h 2148001"/>
              <a:gd name="connsiteX5" fmla="*/ 2426731 w 2783175"/>
              <a:gd name="connsiteY5" fmla="*/ 1586772 h 2148001"/>
              <a:gd name="connsiteX6" fmla="*/ 1313366 w 2783175"/>
              <a:gd name="connsiteY6" fmla="*/ 1924678 h 2148001"/>
              <a:gd name="connsiteX7" fmla="*/ 713969 w 2783175"/>
              <a:gd name="connsiteY7" fmla="*/ 2148001 h 2148001"/>
              <a:gd name="connsiteX8" fmla="*/ 237180 w 2783175"/>
              <a:gd name="connsiteY8" fmla="*/ 1497580 h 2148001"/>
              <a:gd name="connsiteX9" fmla="*/ 66001 w 2783175"/>
              <a:gd name="connsiteY9" fmla="*/ 1228769 h 2148001"/>
              <a:gd name="connsiteX0" fmla="*/ 237180 w 2783175"/>
              <a:gd name="connsiteY0" fmla="*/ 1497580 h 2148001"/>
              <a:gd name="connsiteX1" fmla="*/ 0 w 2783175"/>
              <a:gd name="connsiteY1" fmla="*/ 1024282 h 2148001"/>
              <a:gd name="connsiteX2" fmla="*/ 1830773 w 2783175"/>
              <a:gd name="connsiteY2" fmla="*/ 0 h 2148001"/>
              <a:gd name="connsiteX3" fmla="*/ 2278230 w 2783175"/>
              <a:gd name="connsiteY3" fmla="*/ 654496 h 2148001"/>
              <a:gd name="connsiteX4" fmla="*/ 2783175 w 2783175"/>
              <a:gd name="connsiteY4" fmla="*/ 1200389 h 2148001"/>
              <a:gd name="connsiteX5" fmla="*/ 2426731 w 2783175"/>
              <a:gd name="connsiteY5" fmla="*/ 1586772 h 2148001"/>
              <a:gd name="connsiteX6" fmla="*/ 1313366 w 2783175"/>
              <a:gd name="connsiteY6" fmla="*/ 1924678 h 2148001"/>
              <a:gd name="connsiteX7" fmla="*/ 713969 w 2783175"/>
              <a:gd name="connsiteY7" fmla="*/ 2148001 h 2148001"/>
              <a:gd name="connsiteX8" fmla="*/ 237180 w 2783175"/>
              <a:gd name="connsiteY8" fmla="*/ 1497580 h 2148001"/>
              <a:gd name="connsiteX0" fmla="*/ 713969 w 2783175"/>
              <a:gd name="connsiteY0" fmla="*/ 2148001 h 2148001"/>
              <a:gd name="connsiteX1" fmla="*/ 0 w 2783175"/>
              <a:gd name="connsiteY1" fmla="*/ 1024282 h 2148001"/>
              <a:gd name="connsiteX2" fmla="*/ 1830773 w 2783175"/>
              <a:gd name="connsiteY2" fmla="*/ 0 h 2148001"/>
              <a:gd name="connsiteX3" fmla="*/ 2278230 w 2783175"/>
              <a:gd name="connsiteY3" fmla="*/ 654496 h 2148001"/>
              <a:gd name="connsiteX4" fmla="*/ 2783175 w 2783175"/>
              <a:gd name="connsiteY4" fmla="*/ 1200389 h 2148001"/>
              <a:gd name="connsiteX5" fmla="*/ 2426731 w 2783175"/>
              <a:gd name="connsiteY5" fmla="*/ 1586772 h 2148001"/>
              <a:gd name="connsiteX6" fmla="*/ 1313366 w 2783175"/>
              <a:gd name="connsiteY6" fmla="*/ 1924678 h 2148001"/>
              <a:gd name="connsiteX7" fmla="*/ 713969 w 2783175"/>
              <a:gd name="connsiteY7" fmla="*/ 2148001 h 2148001"/>
              <a:gd name="connsiteX0" fmla="*/ 573078 w 2642284"/>
              <a:gd name="connsiteY0" fmla="*/ 2148001 h 2148001"/>
              <a:gd name="connsiteX1" fmla="*/ 0 w 2642284"/>
              <a:gd name="connsiteY1" fmla="*/ 989059 h 2148001"/>
              <a:gd name="connsiteX2" fmla="*/ 1689882 w 2642284"/>
              <a:gd name="connsiteY2" fmla="*/ 0 h 2148001"/>
              <a:gd name="connsiteX3" fmla="*/ 2137339 w 2642284"/>
              <a:gd name="connsiteY3" fmla="*/ 654496 h 2148001"/>
              <a:gd name="connsiteX4" fmla="*/ 2642284 w 2642284"/>
              <a:gd name="connsiteY4" fmla="*/ 1200389 h 2148001"/>
              <a:gd name="connsiteX5" fmla="*/ 2285840 w 2642284"/>
              <a:gd name="connsiteY5" fmla="*/ 1586772 h 2148001"/>
              <a:gd name="connsiteX6" fmla="*/ 1172475 w 2642284"/>
              <a:gd name="connsiteY6" fmla="*/ 1924678 h 2148001"/>
              <a:gd name="connsiteX7" fmla="*/ 573078 w 2642284"/>
              <a:gd name="connsiteY7" fmla="*/ 2148001 h 2148001"/>
              <a:gd name="connsiteX0" fmla="*/ 643524 w 2642284"/>
              <a:gd name="connsiteY0" fmla="*/ 2101037 h 2101037"/>
              <a:gd name="connsiteX1" fmla="*/ 0 w 2642284"/>
              <a:gd name="connsiteY1" fmla="*/ 989059 h 2101037"/>
              <a:gd name="connsiteX2" fmla="*/ 1689882 w 2642284"/>
              <a:gd name="connsiteY2" fmla="*/ 0 h 2101037"/>
              <a:gd name="connsiteX3" fmla="*/ 2137339 w 2642284"/>
              <a:gd name="connsiteY3" fmla="*/ 654496 h 2101037"/>
              <a:gd name="connsiteX4" fmla="*/ 2642284 w 2642284"/>
              <a:gd name="connsiteY4" fmla="*/ 1200389 h 2101037"/>
              <a:gd name="connsiteX5" fmla="*/ 2285840 w 2642284"/>
              <a:gd name="connsiteY5" fmla="*/ 1586772 h 2101037"/>
              <a:gd name="connsiteX6" fmla="*/ 1172475 w 2642284"/>
              <a:gd name="connsiteY6" fmla="*/ 1924678 h 2101037"/>
              <a:gd name="connsiteX7" fmla="*/ 643524 w 2642284"/>
              <a:gd name="connsiteY7" fmla="*/ 2101037 h 2101037"/>
              <a:gd name="connsiteX0" fmla="*/ 643524 w 2642284"/>
              <a:gd name="connsiteY0" fmla="*/ 2101037 h 2101037"/>
              <a:gd name="connsiteX1" fmla="*/ 0 w 2642284"/>
              <a:gd name="connsiteY1" fmla="*/ 989059 h 2101037"/>
              <a:gd name="connsiteX2" fmla="*/ 1689882 w 2642284"/>
              <a:gd name="connsiteY2" fmla="*/ 0 h 2101037"/>
              <a:gd name="connsiteX3" fmla="*/ 2137339 w 2642284"/>
              <a:gd name="connsiteY3" fmla="*/ 654496 h 2101037"/>
              <a:gd name="connsiteX4" fmla="*/ 2642284 w 2642284"/>
              <a:gd name="connsiteY4" fmla="*/ 1200389 h 2101037"/>
              <a:gd name="connsiteX5" fmla="*/ 2370603 w 2642284"/>
              <a:gd name="connsiteY5" fmla="*/ 1578295 h 2101037"/>
              <a:gd name="connsiteX6" fmla="*/ 1172475 w 2642284"/>
              <a:gd name="connsiteY6" fmla="*/ 1924678 h 2101037"/>
              <a:gd name="connsiteX7" fmla="*/ 643524 w 2642284"/>
              <a:gd name="connsiteY7" fmla="*/ 2101037 h 2101037"/>
              <a:gd name="connsiteX0" fmla="*/ 643524 w 2710094"/>
              <a:gd name="connsiteY0" fmla="*/ 2101037 h 2101037"/>
              <a:gd name="connsiteX1" fmla="*/ 0 w 2710094"/>
              <a:gd name="connsiteY1" fmla="*/ 989059 h 2101037"/>
              <a:gd name="connsiteX2" fmla="*/ 1689882 w 2710094"/>
              <a:gd name="connsiteY2" fmla="*/ 0 h 2101037"/>
              <a:gd name="connsiteX3" fmla="*/ 2137339 w 2710094"/>
              <a:gd name="connsiteY3" fmla="*/ 654496 h 2101037"/>
              <a:gd name="connsiteX4" fmla="*/ 2710094 w 2710094"/>
              <a:gd name="connsiteY4" fmla="*/ 1191913 h 2101037"/>
              <a:gd name="connsiteX5" fmla="*/ 2370603 w 2710094"/>
              <a:gd name="connsiteY5" fmla="*/ 1578295 h 2101037"/>
              <a:gd name="connsiteX6" fmla="*/ 1172475 w 2710094"/>
              <a:gd name="connsiteY6" fmla="*/ 1924678 h 2101037"/>
              <a:gd name="connsiteX7" fmla="*/ 643524 w 2710094"/>
              <a:gd name="connsiteY7" fmla="*/ 2101037 h 2101037"/>
              <a:gd name="connsiteX0" fmla="*/ 643524 w 2735523"/>
              <a:gd name="connsiteY0" fmla="*/ 2101037 h 2101037"/>
              <a:gd name="connsiteX1" fmla="*/ 0 w 2735523"/>
              <a:gd name="connsiteY1" fmla="*/ 989059 h 2101037"/>
              <a:gd name="connsiteX2" fmla="*/ 1689882 w 2735523"/>
              <a:gd name="connsiteY2" fmla="*/ 0 h 2101037"/>
              <a:gd name="connsiteX3" fmla="*/ 2137339 w 2735523"/>
              <a:gd name="connsiteY3" fmla="*/ 654496 h 2101037"/>
              <a:gd name="connsiteX4" fmla="*/ 2735523 w 2735523"/>
              <a:gd name="connsiteY4" fmla="*/ 1200389 h 2101037"/>
              <a:gd name="connsiteX5" fmla="*/ 2370603 w 2735523"/>
              <a:gd name="connsiteY5" fmla="*/ 1578295 h 2101037"/>
              <a:gd name="connsiteX6" fmla="*/ 1172475 w 2735523"/>
              <a:gd name="connsiteY6" fmla="*/ 1924678 h 2101037"/>
              <a:gd name="connsiteX7" fmla="*/ 643524 w 2735523"/>
              <a:gd name="connsiteY7" fmla="*/ 2101037 h 21010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735523" h="2101037">
                <a:moveTo>
                  <a:pt x="643524" y="2101037"/>
                </a:moveTo>
                <a:lnTo>
                  <a:pt x="0" y="989059"/>
                </a:lnTo>
                <a:cubicBezTo>
                  <a:pt x="306017" y="781294"/>
                  <a:pt x="1039878" y="318318"/>
                  <a:pt x="1689882" y="0"/>
                </a:cubicBezTo>
                <a:lnTo>
                  <a:pt x="2137339" y="654496"/>
                </a:lnTo>
                <a:lnTo>
                  <a:pt x="2735523" y="1200389"/>
                </a:lnTo>
                <a:lnTo>
                  <a:pt x="2370603" y="1578295"/>
                </a:lnTo>
                <a:lnTo>
                  <a:pt x="1172475" y="1924678"/>
                </a:lnTo>
                <a:lnTo>
                  <a:pt x="643524" y="2101037"/>
                </a:lnTo>
                <a:close/>
              </a:path>
            </a:pathLst>
          </a:custGeom>
          <a:noFill/>
          <a:ln w="19050">
            <a:solidFill>
              <a:srgbClr val="C495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6" name="Полилиния 115"/>
          <p:cNvSpPr>
            <a:spLocks noChangeAspect="1"/>
          </p:cNvSpPr>
          <p:nvPr/>
        </p:nvSpPr>
        <p:spPr>
          <a:xfrm>
            <a:off x="8034910" y="2682834"/>
            <a:ext cx="1060318" cy="858368"/>
          </a:xfrm>
          <a:custGeom>
            <a:avLst/>
            <a:gdLst>
              <a:gd name="connsiteX0" fmla="*/ 0 w 3386294"/>
              <a:gd name="connsiteY0" fmla="*/ 914400 h 2572378"/>
              <a:gd name="connsiteX1" fmla="*/ 2019718 w 3386294"/>
              <a:gd name="connsiteY1" fmla="*/ 2572378 h 2572378"/>
              <a:gd name="connsiteX2" fmla="*/ 3386294 w 3386294"/>
              <a:gd name="connsiteY2" fmla="*/ 1045028 h 2572378"/>
              <a:gd name="connsiteX3" fmla="*/ 1808703 w 3386294"/>
              <a:gd name="connsiteY3" fmla="*/ 0 h 2572378"/>
              <a:gd name="connsiteX4" fmla="*/ 1185705 w 3386294"/>
              <a:gd name="connsiteY4" fmla="*/ 643094 h 2572378"/>
              <a:gd name="connsiteX5" fmla="*/ 0 w 3386294"/>
              <a:gd name="connsiteY5" fmla="*/ 914400 h 2572378"/>
              <a:gd name="connsiteX0" fmla="*/ 0 w 3386294"/>
              <a:gd name="connsiteY0" fmla="*/ 1088019 h 2745997"/>
              <a:gd name="connsiteX1" fmla="*/ 2019718 w 3386294"/>
              <a:gd name="connsiteY1" fmla="*/ 2745997 h 2745997"/>
              <a:gd name="connsiteX2" fmla="*/ 3386294 w 3386294"/>
              <a:gd name="connsiteY2" fmla="*/ 1218647 h 2745997"/>
              <a:gd name="connsiteX3" fmla="*/ 1930236 w 3386294"/>
              <a:gd name="connsiteY3" fmla="*/ 0 h 2745997"/>
              <a:gd name="connsiteX4" fmla="*/ 1185705 w 3386294"/>
              <a:gd name="connsiteY4" fmla="*/ 816713 h 2745997"/>
              <a:gd name="connsiteX5" fmla="*/ 0 w 3386294"/>
              <a:gd name="connsiteY5" fmla="*/ 1088019 h 2745997"/>
              <a:gd name="connsiteX0" fmla="*/ 0 w 3386294"/>
              <a:gd name="connsiteY0" fmla="*/ 1088019 h 2832807"/>
              <a:gd name="connsiteX1" fmla="*/ 2054443 w 3386294"/>
              <a:gd name="connsiteY1" fmla="*/ 2832807 h 2832807"/>
              <a:gd name="connsiteX2" fmla="*/ 3386294 w 3386294"/>
              <a:gd name="connsiteY2" fmla="*/ 1218647 h 2832807"/>
              <a:gd name="connsiteX3" fmla="*/ 1930236 w 3386294"/>
              <a:gd name="connsiteY3" fmla="*/ 0 h 2832807"/>
              <a:gd name="connsiteX4" fmla="*/ 1185705 w 3386294"/>
              <a:gd name="connsiteY4" fmla="*/ 816713 h 2832807"/>
              <a:gd name="connsiteX5" fmla="*/ 0 w 3386294"/>
              <a:gd name="connsiteY5" fmla="*/ 1088019 h 2832807"/>
              <a:gd name="connsiteX0" fmla="*/ 0 w 3438380"/>
              <a:gd name="connsiteY0" fmla="*/ 1105380 h 2832807"/>
              <a:gd name="connsiteX1" fmla="*/ 2106529 w 3438380"/>
              <a:gd name="connsiteY1" fmla="*/ 2832807 h 2832807"/>
              <a:gd name="connsiteX2" fmla="*/ 3438380 w 3438380"/>
              <a:gd name="connsiteY2" fmla="*/ 1218647 h 2832807"/>
              <a:gd name="connsiteX3" fmla="*/ 1982322 w 3438380"/>
              <a:gd name="connsiteY3" fmla="*/ 0 h 2832807"/>
              <a:gd name="connsiteX4" fmla="*/ 1237791 w 3438380"/>
              <a:gd name="connsiteY4" fmla="*/ 816713 h 2832807"/>
              <a:gd name="connsiteX5" fmla="*/ 0 w 3438380"/>
              <a:gd name="connsiteY5" fmla="*/ 1105380 h 2832807"/>
              <a:gd name="connsiteX0" fmla="*/ 0 w 3438380"/>
              <a:gd name="connsiteY0" fmla="*/ 1105380 h 2832807"/>
              <a:gd name="connsiteX1" fmla="*/ 2106529 w 3438380"/>
              <a:gd name="connsiteY1" fmla="*/ 2832807 h 2832807"/>
              <a:gd name="connsiteX2" fmla="*/ 3438380 w 3438380"/>
              <a:gd name="connsiteY2" fmla="*/ 1218647 h 2832807"/>
              <a:gd name="connsiteX3" fmla="*/ 2786633 w 3438380"/>
              <a:gd name="connsiteY3" fmla="*/ 749775 h 2832807"/>
              <a:gd name="connsiteX4" fmla="*/ 1982322 w 3438380"/>
              <a:gd name="connsiteY4" fmla="*/ 0 h 2832807"/>
              <a:gd name="connsiteX5" fmla="*/ 1237791 w 3438380"/>
              <a:gd name="connsiteY5" fmla="*/ 816713 h 2832807"/>
              <a:gd name="connsiteX6" fmla="*/ 0 w 3438380"/>
              <a:gd name="connsiteY6" fmla="*/ 1105380 h 2832807"/>
              <a:gd name="connsiteX0" fmla="*/ 0 w 3438380"/>
              <a:gd name="connsiteY0" fmla="*/ 1070656 h 2798083"/>
              <a:gd name="connsiteX1" fmla="*/ 2106529 w 3438380"/>
              <a:gd name="connsiteY1" fmla="*/ 2798083 h 2798083"/>
              <a:gd name="connsiteX2" fmla="*/ 3438380 w 3438380"/>
              <a:gd name="connsiteY2" fmla="*/ 1183923 h 2798083"/>
              <a:gd name="connsiteX3" fmla="*/ 2786633 w 3438380"/>
              <a:gd name="connsiteY3" fmla="*/ 715051 h 2798083"/>
              <a:gd name="connsiteX4" fmla="*/ 1982322 w 3438380"/>
              <a:gd name="connsiteY4" fmla="*/ 0 h 2798083"/>
              <a:gd name="connsiteX5" fmla="*/ 1237791 w 3438380"/>
              <a:gd name="connsiteY5" fmla="*/ 781989 h 2798083"/>
              <a:gd name="connsiteX6" fmla="*/ 0 w 3438380"/>
              <a:gd name="connsiteY6" fmla="*/ 1070656 h 2798083"/>
              <a:gd name="connsiteX0" fmla="*/ 0 w 3438380"/>
              <a:gd name="connsiteY0" fmla="*/ 1070656 h 2798083"/>
              <a:gd name="connsiteX1" fmla="*/ 2106529 w 3438380"/>
              <a:gd name="connsiteY1" fmla="*/ 2798083 h 2798083"/>
              <a:gd name="connsiteX2" fmla="*/ 3438380 w 3438380"/>
              <a:gd name="connsiteY2" fmla="*/ 1183923 h 2798083"/>
              <a:gd name="connsiteX3" fmla="*/ 2743228 w 3438380"/>
              <a:gd name="connsiteY3" fmla="*/ 732413 h 2798083"/>
              <a:gd name="connsiteX4" fmla="*/ 1982322 w 3438380"/>
              <a:gd name="connsiteY4" fmla="*/ 0 h 2798083"/>
              <a:gd name="connsiteX5" fmla="*/ 1237791 w 3438380"/>
              <a:gd name="connsiteY5" fmla="*/ 781989 h 2798083"/>
              <a:gd name="connsiteX6" fmla="*/ 0 w 3438380"/>
              <a:gd name="connsiteY6" fmla="*/ 1070656 h 2798083"/>
              <a:gd name="connsiteX0" fmla="*/ 0 w 3438380"/>
              <a:gd name="connsiteY0" fmla="*/ 1070656 h 2798083"/>
              <a:gd name="connsiteX1" fmla="*/ 2106529 w 3438380"/>
              <a:gd name="connsiteY1" fmla="*/ 2798083 h 2798083"/>
              <a:gd name="connsiteX2" fmla="*/ 3438380 w 3438380"/>
              <a:gd name="connsiteY2" fmla="*/ 1183923 h 2798083"/>
              <a:gd name="connsiteX3" fmla="*/ 2769271 w 3438380"/>
              <a:gd name="connsiteY3" fmla="*/ 732413 h 2798083"/>
              <a:gd name="connsiteX4" fmla="*/ 1982322 w 3438380"/>
              <a:gd name="connsiteY4" fmla="*/ 0 h 2798083"/>
              <a:gd name="connsiteX5" fmla="*/ 1237791 w 3438380"/>
              <a:gd name="connsiteY5" fmla="*/ 781989 h 2798083"/>
              <a:gd name="connsiteX6" fmla="*/ 0 w 3438380"/>
              <a:gd name="connsiteY6" fmla="*/ 1070656 h 2798083"/>
              <a:gd name="connsiteX0" fmla="*/ 0 w 3438380"/>
              <a:gd name="connsiteY0" fmla="*/ 1070656 h 2798083"/>
              <a:gd name="connsiteX1" fmla="*/ 2106529 w 3438380"/>
              <a:gd name="connsiteY1" fmla="*/ 2798083 h 2798083"/>
              <a:gd name="connsiteX2" fmla="*/ 3438380 w 3438380"/>
              <a:gd name="connsiteY2" fmla="*/ 1183923 h 2798083"/>
              <a:gd name="connsiteX3" fmla="*/ 2769271 w 3438380"/>
              <a:gd name="connsiteY3" fmla="*/ 732413 h 2798083"/>
              <a:gd name="connsiteX4" fmla="*/ 1982322 w 3438380"/>
              <a:gd name="connsiteY4" fmla="*/ 0 h 2798083"/>
              <a:gd name="connsiteX5" fmla="*/ 1237791 w 3438380"/>
              <a:gd name="connsiteY5" fmla="*/ 781989 h 2798083"/>
              <a:gd name="connsiteX6" fmla="*/ 0 w 3438380"/>
              <a:gd name="connsiteY6" fmla="*/ 1070656 h 2798083"/>
              <a:gd name="connsiteX0" fmla="*/ 0 w 3386294"/>
              <a:gd name="connsiteY0" fmla="*/ 1070656 h 2798083"/>
              <a:gd name="connsiteX1" fmla="*/ 2106529 w 3386294"/>
              <a:gd name="connsiteY1" fmla="*/ 2798083 h 2798083"/>
              <a:gd name="connsiteX2" fmla="*/ 3386294 w 3386294"/>
              <a:gd name="connsiteY2" fmla="*/ 1183922 h 2798083"/>
              <a:gd name="connsiteX3" fmla="*/ 2769271 w 3386294"/>
              <a:gd name="connsiteY3" fmla="*/ 732413 h 2798083"/>
              <a:gd name="connsiteX4" fmla="*/ 1982322 w 3386294"/>
              <a:gd name="connsiteY4" fmla="*/ 0 h 2798083"/>
              <a:gd name="connsiteX5" fmla="*/ 1237791 w 3386294"/>
              <a:gd name="connsiteY5" fmla="*/ 781989 h 2798083"/>
              <a:gd name="connsiteX6" fmla="*/ 0 w 3386294"/>
              <a:gd name="connsiteY6" fmla="*/ 1070656 h 2798083"/>
              <a:gd name="connsiteX0" fmla="*/ 0 w 3386294"/>
              <a:gd name="connsiteY0" fmla="*/ 1070656 h 2798083"/>
              <a:gd name="connsiteX1" fmla="*/ 2106529 w 3386294"/>
              <a:gd name="connsiteY1" fmla="*/ 2798083 h 2798083"/>
              <a:gd name="connsiteX2" fmla="*/ 3386294 w 3386294"/>
              <a:gd name="connsiteY2" fmla="*/ 1183922 h 2798083"/>
              <a:gd name="connsiteX3" fmla="*/ 2734547 w 3386294"/>
              <a:gd name="connsiteY3" fmla="*/ 741094 h 2798083"/>
              <a:gd name="connsiteX4" fmla="*/ 1982322 w 3386294"/>
              <a:gd name="connsiteY4" fmla="*/ 0 h 2798083"/>
              <a:gd name="connsiteX5" fmla="*/ 1237791 w 3386294"/>
              <a:gd name="connsiteY5" fmla="*/ 781989 h 2798083"/>
              <a:gd name="connsiteX6" fmla="*/ 0 w 3386294"/>
              <a:gd name="connsiteY6" fmla="*/ 1070656 h 2798083"/>
              <a:gd name="connsiteX0" fmla="*/ 0 w 3386294"/>
              <a:gd name="connsiteY0" fmla="*/ 1070656 h 2798083"/>
              <a:gd name="connsiteX1" fmla="*/ 2106529 w 3386294"/>
              <a:gd name="connsiteY1" fmla="*/ 2798083 h 2798083"/>
              <a:gd name="connsiteX2" fmla="*/ 3386294 w 3386294"/>
              <a:gd name="connsiteY2" fmla="*/ 1183922 h 2798083"/>
              <a:gd name="connsiteX3" fmla="*/ 2769270 w 3386294"/>
              <a:gd name="connsiteY3" fmla="*/ 723732 h 2798083"/>
              <a:gd name="connsiteX4" fmla="*/ 1982322 w 3386294"/>
              <a:gd name="connsiteY4" fmla="*/ 0 h 2798083"/>
              <a:gd name="connsiteX5" fmla="*/ 1237791 w 3386294"/>
              <a:gd name="connsiteY5" fmla="*/ 781989 h 2798083"/>
              <a:gd name="connsiteX6" fmla="*/ 0 w 3386294"/>
              <a:gd name="connsiteY6" fmla="*/ 1070656 h 2798083"/>
              <a:gd name="connsiteX0" fmla="*/ 0 w 3386294"/>
              <a:gd name="connsiteY0" fmla="*/ 1070656 h 2719954"/>
              <a:gd name="connsiteX1" fmla="*/ 2123891 w 3386294"/>
              <a:gd name="connsiteY1" fmla="*/ 2719954 h 2719954"/>
              <a:gd name="connsiteX2" fmla="*/ 3386294 w 3386294"/>
              <a:gd name="connsiteY2" fmla="*/ 1183922 h 2719954"/>
              <a:gd name="connsiteX3" fmla="*/ 2769270 w 3386294"/>
              <a:gd name="connsiteY3" fmla="*/ 723732 h 2719954"/>
              <a:gd name="connsiteX4" fmla="*/ 1982322 w 3386294"/>
              <a:gd name="connsiteY4" fmla="*/ 0 h 2719954"/>
              <a:gd name="connsiteX5" fmla="*/ 1237791 w 3386294"/>
              <a:gd name="connsiteY5" fmla="*/ 781989 h 2719954"/>
              <a:gd name="connsiteX6" fmla="*/ 0 w 3386294"/>
              <a:gd name="connsiteY6" fmla="*/ 1070656 h 2719954"/>
              <a:gd name="connsiteX0" fmla="*/ 0 w 3386294"/>
              <a:gd name="connsiteY0" fmla="*/ 1070656 h 2763359"/>
              <a:gd name="connsiteX1" fmla="*/ 2123891 w 3386294"/>
              <a:gd name="connsiteY1" fmla="*/ 2763359 h 2763359"/>
              <a:gd name="connsiteX2" fmla="*/ 3386294 w 3386294"/>
              <a:gd name="connsiteY2" fmla="*/ 1183922 h 2763359"/>
              <a:gd name="connsiteX3" fmla="*/ 2769270 w 3386294"/>
              <a:gd name="connsiteY3" fmla="*/ 723732 h 2763359"/>
              <a:gd name="connsiteX4" fmla="*/ 1982322 w 3386294"/>
              <a:gd name="connsiteY4" fmla="*/ 0 h 2763359"/>
              <a:gd name="connsiteX5" fmla="*/ 1237791 w 3386294"/>
              <a:gd name="connsiteY5" fmla="*/ 781989 h 2763359"/>
              <a:gd name="connsiteX6" fmla="*/ 0 w 3386294"/>
              <a:gd name="connsiteY6" fmla="*/ 1070656 h 2763359"/>
              <a:gd name="connsiteX0" fmla="*/ 0 w 3386294"/>
              <a:gd name="connsiteY0" fmla="*/ 1070656 h 2719954"/>
              <a:gd name="connsiteX1" fmla="*/ 2106529 w 3386294"/>
              <a:gd name="connsiteY1" fmla="*/ 2719954 h 2719954"/>
              <a:gd name="connsiteX2" fmla="*/ 3386294 w 3386294"/>
              <a:gd name="connsiteY2" fmla="*/ 1183922 h 2719954"/>
              <a:gd name="connsiteX3" fmla="*/ 2769270 w 3386294"/>
              <a:gd name="connsiteY3" fmla="*/ 723732 h 2719954"/>
              <a:gd name="connsiteX4" fmla="*/ 1982322 w 3386294"/>
              <a:gd name="connsiteY4" fmla="*/ 0 h 2719954"/>
              <a:gd name="connsiteX5" fmla="*/ 1237791 w 3386294"/>
              <a:gd name="connsiteY5" fmla="*/ 781989 h 2719954"/>
              <a:gd name="connsiteX6" fmla="*/ 0 w 3386294"/>
              <a:gd name="connsiteY6" fmla="*/ 1070656 h 2719954"/>
              <a:gd name="connsiteX0" fmla="*/ 0 w 3386294"/>
              <a:gd name="connsiteY0" fmla="*/ 1070656 h 2754678"/>
              <a:gd name="connsiteX1" fmla="*/ 2115210 w 3386294"/>
              <a:gd name="connsiteY1" fmla="*/ 2754678 h 2754678"/>
              <a:gd name="connsiteX2" fmla="*/ 3386294 w 3386294"/>
              <a:gd name="connsiteY2" fmla="*/ 1183922 h 2754678"/>
              <a:gd name="connsiteX3" fmla="*/ 2769270 w 3386294"/>
              <a:gd name="connsiteY3" fmla="*/ 723732 h 2754678"/>
              <a:gd name="connsiteX4" fmla="*/ 1982322 w 3386294"/>
              <a:gd name="connsiteY4" fmla="*/ 0 h 2754678"/>
              <a:gd name="connsiteX5" fmla="*/ 1237791 w 3386294"/>
              <a:gd name="connsiteY5" fmla="*/ 781989 h 2754678"/>
              <a:gd name="connsiteX6" fmla="*/ 0 w 3386294"/>
              <a:gd name="connsiteY6" fmla="*/ 1070656 h 2754678"/>
              <a:gd name="connsiteX0" fmla="*/ 0 w 3468871"/>
              <a:gd name="connsiteY0" fmla="*/ 1070656 h 2754678"/>
              <a:gd name="connsiteX1" fmla="*/ 2115210 w 3468871"/>
              <a:gd name="connsiteY1" fmla="*/ 2754678 h 2754678"/>
              <a:gd name="connsiteX2" fmla="*/ 3468871 w 3468871"/>
              <a:gd name="connsiteY2" fmla="*/ 1197690 h 2754678"/>
              <a:gd name="connsiteX3" fmla="*/ 2769270 w 3468871"/>
              <a:gd name="connsiteY3" fmla="*/ 723732 h 2754678"/>
              <a:gd name="connsiteX4" fmla="*/ 1982322 w 3468871"/>
              <a:gd name="connsiteY4" fmla="*/ 0 h 2754678"/>
              <a:gd name="connsiteX5" fmla="*/ 1237791 w 3468871"/>
              <a:gd name="connsiteY5" fmla="*/ 781989 h 2754678"/>
              <a:gd name="connsiteX6" fmla="*/ 0 w 3468871"/>
              <a:gd name="connsiteY6" fmla="*/ 1070656 h 2754678"/>
              <a:gd name="connsiteX0" fmla="*/ 0 w 3468871"/>
              <a:gd name="connsiteY0" fmla="*/ 1070656 h 2754678"/>
              <a:gd name="connsiteX1" fmla="*/ 2115210 w 3468871"/>
              <a:gd name="connsiteY1" fmla="*/ 2754678 h 2754678"/>
              <a:gd name="connsiteX2" fmla="*/ 3468871 w 3468871"/>
              <a:gd name="connsiteY2" fmla="*/ 1197690 h 2754678"/>
              <a:gd name="connsiteX3" fmla="*/ 2783032 w 3468871"/>
              <a:gd name="connsiteY3" fmla="*/ 682445 h 2754678"/>
              <a:gd name="connsiteX4" fmla="*/ 1982322 w 3468871"/>
              <a:gd name="connsiteY4" fmla="*/ 0 h 2754678"/>
              <a:gd name="connsiteX5" fmla="*/ 1237791 w 3468871"/>
              <a:gd name="connsiteY5" fmla="*/ 781989 h 2754678"/>
              <a:gd name="connsiteX6" fmla="*/ 0 w 3468871"/>
              <a:gd name="connsiteY6" fmla="*/ 1070656 h 2754678"/>
              <a:gd name="connsiteX0" fmla="*/ 0 w 3468871"/>
              <a:gd name="connsiteY0" fmla="*/ 1070656 h 2795961"/>
              <a:gd name="connsiteX1" fmla="*/ 2060158 w 3468871"/>
              <a:gd name="connsiteY1" fmla="*/ 2795961 h 2795961"/>
              <a:gd name="connsiteX2" fmla="*/ 3468871 w 3468871"/>
              <a:gd name="connsiteY2" fmla="*/ 1197690 h 2795961"/>
              <a:gd name="connsiteX3" fmla="*/ 2783032 w 3468871"/>
              <a:gd name="connsiteY3" fmla="*/ 682445 h 2795961"/>
              <a:gd name="connsiteX4" fmla="*/ 1982322 w 3468871"/>
              <a:gd name="connsiteY4" fmla="*/ 0 h 2795961"/>
              <a:gd name="connsiteX5" fmla="*/ 1237791 w 3468871"/>
              <a:gd name="connsiteY5" fmla="*/ 781989 h 2795961"/>
              <a:gd name="connsiteX6" fmla="*/ 0 w 3468871"/>
              <a:gd name="connsiteY6" fmla="*/ 1070656 h 2795961"/>
              <a:gd name="connsiteX0" fmla="*/ 0 w 3468871"/>
              <a:gd name="connsiteY0" fmla="*/ 1070656 h 2837250"/>
              <a:gd name="connsiteX1" fmla="*/ 2115208 w 3468871"/>
              <a:gd name="connsiteY1" fmla="*/ 2837250 h 2837250"/>
              <a:gd name="connsiteX2" fmla="*/ 3468871 w 3468871"/>
              <a:gd name="connsiteY2" fmla="*/ 1197690 h 2837250"/>
              <a:gd name="connsiteX3" fmla="*/ 2783032 w 3468871"/>
              <a:gd name="connsiteY3" fmla="*/ 682445 h 2837250"/>
              <a:gd name="connsiteX4" fmla="*/ 1982322 w 3468871"/>
              <a:gd name="connsiteY4" fmla="*/ 0 h 2837250"/>
              <a:gd name="connsiteX5" fmla="*/ 1237791 w 3468871"/>
              <a:gd name="connsiteY5" fmla="*/ 781989 h 2837250"/>
              <a:gd name="connsiteX6" fmla="*/ 0 w 3468871"/>
              <a:gd name="connsiteY6" fmla="*/ 1070656 h 2837250"/>
              <a:gd name="connsiteX0" fmla="*/ 0 w 3413821"/>
              <a:gd name="connsiteY0" fmla="*/ 1029369 h 2837250"/>
              <a:gd name="connsiteX1" fmla="*/ 2060158 w 3413821"/>
              <a:gd name="connsiteY1" fmla="*/ 2837250 h 2837250"/>
              <a:gd name="connsiteX2" fmla="*/ 3413821 w 3413821"/>
              <a:gd name="connsiteY2" fmla="*/ 1197690 h 2837250"/>
              <a:gd name="connsiteX3" fmla="*/ 2727982 w 3413821"/>
              <a:gd name="connsiteY3" fmla="*/ 682445 h 2837250"/>
              <a:gd name="connsiteX4" fmla="*/ 1927272 w 3413821"/>
              <a:gd name="connsiteY4" fmla="*/ 0 h 2837250"/>
              <a:gd name="connsiteX5" fmla="*/ 1182741 w 3413821"/>
              <a:gd name="connsiteY5" fmla="*/ 781989 h 2837250"/>
              <a:gd name="connsiteX6" fmla="*/ 0 w 3413821"/>
              <a:gd name="connsiteY6" fmla="*/ 1029369 h 2837250"/>
              <a:gd name="connsiteX0" fmla="*/ 0 w 3413821"/>
              <a:gd name="connsiteY0" fmla="*/ 930003 h 2737884"/>
              <a:gd name="connsiteX1" fmla="*/ 2060158 w 3413821"/>
              <a:gd name="connsiteY1" fmla="*/ 2737884 h 2737884"/>
              <a:gd name="connsiteX2" fmla="*/ 3413821 w 3413821"/>
              <a:gd name="connsiteY2" fmla="*/ 1098324 h 2737884"/>
              <a:gd name="connsiteX3" fmla="*/ 2727982 w 3413821"/>
              <a:gd name="connsiteY3" fmla="*/ 583079 h 2737884"/>
              <a:gd name="connsiteX4" fmla="*/ 1927274 w 3413821"/>
              <a:gd name="connsiteY4" fmla="*/ 0 h 2737884"/>
              <a:gd name="connsiteX5" fmla="*/ 1182741 w 3413821"/>
              <a:gd name="connsiteY5" fmla="*/ 682623 h 2737884"/>
              <a:gd name="connsiteX6" fmla="*/ 0 w 3413821"/>
              <a:gd name="connsiteY6" fmla="*/ 930003 h 2737884"/>
              <a:gd name="connsiteX0" fmla="*/ 0 w 3413821"/>
              <a:gd name="connsiteY0" fmla="*/ 930003 h 2737884"/>
              <a:gd name="connsiteX1" fmla="*/ 2060158 w 3413821"/>
              <a:gd name="connsiteY1" fmla="*/ 2737884 h 2737884"/>
              <a:gd name="connsiteX2" fmla="*/ 3413821 w 3413821"/>
              <a:gd name="connsiteY2" fmla="*/ 1098324 h 2737884"/>
              <a:gd name="connsiteX3" fmla="*/ 2668361 w 3413821"/>
              <a:gd name="connsiteY3" fmla="*/ 602949 h 2737884"/>
              <a:gd name="connsiteX4" fmla="*/ 1927274 w 3413821"/>
              <a:gd name="connsiteY4" fmla="*/ 0 h 2737884"/>
              <a:gd name="connsiteX5" fmla="*/ 1182741 w 3413821"/>
              <a:gd name="connsiteY5" fmla="*/ 682623 h 2737884"/>
              <a:gd name="connsiteX6" fmla="*/ 0 w 3413821"/>
              <a:gd name="connsiteY6" fmla="*/ 930003 h 2737884"/>
              <a:gd name="connsiteX0" fmla="*/ 0 w 3254845"/>
              <a:gd name="connsiteY0" fmla="*/ 930003 h 2737884"/>
              <a:gd name="connsiteX1" fmla="*/ 2060158 w 3254845"/>
              <a:gd name="connsiteY1" fmla="*/ 2737884 h 2737884"/>
              <a:gd name="connsiteX2" fmla="*/ 3254845 w 3254845"/>
              <a:gd name="connsiteY2" fmla="*/ 1078458 h 2737884"/>
              <a:gd name="connsiteX3" fmla="*/ 2668361 w 3254845"/>
              <a:gd name="connsiteY3" fmla="*/ 602949 h 2737884"/>
              <a:gd name="connsiteX4" fmla="*/ 1927274 w 3254845"/>
              <a:gd name="connsiteY4" fmla="*/ 0 h 2737884"/>
              <a:gd name="connsiteX5" fmla="*/ 1182741 w 3254845"/>
              <a:gd name="connsiteY5" fmla="*/ 682623 h 2737884"/>
              <a:gd name="connsiteX6" fmla="*/ 0 w 3254845"/>
              <a:gd name="connsiteY6" fmla="*/ 930003 h 2737884"/>
              <a:gd name="connsiteX0" fmla="*/ 0 w 3254845"/>
              <a:gd name="connsiteY0" fmla="*/ 930003 h 2658396"/>
              <a:gd name="connsiteX1" fmla="*/ 2020415 w 3254845"/>
              <a:gd name="connsiteY1" fmla="*/ 2658396 h 2658396"/>
              <a:gd name="connsiteX2" fmla="*/ 3254845 w 3254845"/>
              <a:gd name="connsiteY2" fmla="*/ 1078458 h 2658396"/>
              <a:gd name="connsiteX3" fmla="*/ 2668361 w 3254845"/>
              <a:gd name="connsiteY3" fmla="*/ 602949 h 2658396"/>
              <a:gd name="connsiteX4" fmla="*/ 1927274 w 3254845"/>
              <a:gd name="connsiteY4" fmla="*/ 0 h 2658396"/>
              <a:gd name="connsiteX5" fmla="*/ 1182741 w 3254845"/>
              <a:gd name="connsiteY5" fmla="*/ 682623 h 2658396"/>
              <a:gd name="connsiteX6" fmla="*/ 0 w 3254845"/>
              <a:gd name="connsiteY6" fmla="*/ 930003 h 2658396"/>
              <a:gd name="connsiteX0" fmla="*/ 0 w 3254845"/>
              <a:gd name="connsiteY0" fmla="*/ 890263 h 2618656"/>
              <a:gd name="connsiteX1" fmla="*/ 2020415 w 3254845"/>
              <a:gd name="connsiteY1" fmla="*/ 2618656 h 2618656"/>
              <a:gd name="connsiteX2" fmla="*/ 3254845 w 3254845"/>
              <a:gd name="connsiteY2" fmla="*/ 1038718 h 2618656"/>
              <a:gd name="connsiteX3" fmla="*/ 2668361 w 3254845"/>
              <a:gd name="connsiteY3" fmla="*/ 563209 h 2618656"/>
              <a:gd name="connsiteX4" fmla="*/ 1887526 w 3254845"/>
              <a:gd name="connsiteY4" fmla="*/ 0 h 2618656"/>
              <a:gd name="connsiteX5" fmla="*/ 1182741 w 3254845"/>
              <a:gd name="connsiteY5" fmla="*/ 642883 h 2618656"/>
              <a:gd name="connsiteX6" fmla="*/ 0 w 3254845"/>
              <a:gd name="connsiteY6" fmla="*/ 890263 h 2618656"/>
              <a:gd name="connsiteX0" fmla="*/ 0 w 3274715"/>
              <a:gd name="connsiteY0" fmla="*/ 890263 h 2618656"/>
              <a:gd name="connsiteX1" fmla="*/ 2020415 w 3274715"/>
              <a:gd name="connsiteY1" fmla="*/ 2618656 h 2618656"/>
              <a:gd name="connsiteX2" fmla="*/ 3274715 w 3274715"/>
              <a:gd name="connsiteY2" fmla="*/ 998978 h 2618656"/>
              <a:gd name="connsiteX3" fmla="*/ 2668361 w 3274715"/>
              <a:gd name="connsiteY3" fmla="*/ 563209 h 2618656"/>
              <a:gd name="connsiteX4" fmla="*/ 1887526 w 3274715"/>
              <a:gd name="connsiteY4" fmla="*/ 0 h 2618656"/>
              <a:gd name="connsiteX5" fmla="*/ 1182741 w 3274715"/>
              <a:gd name="connsiteY5" fmla="*/ 642883 h 2618656"/>
              <a:gd name="connsiteX6" fmla="*/ 0 w 3274715"/>
              <a:gd name="connsiteY6" fmla="*/ 890263 h 2618656"/>
              <a:gd name="connsiteX0" fmla="*/ 0 w 3274715"/>
              <a:gd name="connsiteY0" fmla="*/ 890263 h 2578916"/>
              <a:gd name="connsiteX1" fmla="*/ 1901187 w 3274715"/>
              <a:gd name="connsiteY1" fmla="*/ 2578916 h 2578916"/>
              <a:gd name="connsiteX2" fmla="*/ 3274715 w 3274715"/>
              <a:gd name="connsiteY2" fmla="*/ 998978 h 2578916"/>
              <a:gd name="connsiteX3" fmla="*/ 2668361 w 3274715"/>
              <a:gd name="connsiteY3" fmla="*/ 563209 h 2578916"/>
              <a:gd name="connsiteX4" fmla="*/ 1887526 w 3274715"/>
              <a:gd name="connsiteY4" fmla="*/ 0 h 2578916"/>
              <a:gd name="connsiteX5" fmla="*/ 1182741 w 3274715"/>
              <a:gd name="connsiteY5" fmla="*/ 642883 h 2578916"/>
              <a:gd name="connsiteX6" fmla="*/ 0 w 3274715"/>
              <a:gd name="connsiteY6" fmla="*/ 890263 h 2578916"/>
              <a:gd name="connsiteX0" fmla="*/ 0 w 3274715"/>
              <a:gd name="connsiteY0" fmla="*/ 890263 h 2618656"/>
              <a:gd name="connsiteX1" fmla="*/ 1940935 w 3274715"/>
              <a:gd name="connsiteY1" fmla="*/ 2618656 h 2618656"/>
              <a:gd name="connsiteX2" fmla="*/ 3274715 w 3274715"/>
              <a:gd name="connsiteY2" fmla="*/ 998978 h 2618656"/>
              <a:gd name="connsiteX3" fmla="*/ 2668361 w 3274715"/>
              <a:gd name="connsiteY3" fmla="*/ 563209 h 2618656"/>
              <a:gd name="connsiteX4" fmla="*/ 1887526 w 3274715"/>
              <a:gd name="connsiteY4" fmla="*/ 0 h 2618656"/>
              <a:gd name="connsiteX5" fmla="*/ 1182741 w 3274715"/>
              <a:gd name="connsiteY5" fmla="*/ 642883 h 2618656"/>
              <a:gd name="connsiteX6" fmla="*/ 0 w 3274715"/>
              <a:gd name="connsiteY6" fmla="*/ 890263 h 2618656"/>
              <a:gd name="connsiteX0" fmla="*/ 0 w 3274715"/>
              <a:gd name="connsiteY0" fmla="*/ 890263 h 2618656"/>
              <a:gd name="connsiteX1" fmla="*/ 1940935 w 3274715"/>
              <a:gd name="connsiteY1" fmla="*/ 2618656 h 2618656"/>
              <a:gd name="connsiteX2" fmla="*/ 3274715 w 3274715"/>
              <a:gd name="connsiteY2" fmla="*/ 998978 h 2618656"/>
              <a:gd name="connsiteX3" fmla="*/ 2629107 w 3274715"/>
              <a:gd name="connsiteY3" fmla="*/ 589379 h 2618656"/>
              <a:gd name="connsiteX4" fmla="*/ 1887526 w 3274715"/>
              <a:gd name="connsiteY4" fmla="*/ 0 h 2618656"/>
              <a:gd name="connsiteX5" fmla="*/ 1182741 w 3274715"/>
              <a:gd name="connsiteY5" fmla="*/ 642883 h 2618656"/>
              <a:gd name="connsiteX6" fmla="*/ 0 w 3274715"/>
              <a:gd name="connsiteY6" fmla="*/ 890263 h 2618656"/>
              <a:gd name="connsiteX0" fmla="*/ 0 w 3274715"/>
              <a:gd name="connsiteY0" fmla="*/ 871216 h 2599609"/>
              <a:gd name="connsiteX1" fmla="*/ 1940935 w 3274715"/>
              <a:gd name="connsiteY1" fmla="*/ 2599609 h 2599609"/>
              <a:gd name="connsiteX2" fmla="*/ 3274715 w 3274715"/>
              <a:gd name="connsiteY2" fmla="*/ 979931 h 2599609"/>
              <a:gd name="connsiteX3" fmla="*/ 2629107 w 3274715"/>
              <a:gd name="connsiteY3" fmla="*/ 570332 h 2599609"/>
              <a:gd name="connsiteX4" fmla="*/ 1843083 w 3274715"/>
              <a:gd name="connsiteY4" fmla="*/ 0 h 2599609"/>
              <a:gd name="connsiteX5" fmla="*/ 1182741 w 3274715"/>
              <a:gd name="connsiteY5" fmla="*/ 623836 h 2599609"/>
              <a:gd name="connsiteX6" fmla="*/ 0 w 3274715"/>
              <a:gd name="connsiteY6" fmla="*/ 871216 h 2599609"/>
              <a:gd name="connsiteX0" fmla="*/ 0 w 3274715"/>
              <a:gd name="connsiteY0" fmla="*/ 871216 h 2599609"/>
              <a:gd name="connsiteX1" fmla="*/ 1940935 w 3274715"/>
              <a:gd name="connsiteY1" fmla="*/ 2599609 h 2599609"/>
              <a:gd name="connsiteX2" fmla="*/ 3274715 w 3274715"/>
              <a:gd name="connsiteY2" fmla="*/ 979931 h 2599609"/>
              <a:gd name="connsiteX3" fmla="*/ 2578316 w 3274715"/>
              <a:gd name="connsiteY3" fmla="*/ 627472 h 2599609"/>
              <a:gd name="connsiteX4" fmla="*/ 1843083 w 3274715"/>
              <a:gd name="connsiteY4" fmla="*/ 0 h 2599609"/>
              <a:gd name="connsiteX5" fmla="*/ 1182741 w 3274715"/>
              <a:gd name="connsiteY5" fmla="*/ 623836 h 2599609"/>
              <a:gd name="connsiteX6" fmla="*/ 0 w 3274715"/>
              <a:gd name="connsiteY6" fmla="*/ 871216 h 2599609"/>
              <a:gd name="connsiteX0" fmla="*/ 0 w 3211227"/>
              <a:gd name="connsiteY0" fmla="*/ 871216 h 2599609"/>
              <a:gd name="connsiteX1" fmla="*/ 1940935 w 3211227"/>
              <a:gd name="connsiteY1" fmla="*/ 2599609 h 2599609"/>
              <a:gd name="connsiteX2" fmla="*/ 3211227 w 3211227"/>
              <a:gd name="connsiteY2" fmla="*/ 1043420 h 2599609"/>
              <a:gd name="connsiteX3" fmla="*/ 2578316 w 3211227"/>
              <a:gd name="connsiteY3" fmla="*/ 627472 h 2599609"/>
              <a:gd name="connsiteX4" fmla="*/ 1843083 w 3211227"/>
              <a:gd name="connsiteY4" fmla="*/ 0 h 2599609"/>
              <a:gd name="connsiteX5" fmla="*/ 1182741 w 3211227"/>
              <a:gd name="connsiteY5" fmla="*/ 623836 h 2599609"/>
              <a:gd name="connsiteX6" fmla="*/ 0 w 3211227"/>
              <a:gd name="connsiteY6" fmla="*/ 871216 h 25996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211227" h="2599609">
                <a:moveTo>
                  <a:pt x="0" y="871216"/>
                </a:moveTo>
                <a:lnTo>
                  <a:pt x="1940935" y="2599609"/>
                </a:lnTo>
                <a:lnTo>
                  <a:pt x="3211227" y="1043420"/>
                </a:lnTo>
                <a:lnTo>
                  <a:pt x="2578316" y="627472"/>
                </a:lnTo>
                <a:lnTo>
                  <a:pt x="1843083" y="0"/>
                </a:lnTo>
                <a:lnTo>
                  <a:pt x="1182741" y="623836"/>
                </a:lnTo>
                <a:lnTo>
                  <a:pt x="0" y="871216"/>
                </a:lnTo>
                <a:close/>
              </a:path>
            </a:pathLst>
          </a:custGeom>
          <a:noFill/>
          <a:ln w="19050">
            <a:solidFill>
              <a:srgbClr val="C495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7" name="Полилиния 116"/>
          <p:cNvSpPr>
            <a:spLocks noChangeAspect="1"/>
          </p:cNvSpPr>
          <p:nvPr/>
        </p:nvSpPr>
        <p:spPr>
          <a:xfrm>
            <a:off x="7459358" y="2966433"/>
            <a:ext cx="829131" cy="720581"/>
          </a:xfrm>
          <a:custGeom>
            <a:avLst/>
            <a:gdLst>
              <a:gd name="connsiteX0" fmla="*/ 1993900 w 2984500"/>
              <a:gd name="connsiteY0" fmla="*/ 0 h 2311400"/>
              <a:gd name="connsiteX1" fmla="*/ 2984500 w 2984500"/>
              <a:gd name="connsiteY1" fmla="*/ 876300 h 2311400"/>
              <a:gd name="connsiteX2" fmla="*/ 1524000 w 2984500"/>
              <a:gd name="connsiteY2" fmla="*/ 2311400 h 2311400"/>
              <a:gd name="connsiteX3" fmla="*/ 0 w 2984500"/>
              <a:gd name="connsiteY3" fmla="*/ 1028700 h 2311400"/>
              <a:gd name="connsiteX4" fmla="*/ 1993900 w 2984500"/>
              <a:gd name="connsiteY4" fmla="*/ 0 h 2311400"/>
              <a:gd name="connsiteX0" fmla="*/ 1856866 w 2984500"/>
              <a:gd name="connsiteY0" fmla="*/ 0 h 2325105"/>
              <a:gd name="connsiteX1" fmla="*/ 2984500 w 2984500"/>
              <a:gd name="connsiteY1" fmla="*/ 890005 h 2325105"/>
              <a:gd name="connsiteX2" fmla="*/ 1524000 w 2984500"/>
              <a:gd name="connsiteY2" fmla="*/ 2325105 h 2325105"/>
              <a:gd name="connsiteX3" fmla="*/ 0 w 2984500"/>
              <a:gd name="connsiteY3" fmla="*/ 1042405 h 2325105"/>
              <a:gd name="connsiteX4" fmla="*/ 1856866 w 2984500"/>
              <a:gd name="connsiteY4" fmla="*/ 0 h 2325105"/>
              <a:gd name="connsiteX0" fmla="*/ 1911680 w 3039314"/>
              <a:gd name="connsiteY0" fmla="*/ 0 h 2325105"/>
              <a:gd name="connsiteX1" fmla="*/ 3039314 w 3039314"/>
              <a:gd name="connsiteY1" fmla="*/ 890005 h 2325105"/>
              <a:gd name="connsiteX2" fmla="*/ 1578814 w 3039314"/>
              <a:gd name="connsiteY2" fmla="*/ 2325105 h 2325105"/>
              <a:gd name="connsiteX3" fmla="*/ 0 w 3039314"/>
              <a:gd name="connsiteY3" fmla="*/ 1069812 h 2325105"/>
              <a:gd name="connsiteX4" fmla="*/ 1911680 w 3039314"/>
              <a:gd name="connsiteY4" fmla="*/ 0 h 2325105"/>
              <a:gd name="connsiteX0" fmla="*/ 1911680 w 3011907"/>
              <a:gd name="connsiteY0" fmla="*/ 0 h 2325105"/>
              <a:gd name="connsiteX1" fmla="*/ 3011907 w 3011907"/>
              <a:gd name="connsiteY1" fmla="*/ 876300 h 2325105"/>
              <a:gd name="connsiteX2" fmla="*/ 1578814 w 3011907"/>
              <a:gd name="connsiteY2" fmla="*/ 2325105 h 2325105"/>
              <a:gd name="connsiteX3" fmla="*/ 0 w 3011907"/>
              <a:gd name="connsiteY3" fmla="*/ 1069812 h 2325105"/>
              <a:gd name="connsiteX4" fmla="*/ 1911680 w 3011907"/>
              <a:gd name="connsiteY4" fmla="*/ 0 h 2325105"/>
              <a:gd name="connsiteX0" fmla="*/ 1911680 w 3011907"/>
              <a:gd name="connsiteY0" fmla="*/ 0 h 2393621"/>
              <a:gd name="connsiteX1" fmla="*/ 3011907 w 3011907"/>
              <a:gd name="connsiteY1" fmla="*/ 876300 h 2393621"/>
              <a:gd name="connsiteX2" fmla="*/ 1441779 w 3011907"/>
              <a:gd name="connsiteY2" fmla="*/ 2393621 h 2393621"/>
              <a:gd name="connsiteX3" fmla="*/ 0 w 3011907"/>
              <a:gd name="connsiteY3" fmla="*/ 1069812 h 2393621"/>
              <a:gd name="connsiteX4" fmla="*/ 1911680 w 3011907"/>
              <a:gd name="connsiteY4" fmla="*/ 0 h 2393621"/>
              <a:gd name="connsiteX0" fmla="*/ 1955131 w 3055358"/>
              <a:gd name="connsiteY0" fmla="*/ 0 h 2393621"/>
              <a:gd name="connsiteX1" fmla="*/ 3055358 w 3055358"/>
              <a:gd name="connsiteY1" fmla="*/ 876300 h 2393621"/>
              <a:gd name="connsiteX2" fmla="*/ 1485230 w 3055358"/>
              <a:gd name="connsiteY2" fmla="*/ 2393621 h 2393621"/>
              <a:gd name="connsiteX3" fmla="*/ 0 w 3055358"/>
              <a:gd name="connsiteY3" fmla="*/ 1156717 h 2393621"/>
              <a:gd name="connsiteX4" fmla="*/ 1955131 w 3055358"/>
              <a:gd name="connsiteY4" fmla="*/ 0 h 2393621"/>
              <a:gd name="connsiteX0" fmla="*/ 1955131 w 3055358"/>
              <a:gd name="connsiteY0" fmla="*/ 0 h 2480523"/>
              <a:gd name="connsiteX1" fmla="*/ 3055358 w 3055358"/>
              <a:gd name="connsiteY1" fmla="*/ 876300 h 2480523"/>
              <a:gd name="connsiteX2" fmla="*/ 1528680 w 3055358"/>
              <a:gd name="connsiteY2" fmla="*/ 2480523 h 2480523"/>
              <a:gd name="connsiteX3" fmla="*/ 0 w 3055358"/>
              <a:gd name="connsiteY3" fmla="*/ 1156717 h 2480523"/>
              <a:gd name="connsiteX4" fmla="*/ 1955131 w 3055358"/>
              <a:gd name="connsiteY4" fmla="*/ 0 h 2480523"/>
              <a:gd name="connsiteX0" fmla="*/ 1955131 w 3098803"/>
              <a:gd name="connsiteY0" fmla="*/ 0 h 2480523"/>
              <a:gd name="connsiteX1" fmla="*/ 3098803 w 3098803"/>
              <a:gd name="connsiteY1" fmla="*/ 948712 h 2480523"/>
              <a:gd name="connsiteX2" fmla="*/ 1528680 w 3098803"/>
              <a:gd name="connsiteY2" fmla="*/ 2480523 h 2480523"/>
              <a:gd name="connsiteX3" fmla="*/ 0 w 3098803"/>
              <a:gd name="connsiteY3" fmla="*/ 1156717 h 2480523"/>
              <a:gd name="connsiteX4" fmla="*/ 1955131 w 3098803"/>
              <a:gd name="connsiteY4" fmla="*/ 0 h 2480523"/>
              <a:gd name="connsiteX0" fmla="*/ 1955131 w 3098803"/>
              <a:gd name="connsiteY0" fmla="*/ 0 h 2523974"/>
              <a:gd name="connsiteX1" fmla="*/ 3098803 w 3098803"/>
              <a:gd name="connsiteY1" fmla="*/ 948712 h 2523974"/>
              <a:gd name="connsiteX2" fmla="*/ 1470747 w 3098803"/>
              <a:gd name="connsiteY2" fmla="*/ 2523974 h 2523974"/>
              <a:gd name="connsiteX3" fmla="*/ 0 w 3098803"/>
              <a:gd name="connsiteY3" fmla="*/ 1156717 h 2523974"/>
              <a:gd name="connsiteX4" fmla="*/ 1955131 w 3098803"/>
              <a:gd name="connsiteY4" fmla="*/ 0 h 2523974"/>
              <a:gd name="connsiteX0" fmla="*/ 1955131 w 3036062"/>
              <a:gd name="connsiteY0" fmla="*/ 0 h 2523974"/>
              <a:gd name="connsiteX1" fmla="*/ 3036062 w 3036062"/>
              <a:gd name="connsiteY1" fmla="*/ 948709 h 2523974"/>
              <a:gd name="connsiteX2" fmla="*/ 1470747 w 3036062"/>
              <a:gd name="connsiteY2" fmla="*/ 2523974 h 2523974"/>
              <a:gd name="connsiteX3" fmla="*/ 0 w 3036062"/>
              <a:gd name="connsiteY3" fmla="*/ 1156717 h 2523974"/>
              <a:gd name="connsiteX4" fmla="*/ 1955131 w 3036062"/>
              <a:gd name="connsiteY4" fmla="*/ 0 h 2523974"/>
              <a:gd name="connsiteX0" fmla="*/ 1851857 w 2932788"/>
              <a:gd name="connsiteY0" fmla="*/ 0 h 2523974"/>
              <a:gd name="connsiteX1" fmla="*/ 2932788 w 2932788"/>
              <a:gd name="connsiteY1" fmla="*/ 948709 h 2523974"/>
              <a:gd name="connsiteX2" fmla="*/ 1367473 w 2932788"/>
              <a:gd name="connsiteY2" fmla="*/ 2523974 h 2523974"/>
              <a:gd name="connsiteX3" fmla="*/ 0 w 2932788"/>
              <a:gd name="connsiteY3" fmla="*/ 1156716 h 2523974"/>
              <a:gd name="connsiteX4" fmla="*/ 1851857 w 2932788"/>
              <a:gd name="connsiteY4" fmla="*/ 0 h 2523974"/>
              <a:gd name="connsiteX0" fmla="*/ 1851857 w 2989391"/>
              <a:gd name="connsiteY0" fmla="*/ 0 h 2523974"/>
              <a:gd name="connsiteX1" fmla="*/ 2989391 w 2989391"/>
              <a:gd name="connsiteY1" fmla="*/ 906259 h 2523974"/>
              <a:gd name="connsiteX2" fmla="*/ 1367473 w 2989391"/>
              <a:gd name="connsiteY2" fmla="*/ 2523974 h 2523974"/>
              <a:gd name="connsiteX3" fmla="*/ 0 w 2989391"/>
              <a:gd name="connsiteY3" fmla="*/ 1156716 h 2523974"/>
              <a:gd name="connsiteX4" fmla="*/ 1851857 w 2989391"/>
              <a:gd name="connsiteY4" fmla="*/ 0 h 2523974"/>
              <a:gd name="connsiteX0" fmla="*/ 1901384 w 2989391"/>
              <a:gd name="connsiteY0" fmla="*/ 0 h 2559350"/>
              <a:gd name="connsiteX1" fmla="*/ 2989391 w 2989391"/>
              <a:gd name="connsiteY1" fmla="*/ 941635 h 2559350"/>
              <a:gd name="connsiteX2" fmla="*/ 1367473 w 2989391"/>
              <a:gd name="connsiteY2" fmla="*/ 2559350 h 2559350"/>
              <a:gd name="connsiteX3" fmla="*/ 0 w 2989391"/>
              <a:gd name="connsiteY3" fmla="*/ 1192092 h 2559350"/>
              <a:gd name="connsiteX4" fmla="*/ 1901384 w 2989391"/>
              <a:gd name="connsiteY4" fmla="*/ 0 h 2559350"/>
              <a:gd name="connsiteX0" fmla="*/ 1901384 w 2989391"/>
              <a:gd name="connsiteY0" fmla="*/ 0 h 2672555"/>
              <a:gd name="connsiteX1" fmla="*/ 2989391 w 2989391"/>
              <a:gd name="connsiteY1" fmla="*/ 941635 h 2672555"/>
              <a:gd name="connsiteX2" fmla="*/ 1480677 w 2989391"/>
              <a:gd name="connsiteY2" fmla="*/ 2672555 h 2672555"/>
              <a:gd name="connsiteX3" fmla="*/ 0 w 2989391"/>
              <a:gd name="connsiteY3" fmla="*/ 1192092 h 2672555"/>
              <a:gd name="connsiteX4" fmla="*/ 1901384 w 2989391"/>
              <a:gd name="connsiteY4" fmla="*/ 0 h 2672555"/>
              <a:gd name="connsiteX0" fmla="*/ 1901384 w 3031841"/>
              <a:gd name="connsiteY0" fmla="*/ 0 h 2672555"/>
              <a:gd name="connsiteX1" fmla="*/ 3031841 w 3031841"/>
              <a:gd name="connsiteY1" fmla="*/ 991163 h 2672555"/>
              <a:gd name="connsiteX2" fmla="*/ 1480677 w 3031841"/>
              <a:gd name="connsiteY2" fmla="*/ 2672555 h 2672555"/>
              <a:gd name="connsiteX3" fmla="*/ 0 w 3031841"/>
              <a:gd name="connsiteY3" fmla="*/ 1192092 h 2672555"/>
              <a:gd name="connsiteX4" fmla="*/ 1901384 w 3031841"/>
              <a:gd name="connsiteY4" fmla="*/ 0 h 2672555"/>
              <a:gd name="connsiteX0" fmla="*/ 1745729 w 2876186"/>
              <a:gd name="connsiteY0" fmla="*/ 0 h 2672555"/>
              <a:gd name="connsiteX1" fmla="*/ 2876186 w 2876186"/>
              <a:gd name="connsiteY1" fmla="*/ 991163 h 2672555"/>
              <a:gd name="connsiteX2" fmla="*/ 1325022 w 2876186"/>
              <a:gd name="connsiteY2" fmla="*/ 2672555 h 2672555"/>
              <a:gd name="connsiteX3" fmla="*/ 0 w 2876186"/>
              <a:gd name="connsiteY3" fmla="*/ 1149638 h 2672555"/>
              <a:gd name="connsiteX4" fmla="*/ 1745729 w 2876186"/>
              <a:gd name="connsiteY4" fmla="*/ 0 h 2672555"/>
              <a:gd name="connsiteX0" fmla="*/ 1745729 w 2876186"/>
              <a:gd name="connsiteY0" fmla="*/ 0 h 2531049"/>
              <a:gd name="connsiteX1" fmla="*/ 2876186 w 2876186"/>
              <a:gd name="connsiteY1" fmla="*/ 991163 h 2531049"/>
              <a:gd name="connsiteX2" fmla="*/ 1360398 w 2876186"/>
              <a:gd name="connsiteY2" fmla="*/ 2531049 h 2531049"/>
              <a:gd name="connsiteX3" fmla="*/ 0 w 2876186"/>
              <a:gd name="connsiteY3" fmla="*/ 1149638 h 2531049"/>
              <a:gd name="connsiteX4" fmla="*/ 1745729 w 2876186"/>
              <a:gd name="connsiteY4" fmla="*/ 0 h 2531049"/>
              <a:gd name="connsiteX0" fmla="*/ 1667903 w 2798360"/>
              <a:gd name="connsiteY0" fmla="*/ 0 h 2531049"/>
              <a:gd name="connsiteX1" fmla="*/ 2798360 w 2798360"/>
              <a:gd name="connsiteY1" fmla="*/ 991163 h 2531049"/>
              <a:gd name="connsiteX2" fmla="*/ 1282572 w 2798360"/>
              <a:gd name="connsiteY2" fmla="*/ 2531049 h 2531049"/>
              <a:gd name="connsiteX3" fmla="*/ 0 w 2798360"/>
              <a:gd name="connsiteY3" fmla="*/ 1064734 h 2531049"/>
              <a:gd name="connsiteX4" fmla="*/ 1667903 w 2798360"/>
              <a:gd name="connsiteY4" fmla="*/ 0 h 2531049"/>
              <a:gd name="connsiteX0" fmla="*/ 1667903 w 2798360"/>
              <a:gd name="connsiteY0" fmla="*/ 0 h 2431993"/>
              <a:gd name="connsiteX1" fmla="*/ 2798360 w 2798360"/>
              <a:gd name="connsiteY1" fmla="*/ 991163 h 2431993"/>
              <a:gd name="connsiteX2" fmla="*/ 1310873 w 2798360"/>
              <a:gd name="connsiteY2" fmla="*/ 2431993 h 2431993"/>
              <a:gd name="connsiteX3" fmla="*/ 0 w 2798360"/>
              <a:gd name="connsiteY3" fmla="*/ 1064734 h 2431993"/>
              <a:gd name="connsiteX4" fmla="*/ 1667903 w 2798360"/>
              <a:gd name="connsiteY4" fmla="*/ 0 h 24319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98360" h="2431993">
                <a:moveTo>
                  <a:pt x="1667903" y="0"/>
                </a:moveTo>
                <a:lnTo>
                  <a:pt x="2798360" y="991163"/>
                </a:lnTo>
                <a:lnTo>
                  <a:pt x="1310873" y="2431993"/>
                </a:lnTo>
                <a:lnTo>
                  <a:pt x="0" y="1064734"/>
                </a:lnTo>
                <a:lnTo>
                  <a:pt x="1667903" y="0"/>
                </a:lnTo>
                <a:close/>
              </a:path>
            </a:pathLst>
          </a:custGeom>
          <a:noFill/>
          <a:ln w="19050">
            <a:solidFill>
              <a:srgbClr val="C495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9" name="Овал 118"/>
          <p:cNvSpPr/>
          <p:nvPr/>
        </p:nvSpPr>
        <p:spPr>
          <a:xfrm>
            <a:off x="8025611" y="2495636"/>
            <a:ext cx="180000" cy="180000"/>
          </a:xfrm>
          <a:prstGeom prst="ellipse">
            <a:avLst/>
          </a:prstGeom>
          <a:solidFill>
            <a:srgbClr val="F84AA1"/>
          </a:solidFill>
          <a:ln w="19050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chemeClr val="bg1"/>
                </a:solidFill>
              </a:rPr>
              <a:t>2</a:t>
            </a:r>
            <a:endParaRPr lang="ru-RU" sz="1050" b="1" dirty="0">
              <a:solidFill>
                <a:schemeClr val="bg1"/>
              </a:solidFill>
            </a:endParaRPr>
          </a:p>
        </p:txBody>
      </p:sp>
      <p:sp>
        <p:nvSpPr>
          <p:cNvPr id="120" name="Овал 119"/>
          <p:cNvSpPr/>
          <p:nvPr/>
        </p:nvSpPr>
        <p:spPr>
          <a:xfrm>
            <a:off x="7897628" y="3116451"/>
            <a:ext cx="180000" cy="1800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F84AA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>
                <a:solidFill>
                  <a:srgbClr val="E90979"/>
                </a:solidFill>
              </a:rPr>
              <a:t>4</a:t>
            </a:r>
          </a:p>
        </p:txBody>
      </p:sp>
      <p:sp>
        <p:nvSpPr>
          <p:cNvPr id="121" name="Овал 120"/>
          <p:cNvSpPr/>
          <p:nvPr/>
        </p:nvSpPr>
        <p:spPr>
          <a:xfrm>
            <a:off x="8529800" y="3027768"/>
            <a:ext cx="180000" cy="1800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F84AA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E90979"/>
                </a:solidFill>
              </a:rPr>
              <a:t>3</a:t>
            </a:r>
            <a:endParaRPr lang="ru-RU" sz="1050" b="1" dirty="0">
              <a:solidFill>
                <a:srgbClr val="E90979"/>
              </a:solidFill>
            </a:endParaRPr>
          </a:p>
        </p:txBody>
      </p:sp>
      <p:sp>
        <p:nvSpPr>
          <p:cNvPr id="27" name="Полилиния 26"/>
          <p:cNvSpPr/>
          <p:nvPr/>
        </p:nvSpPr>
        <p:spPr>
          <a:xfrm>
            <a:off x="6628641" y="3785092"/>
            <a:ext cx="1437676" cy="1730233"/>
          </a:xfrm>
          <a:custGeom>
            <a:avLst/>
            <a:gdLst>
              <a:gd name="connsiteX0" fmla="*/ 628650 w 1004888"/>
              <a:gd name="connsiteY0" fmla="*/ 0 h 1328737"/>
              <a:gd name="connsiteX1" fmla="*/ 0 w 1004888"/>
              <a:gd name="connsiteY1" fmla="*/ 771525 h 1328737"/>
              <a:gd name="connsiteX2" fmla="*/ 71438 w 1004888"/>
              <a:gd name="connsiteY2" fmla="*/ 1038225 h 1328737"/>
              <a:gd name="connsiteX3" fmla="*/ 242888 w 1004888"/>
              <a:gd name="connsiteY3" fmla="*/ 1328737 h 1328737"/>
              <a:gd name="connsiteX4" fmla="*/ 1004888 w 1004888"/>
              <a:gd name="connsiteY4" fmla="*/ 323850 h 1328737"/>
              <a:gd name="connsiteX5" fmla="*/ 681038 w 1004888"/>
              <a:gd name="connsiteY5" fmla="*/ 52387 h 1328737"/>
              <a:gd name="connsiteX6" fmla="*/ 628650 w 1004888"/>
              <a:gd name="connsiteY6" fmla="*/ 0 h 1328737"/>
              <a:gd name="connsiteX0" fmla="*/ 628650 w 1004888"/>
              <a:gd name="connsiteY0" fmla="*/ 0 h 1328737"/>
              <a:gd name="connsiteX1" fmla="*/ 0 w 1004888"/>
              <a:gd name="connsiteY1" fmla="*/ 771525 h 1328737"/>
              <a:gd name="connsiteX2" fmla="*/ 71438 w 1004888"/>
              <a:gd name="connsiteY2" fmla="*/ 1038225 h 1328737"/>
              <a:gd name="connsiteX3" fmla="*/ 242888 w 1004888"/>
              <a:gd name="connsiteY3" fmla="*/ 1328737 h 1328737"/>
              <a:gd name="connsiteX4" fmla="*/ 1004888 w 1004888"/>
              <a:gd name="connsiteY4" fmla="*/ 323850 h 1328737"/>
              <a:gd name="connsiteX5" fmla="*/ 628650 w 1004888"/>
              <a:gd name="connsiteY5" fmla="*/ 0 h 1328737"/>
              <a:gd name="connsiteX0" fmla="*/ 638175 w 1004888"/>
              <a:gd name="connsiteY0" fmla="*/ 0 h 1333499"/>
              <a:gd name="connsiteX1" fmla="*/ 0 w 1004888"/>
              <a:gd name="connsiteY1" fmla="*/ 776287 h 1333499"/>
              <a:gd name="connsiteX2" fmla="*/ 71438 w 1004888"/>
              <a:gd name="connsiteY2" fmla="*/ 1042987 h 1333499"/>
              <a:gd name="connsiteX3" fmla="*/ 242888 w 1004888"/>
              <a:gd name="connsiteY3" fmla="*/ 1333499 h 1333499"/>
              <a:gd name="connsiteX4" fmla="*/ 1004888 w 1004888"/>
              <a:gd name="connsiteY4" fmla="*/ 328612 h 1333499"/>
              <a:gd name="connsiteX5" fmla="*/ 638175 w 1004888"/>
              <a:gd name="connsiteY5" fmla="*/ 0 h 1333499"/>
              <a:gd name="connsiteX0" fmla="*/ 633413 w 1004888"/>
              <a:gd name="connsiteY0" fmla="*/ 0 h 1319211"/>
              <a:gd name="connsiteX1" fmla="*/ 0 w 1004888"/>
              <a:gd name="connsiteY1" fmla="*/ 761999 h 1319211"/>
              <a:gd name="connsiteX2" fmla="*/ 71438 w 1004888"/>
              <a:gd name="connsiteY2" fmla="*/ 1028699 h 1319211"/>
              <a:gd name="connsiteX3" fmla="*/ 242888 w 1004888"/>
              <a:gd name="connsiteY3" fmla="*/ 1319211 h 1319211"/>
              <a:gd name="connsiteX4" fmla="*/ 1004888 w 1004888"/>
              <a:gd name="connsiteY4" fmla="*/ 314324 h 1319211"/>
              <a:gd name="connsiteX5" fmla="*/ 633413 w 1004888"/>
              <a:gd name="connsiteY5" fmla="*/ 0 h 1319211"/>
              <a:gd name="connsiteX0" fmla="*/ 633413 w 1004888"/>
              <a:gd name="connsiteY0" fmla="*/ 0 h 1309686"/>
              <a:gd name="connsiteX1" fmla="*/ 0 w 1004888"/>
              <a:gd name="connsiteY1" fmla="*/ 761999 h 1309686"/>
              <a:gd name="connsiteX2" fmla="*/ 71438 w 1004888"/>
              <a:gd name="connsiteY2" fmla="*/ 1028699 h 1309686"/>
              <a:gd name="connsiteX3" fmla="*/ 209550 w 1004888"/>
              <a:gd name="connsiteY3" fmla="*/ 1309686 h 1309686"/>
              <a:gd name="connsiteX4" fmla="*/ 1004888 w 1004888"/>
              <a:gd name="connsiteY4" fmla="*/ 314324 h 1309686"/>
              <a:gd name="connsiteX5" fmla="*/ 633413 w 1004888"/>
              <a:gd name="connsiteY5" fmla="*/ 0 h 1309686"/>
              <a:gd name="connsiteX0" fmla="*/ 633413 w 1004888"/>
              <a:gd name="connsiteY0" fmla="*/ 0 h 1309686"/>
              <a:gd name="connsiteX1" fmla="*/ 0 w 1004888"/>
              <a:gd name="connsiteY1" fmla="*/ 761999 h 1309686"/>
              <a:gd name="connsiteX2" fmla="*/ 209550 w 1004888"/>
              <a:gd name="connsiteY2" fmla="*/ 1309686 h 1309686"/>
              <a:gd name="connsiteX3" fmla="*/ 1004888 w 1004888"/>
              <a:gd name="connsiteY3" fmla="*/ 314324 h 1309686"/>
              <a:gd name="connsiteX4" fmla="*/ 633413 w 1004888"/>
              <a:gd name="connsiteY4" fmla="*/ 0 h 1309686"/>
              <a:gd name="connsiteX0" fmla="*/ 599665 w 971140"/>
              <a:gd name="connsiteY0" fmla="*/ 0 h 1309686"/>
              <a:gd name="connsiteX1" fmla="*/ 0 w 971140"/>
              <a:gd name="connsiteY1" fmla="*/ 656538 h 1309686"/>
              <a:gd name="connsiteX2" fmla="*/ 175802 w 971140"/>
              <a:gd name="connsiteY2" fmla="*/ 1309686 h 1309686"/>
              <a:gd name="connsiteX3" fmla="*/ 971140 w 971140"/>
              <a:gd name="connsiteY3" fmla="*/ 314324 h 1309686"/>
              <a:gd name="connsiteX4" fmla="*/ 599665 w 971140"/>
              <a:gd name="connsiteY4" fmla="*/ 0 h 1309686"/>
              <a:gd name="connsiteX0" fmla="*/ 599665 w 971140"/>
              <a:gd name="connsiteY0" fmla="*/ 0 h 1162039"/>
              <a:gd name="connsiteX1" fmla="*/ 0 w 971140"/>
              <a:gd name="connsiteY1" fmla="*/ 656538 h 1162039"/>
              <a:gd name="connsiteX2" fmla="*/ 285482 w 971140"/>
              <a:gd name="connsiteY2" fmla="*/ 1162039 h 1162039"/>
              <a:gd name="connsiteX3" fmla="*/ 971140 w 971140"/>
              <a:gd name="connsiteY3" fmla="*/ 314324 h 1162039"/>
              <a:gd name="connsiteX4" fmla="*/ 599665 w 971140"/>
              <a:gd name="connsiteY4" fmla="*/ 0 h 1162039"/>
              <a:gd name="connsiteX0" fmla="*/ 599665 w 903644"/>
              <a:gd name="connsiteY0" fmla="*/ 0 h 1162039"/>
              <a:gd name="connsiteX1" fmla="*/ 0 w 903644"/>
              <a:gd name="connsiteY1" fmla="*/ 656538 h 1162039"/>
              <a:gd name="connsiteX2" fmla="*/ 285482 w 903644"/>
              <a:gd name="connsiteY2" fmla="*/ 1162039 h 1162039"/>
              <a:gd name="connsiteX3" fmla="*/ 903644 w 903644"/>
              <a:gd name="connsiteY3" fmla="*/ 259484 h 1162039"/>
              <a:gd name="connsiteX4" fmla="*/ 599665 w 903644"/>
              <a:gd name="connsiteY4" fmla="*/ 0 h 1162039"/>
              <a:gd name="connsiteX0" fmla="*/ 599665 w 903644"/>
              <a:gd name="connsiteY0" fmla="*/ 0 h 1153602"/>
              <a:gd name="connsiteX1" fmla="*/ 0 w 903644"/>
              <a:gd name="connsiteY1" fmla="*/ 656538 h 1153602"/>
              <a:gd name="connsiteX2" fmla="*/ 255953 w 903644"/>
              <a:gd name="connsiteY2" fmla="*/ 1153602 h 1153602"/>
              <a:gd name="connsiteX3" fmla="*/ 903644 w 903644"/>
              <a:gd name="connsiteY3" fmla="*/ 259484 h 1153602"/>
              <a:gd name="connsiteX4" fmla="*/ 599665 w 903644"/>
              <a:gd name="connsiteY4" fmla="*/ 0 h 1153602"/>
              <a:gd name="connsiteX0" fmla="*/ 599665 w 1010512"/>
              <a:gd name="connsiteY0" fmla="*/ 0 h 1153602"/>
              <a:gd name="connsiteX1" fmla="*/ 0 w 1010512"/>
              <a:gd name="connsiteY1" fmla="*/ 656538 h 1153602"/>
              <a:gd name="connsiteX2" fmla="*/ 255953 w 1010512"/>
              <a:gd name="connsiteY2" fmla="*/ 1153602 h 1153602"/>
              <a:gd name="connsiteX3" fmla="*/ 1010512 w 1010512"/>
              <a:gd name="connsiteY3" fmla="*/ 329792 h 1153602"/>
              <a:gd name="connsiteX4" fmla="*/ 599665 w 1010512"/>
              <a:gd name="connsiteY4" fmla="*/ 0 h 1153602"/>
              <a:gd name="connsiteX0" fmla="*/ 599665 w 1010512"/>
              <a:gd name="connsiteY0" fmla="*/ 0 h 1201411"/>
              <a:gd name="connsiteX1" fmla="*/ 0 w 1010512"/>
              <a:gd name="connsiteY1" fmla="*/ 656538 h 1201411"/>
              <a:gd name="connsiteX2" fmla="*/ 270015 w 1010512"/>
              <a:gd name="connsiteY2" fmla="*/ 1201411 h 1201411"/>
              <a:gd name="connsiteX3" fmla="*/ 1010512 w 1010512"/>
              <a:gd name="connsiteY3" fmla="*/ 329792 h 1201411"/>
              <a:gd name="connsiteX4" fmla="*/ 599665 w 1010512"/>
              <a:gd name="connsiteY4" fmla="*/ 0 h 1201411"/>
              <a:gd name="connsiteX0" fmla="*/ 599665 w 1010512"/>
              <a:gd name="connsiteY0" fmla="*/ 0 h 1178912"/>
              <a:gd name="connsiteX1" fmla="*/ 0 w 1010512"/>
              <a:gd name="connsiteY1" fmla="*/ 656538 h 1178912"/>
              <a:gd name="connsiteX2" fmla="*/ 281264 w 1010512"/>
              <a:gd name="connsiteY2" fmla="*/ 1178912 h 1178912"/>
              <a:gd name="connsiteX3" fmla="*/ 1010512 w 1010512"/>
              <a:gd name="connsiteY3" fmla="*/ 329792 h 1178912"/>
              <a:gd name="connsiteX4" fmla="*/ 599665 w 1010512"/>
              <a:gd name="connsiteY4" fmla="*/ 0 h 1178912"/>
              <a:gd name="connsiteX0" fmla="*/ 599665 w 988013"/>
              <a:gd name="connsiteY0" fmla="*/ 0 h 1178912"/>
              <a:gd name="connsiteX1" fmla="*/ 0 w 988013"/>
              <a:gd name="connsiteY1" fmla="*/ 656538 h 1178912"/>
              <a:gd name="connsiteX2" fmla="*/ 281264 w 988013"/>
              <a:gd name="connsiteY2" fmla="*/ 1178912 h 1178912"/>
              <a:gd name="connsiteX3" fmla="*/ 988013 w 988013"/>
              <a:gd name="connsiteY3" fmla="*/ 332604 h 1178912"/>
              <a:gd name="connsiteX4" fmla="*/ 599665 w 988013"/>
              <a:gd name="connsiteY4" fmla="*/ 0 h 1178912"/>
              <a:gd name="connsiteX0" fmla="*/ 591228 w 979576"/>
              <a:gd name="connsiteY0" fmla="*/ 0 h 1178912"/>
              <a:gd name="connsiteX1" fmla="*/ 0 w 979576"/>
              <a:gd name="connsiteY1" fmla="*/ 670599 h 1178912"/>
              <a:gd name="connsiteX2" fmla="*/ 272827 w 979576"/>
              <a:gd name="connsiteY2" fmla="*/ 1178912 h 1178912"/>
              <a:gd name="connsiteX3" fmla="*/ 979576 w 979576"/>
              <a:gd name="connsiteY3" fmla="*/ 332604 h 1178912"/>
              <a:gd name="connsiteX4" fmla="*/ 591228 w 979576"/>
              <a:gd name="connsiteY4" fmla="*/ 0 h 11789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79576" h="1178912">
                <a:moveTo>
                  <a:pt x="591228" y="0"/>
                </a:moveTo>
                <a:lnTo>
                  <a:pt x="0" y="670599"/>
                </a:lnTo>
                <a:lnTo>
                  <a:pt x="272827" y="1178912"/>
                </a:lnTo>
                <a:lnTo>
                  <a:pt x="979576" y="332604"/>
                </a:lnTo>
                <a:lnTo>
                  <a:pt x="591228" y="0"/>
                </a:lnTo>
                <a:close/>
              </a:path>
            </a:pathLst>
          </a:custGeom>
          <a:noFill/>
          <a:ln w="19050">
            <a:solidFill>
              <a:srgbClr val="C495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олилиния 27"/>
          <p:cNvSpPr/>
          <p:nvPr/>
        </p:nvSpPr>
        <p:spPr>
          <a:xfrm>
            <a:off x="6860386" y="2205737"/>
            <a:ext cx="761875" cy="880702"/>
          </a:xfrm>
          <a:custGeom>
            <a:avLst/>
            <a:gdLst>
              <a:gd name="connsiteX0" fmla="*/ 0 w 500063"/>
              <a:gd name="connsiteY0" fmla="*/ 142875 h 590550"/>
              <a:gd name="connsiteX1" fmla="*/ 395288 w 500063"/>
              <a:gd name="connsiteY1" fmla="*/ 0 h 590550"/>
              <a:gd name="connsiteX2" fmla="*/ 500063 w 500063"/>
              <a:gd name="connsiteY2" fmla="*/ 276225 h 590550"/>
              <a:gd name="connsiteX3" fmla="*/ 233363 w 500063"/>
              <a:gd name="connsiteY3" fmla="*/ 590550 h 590550"/>
              <a:gd name="connsiteX4" fmla="*/ 0 w 500063"/>
              <a:gd name="connsiteY4" fmla="*/ 142875 h 590550"/>
              <a:gd name="connsiteX0" fmla="*/ 0 w 514350"/>
              <a:gd name="connsiteY0" fmla="*/ 142875 h 590550"/>
              <a:gd name="connsiteX1" fmla="*/ 395288 w 514350"/>
              <a:gd name="connsiteY1" fmla="*/ 0 h 590550"/>
              <a:gd name="connsiteX2" fmla="*/ 514350 w 514350"/>
              <a:gd name="connsiteY2" fmla="*/ 266700 h 590550"/>
              <a:gd name="connsiteX3" fmla="*/ 233363 w 514350"/>
              <a:gd name="connsiteY3" fmla="*/ 590550 h 590550"/>
              <a:gd name="connsiteX4" fmla="*/ 0 w 514350"/>
              <a:gd name="connsiteY4" fmla="*/ 142875 h 590550"/>
              <a:gd name="connsiteX0" fmla="*/ 0 w 514350"/>
              <a:gd name="connsiteY0" fmla="*/ 152400 h 600075"/>
              <a:gd name="connsiteX1" fmla="*/ 404813 w 514350"/>
              <a:gd name="connsiteY1" fmla="*/ 0 h 600075"/>
              <a:gd name="connsiteX2" fmla="*/ 514350 w 514350"/>
              <a:gd name="connsiteY2" fmla="*/ 276225 h 600075"/>
              <a:gd name="connsiteX3" fmla="*/ 233363 w 514350"/>
              <a:gd name="connsiteY3" fmla="*/ 600075 h 600075"/>
              <a:gd name="connsiteX4" fmla="*/ 0 w 514350"/>
              <a:gd name="connsiteY4" fmla="*/ 152400 h 600075"/>
              <a:gd name="connsiteX0" fmla="*/ 0 w 519112"/>
              <a:gd name="connsiteY0" fmla="*/ 152400 h 600075"/>
              <a:gd name="connsiteX1" fmla="*/ 404813 w 519112"/>
              <a:gd name="connsiteY1" fmla="*/ 0 h 600075"/>
              <a:gd name="connsiteX2" fmla="*/ 519112 w 519112"/>
              <a:gd name="connsiteY2" fmla="*/ 261938 h 600075"/>
              <a:gd name="connsiteX3" fmla="*/ 233363 w 519112"/>
              <a:gd name="connsiteY3" fmla="*/ 600075 h 600075"/>
              <a:gd name="connsiteX4" fmla="*/ 0 w 519112"/>
              <a:gd name="connsiteY4" fmla="*/ 152400 h 600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9112" h="600075">
                <a:moveTo>
                  <a:pt x="0" y="152400"/>
                </a:moveTo>
                <a:lnTo>
                  <a:pt x="404813" y="0"/>
                </a:lnTo>
                <a:lnTo>
                  <a:pt x="519112" y="261938"/>
                </a:lnTo>
                <a:lnTo>
                  <a:pt x="233363" y="600075"/>
                </a:lnTo>
                <a:lnTo>
                  <a:pt x="0" y="152400"/>
                </a:lnTo>
                <a:close/>
              </a:path>
            </a:pathLst>
          </a:custGeom>
          <a:noFill/>
          <a:ln w="19050">
            <a:solidFill>
              <a:srgbClr val="C495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8" name="Полилиния 177"/>
          <p:cNvSpPr>
            <a:spLocks noChangeAspect="1"/>
          </p:cNvSpPr>
          <p:nvPr/>
        </p:nvSpPr>
        <p:spPr>
          <a:xfrm>
            <a:off x="6193376" y="1808631"/>
            <a:ext cx="1240498" cy="2886198"/>
          </a:xfrm>
          <a:custGeom>
            <a:avLst/>
            <a:gdLst>
              <a:gd name="connsiteX0" fmla="*/ 0 w 1028700"/>
              <a:gd name="connsiteY0" fmla="*/ 0 h 1943100"/>
              <a:gd name="connsiteX1" fmla="*/ 247650 w 1028700"/>
              <a:gd name="connsiteY1" fmla="*/ 9525 h 1943100"/>
              <a:gd name="connsiteX2" fmla="*/ 809625 w 1028700"/>
              <a:gd name="connsiteY2" fmla="*/ 1114425 h 1943100"/>
              <a:gd name="connsiteX3" fmla="*/ 1028700 w 1028700"/>
              <a:gd name="connsiteY3" fmla="*/ 1323975 h 1943100"/>
              <a:gd name="connsiteX4" fmla="*/ 466725 w 1028700"/>
              <a:gd name="connsiteY4" fmla="*/ 1943100 h 1943100"/>
              <a:gd name="connsiteX5" fmla="*/ 400050 w 1028700"/>
              <a:gd name="connsiteY5" fmla="*/ 1943100 h 1943100"/>
              <a:gd name="connsiteX6" fmla="*/ 381000 w 1028700"/>
              <a:gd name="connsiteY6" fmla="*/ 1152525 h 1943100"/>
              <a:gd name="connsiteX7" fmla="*/ 238125 w 1028700"/>
              <a:gd name="connsiteY7" fmla="*/ 561975 h 1943100"/>
              <a:gd name="connsiteX8" fmla="*/ 0 w 1028700"/>
              <a:gd name="connsiteY8" fmla="*/ 0 h 1943100"/>
              <a:gd name="connsiteX0" fmla="*/ 0 w 1028700"/>
              <a:gd name="connsiteY0" fmla="*/ 0 h 1943100"/>
              <a:gd name="connsiteX1" fmla="*/ 247650 w 1028700"/>
              <a:gd name="connsiteY1" fmla="*/ 9525 h 1943100"/>
              <a:gd name="connsiteX2" fmla="*/ 809625 w 1028700"/>
              <a:gd name="connsiteY2" fmla="*/ 1114425 h 1943100"/>
              <a:gd name="connsiteX3" fmla="*/ 1028700 w 1028700"/>
              <a:gd name="connsiteY3" fmla="*/ 1323975 h 1943100"/>
              <a:gd name="connsiteX4" fmla="*/ 466725 w 1028700"/>
              <a:gd name="connsiteY4" fmla="*/ 1943100 h 1943100"/>
              <a:gd name="connsiteX5" fmla="*/ 400050 w 1028700"/>
              <a:gd name="connsiteY5" fmla="*/ 1943100 h 1943100"/>
              <a:gd name="connsiteX6" fmla="*/ 381000 w 1028700"/>
              <a:gd name="connsiteY6" fmla="*/ 1152525 h 1943100"/>
              <a:gd name="connsiteX7" fmla="*/ 238125 w 1028700"/>
              <a:gd name="connsiteY7" fmla="*/ 561975 h 1943100"/>
              <a:gd name="connsiteX8" fmla="*/ 0 w 1028700"/>
              <a:gd name="connsiteY8" fmla="*/ 0 h 1943100"/>
              <a:gd name="connsiteX0" fmla="*/ 4763 w 1033463"/>
              <a:gd name="connsiteY0" fmla="*/ 0 h 1943100"/>
              <a:gd name="connsiteX1" fmla="*/ 252413 w 1033463"/>
              <a:gd name="connsiteY1" fmla="*/ 9525 h 1943100"/>
              <a:gd name="connsiteX2" fmla="*/ 814388 w 1033463"/>
              <a:gd name="connsiteY2" fmla="*/ 1114425 h 1943100"/>
              <a:gd name="connsiteX3" fmla="*/ 1033463 w 1033463"/>
              <a:gd name="connsiteY3" fmla="*/ 1323975 h 1943100"/>
              <a:gd name="connsiteX4" fmla="*/ 471488 w 1033463"/>
              <a:gd name="connsiteY4" fmla="*/ 1943100 h 1943100"/>
              <a:gd name="connsiteX5" fmla="*/ 404813 w 1033463"/>
              <a:gd name="connsiteY5" fmla="*/ 1943100 h 1943100"/>
              <a:gd name="connsiteX6" fmla="*/ 385763 w 1033463"/>
              <a:gd name="connsiteY6" fmla="*/ 1152525 h 1943100"/>
              <a:gd name="connsiteX7" fmla="*/ 242888 w 1033463"/>
              <a:gd name="connsiteY7" fmla="*/ 561975 h 1943100"/>
              <a:gd name="connsiteX8" fmla="*/ 0 w 1033463"/>
              <a:gd name="connsiteY8" fmla="*/ 61913 h 1943100"/>
              <a:gd name="connsiteX9" fmla="*/ 4763 w 1033463"/>
              <a:gd name="connsiteY9" fmla="*/ 0 h 1943100"/>
              <a:gd name="connsiteX0" fmla="*/ 4763 w 1033463"/>
              <a:gd name="connsiteY0" fmla="*/ 0 h 1943100"/>
              <a:gd name="connsiteX1" fmla="*/ 252413 w 1033463"/>
              <a:gd name="connsiteY1" fmla="*/ 9525 h 1943100"/>
              <a:gd name="connsiteX2" fmla="*/ 814388 w 1033463"/>
              <a:gd name="connsiteY2" fmla="*/ 1114425 h 1943100"/>
              <a:gd name="connsiteX3" fmla="*/ 1033463 w 1033463"/>
              <a:gd name="connsiteY3" fmla="*/ 1323975 h 1943100"/>
              <a:gd name="connsiteX4" fmla="*/ 471488 w 1033463"/>
              <a:gd name="connsiteY4" fmla="*/ 1943100 h 1943100"/>
              <a:gd name="connsiteX5" fmla="*/ 423863 w 1033463"/>
              <a:gd name="connsiteY5" fmla="*/ 1890713 h 1943100"/>
              <a:gd name="connsiteX6" fmla="*/ 385763 w 1033463"/>
              <a:gd name="connsiteY6" fmla="*/ 1152525 h 1943100"/>
              <a:gd name="connsiteX7" fmla="*/ 242888 w 1033463"/>
              <a:gd name="connsiteY7" fmla="*/ 561975 h 1943100"/>
              <a:gd name="connsiteX8" fmla="*/ 0 w 1033463"/>
              <a:gd name="connsiteY8" fmla="*/ 61913 h 1943100"/>
              <a:gd name="connsiteX9" fmla="*/ 4763 w 1033463"/>
              <a:gd name="connsiteY9" fmla="*/ 0 h 1943100"/>
              <a:gd name="connsiteX0" fmla="*/ 4763 w 1019175"/>
              <a:gd name="connsiteY0" fmla="*/ 0 h 1943100"/>
              <a:gd name="connsiteX1" fmla="*/ 252413 w 1019175"/>
              <a:gd name="connsiteY1" fmla="*/ 9525 h 1943100"/>
              <a:gd name="connsiteX2" fmla="*/ 814388 w 1019175"/>
              <a:gd name="connsiteY2" fmla="*/ 1114425 h 1943100"/>
              <a:gd name="connsiteX3" fmla="*/ 1019175 w 1019175"/>
              <a:gd name="connsiteY3" fmla="*/ 1290638 h 1943100"/>
              <a:gd name="connsiteX4" fmla="*/ 471488 w 1019175"/>
              <a:gd name="connsiteY4" fmla="*/ 1943100 h 1943100"/>
              <a:gd name="connsiteX5" fmla="*/ 423863 w 1019175"/>
              <a:gd name="connsiteY5" fmla="*/ 1890713 h 1943100"/>
              <a:gd name="connsiteX6" fmla="*/ 385763 w 1019175"/>
              <a:gd name="connsiteY6" fmla="*/ 1152525 h 1943100"/>
              <a:gd name="connsiteX7" fmla="*/ 242888 w 1019175"/>
              <a:gd name="connsiteY7" fmla="*/ 561975 h 1943100"/>
              <a:gd name="connsiteX8" fmla="*/ 0 w 1019175"/>
              <a:gd name="connsiteY8" fmla="*/ 61913 h 1943100"/>
              <a:gd name="connsiteX9" fmla="*/ 4763 w 1019175"/>
              <a:gd name="connsiteY9" fmla="*/ 0 h 1943100"/>
              <a:gd name="connsiteX0" fmla="*/ 4763 w 1019175"/>
              <a:gd name="connsiteY0" fmla="*/ 0 h 1943100"/>
              <a:gd name="connsiteX1" fmla="*/ 252413 w 1019175"/>
              <a:gd name="connsiteY1" fmla="*/ 9525 h 1943100"/>
              <a:gd name="connsiteX2" fmla="*/ 766763 w 1019175"/>
              <a:gd name="connsiteY2" fmla="*/ 1047750 h 1943100"/>
              <a:gd name="connsiteX3" fmla="*/ 1019175 w 1019175"/>
              <a:gd name="connsiteY3" fmla="*/ 1290638 h 1943100"/>
              <a:gd name="connsiteX4" fmla="*/ 471488 w 1019175"/>
              <a:gd name="connsiteY4" fmla="*/ 1943100 h 1943100"/>
              <a:gd name="connsiteX5" fmla="*/ 423863 w 1019175"/>
              <a:gd name="connsiteY5" fmla="*/ 1890713 h 1943100"/>
              <a:gd name="connsiteX6" fmla="*/ 385763 w 1019175"/>
              <a:gd name="connsiteY6" fmla="*/ 1152525 h 1943100"/>
              <a:gd name="connsiteX7" fmla="*/ 242888 w 1019175"/>
              <a:gd name="connsiteY7" fmla="*/ 561975 h 1943100"/>
              <a:gd name="connsiteX8" fmla="*/ 0 w 1019175"/>
              <a:gd name="connsiteY8" fmla="*/ 61913 h 1943100"/>
              <a:gd name="connsiteX9" fmla="*/ 4763 w 1019175"/>
              <a:gd name="connsiteY9" fmla="*/ 0 h 1943100"/>
              <a:gd name="connsiteX0" fmla="*/ 4763 w 1019175"/>
              <a:gd name="connsiteY0" fmla="*/ 0 h 1943100"/>
              <a:gd name="connsiteX1" fmla="*/ 252413 w 1019175"/>
              <a:gd name="connsiteY1" fmla="*/ 9525 h 1943100"/>
              <a:gd name="connsiteX2" fmla="*/ 776288 w 1019175"/>
              <a:gd name="connsiteY2" fmla="*/ 1066800 h 1943100"/>
              <a:gd name="connsiteX3" fmla="*/ 1019175 w 1019175"/>
              <a:gd name="connsiteY3" fmla="*/ 1290638 h 1943100"/>
              <a:gd name="connsiteX4" fmla="*/ 471488 w 1019175"/>
              <a:gd name="connsiteY4" fmla="*/ 1943100 h 1943100"/>
              <a:gd name="connsiteX5" fmla="*/ 423863 w 1019175"/>
              <a:gd name="connsiteY5" fmla="*/ 1890713 h 1943100"/>
              <a:gd name="connsiteX6" fmla="*/ 385763 w 1019175"/>
              <a:gd name="connsiteY6" fmla="*/ 1152525 h 1943100"/>
              <a:gd name="connsiteX7" fmla="*/ 242888 w 1019175"/>
              <a:gd name="connsiteY7" fmla="*/ 561975 h 1943100"/>
              <a:gd name="connsiteX8" fmla="*/ 0 w 1019175"/>
              <a:gd name="connsiteY8" fmla="*/ 61913 h 1943100"/>
              <a:gd name="connsiteX9" fmla="*/ 4763 w 1019175"/>
              <a:gd name="connsiteY9" fmla="*/ 0 h 1943100"/>
              <a:gd name="connsiteX0" fmla="*/ 4763 w 1019175"/>
              <a:gd name="connsiteY0" fmla="*/ 0 h 1943100"/>
              <a:gd name="connsiteX1" fmla="*/ 252413 w 1019175"/>
              <a:gd name="connsiteY1" fmla="*/ 9525 h 1943100"/>
              <a:gd name="connsiteX2" fmla="*/ 776288 w 1019175"/>
              <a:gd name="connsiteY2" fmla="*/ 1066800 h 1943100"/>
              <a:gd name="connsiteX3" fmla="*/ 1019175 w 1019175"/>
              <a:gd name="connsiteY3" fmla="*/ 1290638 h 1943100"/>
              <a:gd name="connsiteX4" fmla="*/ 471488 w 1019175"/>
              <a:gd name="connsiteY4" fmla="*/ 1943100 h 1943100"/>
              <a:gd name="connsiteX5" fmla="*/ 423863 w 1019175"/>
              <a:gd name="connsiteY5" fmla="*/ 1890713 h 1943100"/>
              <a:gd name="connsiteX6" fmla="*/ 371476 w 1019175"/>
              <a:gd name="connsiteY6" fmla="*/ 1152525 h 1943100"/>
              <a:gd name="connsiteX7" fmla="*/ 242888 w 1019175"/>
              <a:gd name="connsiteY7" fmla="*/ 561975 h 1943100"/>
              <a:gd name="connsiteX8" fmla="*/ 0 w 1019175"/>
              <a:gd name="connsiteY8" fmla="*/ 61913 h 1943100"/>
              <a:gd name="connsiteX9" fmla="*/ 4763 w 1019175"/>
              <a:gd name="connsiteY9" fmla="*/ 0 h 1943100"/>
              <a:gd name="connsiteX0" fmla="*/ 4763 w 1028700"/>
              <a:gd name="connsiteY0" fmla="*/ 0 h 1943100"/>
              <a:gd name="connsiteX1" fmla="*/ 252413 w 1028700"/>
              <a:gd name="connsiteY1" fmla="*/ 9525 h 1943100"/>
              <a:gd name="connsiteX2" fmla="*/ 776288 w 1028700"/>
              <a:gd name="connsiteY2" fmla="*/ 1066800 h 1943100"/>
              <a:gd name="connsiteX3" fmla="*/ 1028700 w 1028700"/>
              <a:gd name="connsiteY3" fmla="*/ 1309688 h 1943100"/>
              <a:gd name="connsiteX4" fmla="*/ 471488 w 1028700"/>
              <a:gd name="connsiteY4" fmla="*/ 1943100 h 1943100"/>
              <a:gd name="connsiteX5" fmla="*/ 423863 w 1028700"/>
              <a:gd name="connsiteY5" fmla="*/ 1890713 h 1943100"/>
              <a:gd name="connsiteX6" fmla="*/ 371476 w 1028700"/>
              <a:gd name="connsiteY6" fmla="*/ 1152525 h 1943100"/>
              <a:gd name="connsiteX7" fmla="*/ 242888 w 1028700"/>
              <a:gd name="connsiteY7" fmla="*/ 561975 h 1943100"/>
              <a:gd name="connsiteX8" fmla="*/ 0 w 1028700"/>
              <a:gd name="connsiteY8" fmla="*/ 61913 h 1943100"/>
              <a:gd name="connsiteX9" fmla="*/ 4763 w 1028700"/>
              <a:gd name="connsiteY9" fmla="*/ 0 h 1943100"/>
              <a:gd name="connsiteX0" fmla="*/ 14288 w 1028700"/>
              <a:gd name="connsiteY0" fmla="*/ 0 h 1933575"/>
              <a:gd name="connsiteX1" fmla="*/ 252413 w 1028700"/>
              <a:gd name="connsiteY1" fmla="*/ 0 h 1933575"/>
              <a:gd name="connsiteX2" fmla="*/ 776288 w 1028700"/>
              <a:gd name="connsiteY2" fmla="*/ 1057275 h 1933575"/>
              <a:gd name="connsiteX3" fmla="*/ 1028700 w 1028700"/>
              <a:gd name="connsiteY3" fmla="*/ 1300163 h 1933575"/>
              <a:gd name="connsiteX4" fmla="*/ 471488 w 1028700"/>
              <a:gd name="connsiteY4" fmla="*/ 1933575 h 1933575"/>
              <a:gd name="connsiteX5" fmla="*/ 423863 w 1028700"/>
              <a:gd name="connsiteY5" fmla="*/ 1881188 h 1933575"/>
              <a:gd name="connsiteX6" fmla="*/ 371476 w 1028700"/>
              <a:gd name="connsiteY6" fmla="*/ 1143000 h 1933575"/>
              <a:gd name="connsiteX7" fmla="*/ 242888 w 1028700"/>
              <a:gd name="connsiteY7" fmla="*/ 552450 h 1933575"/>
              <a:gd name="connsiteX8" fmla="*/ 0 w 1028700"/>
              <a:gd name="connsiteY8" fmla="*/ 52388 h 1933575"/>
              <a:gd name="connsiteX9" fmla="*/ 14288 w 1028700"/>
              <a:gd name="connsiteY9" fmla="*/ 0 h 1933575"/>
              <a:gd name="connsiteX0" fmla="*/ 14288 w 1019175"/>
              <a:gd name="connsiteY0" fmla="*/ 0 h 1933575"/>
              <a:gd name="connsiteX1" fmla="*/ 252413 w 1019175"/>
              <a:gd name="connsiteY1" fmla="*/ 0 h 1933575"/>
              <a:gd name="connsiteX2" fmla="*/ 776288 w 1019175"/>
              <a:gd name="connsiteY2" fmla="*/ 1057275 h 1933575"/>
              <a:gd name="connsiteX3" fmla="*/ 1019175 w 1019175"/>
              <a:gd name="connsiteY3" fmla="*/ 1281113 h 1933575"/>
              <a:gd name="connsiteX4" fmla="*/ 471488 w 1019175"/>
              <a:gd name="connsiteY4" fmla="*/ 1933575 h 1933575"/>
              <a:gd name="connsiteX5" fmla="*/ 423863 w 1019175"/>
              <a:gd name="connsiteY5" fmla="*/ 1881188 h 1933575"/>
              <a:gd name="connsiteX6" fmla="*/ 371476 w 1019175"/>
              <a:gd name="connsiteY6" fmla="*/ 1143000 h 1933575"/>
              <a:gd name="connsiteX7" fmla="*/ 242888 w 1019175"/>
              <a:gd name="connsiteY7" fmla="*/ 552450 h 1933575"/>
              <a:gd name="connsiteX8" fmla="*/ 0 w 1019175"/>
              <a:gd name="connsiteY8" fmla="*/ 52388 h 1933575"/>
              <a:gd name="connsiteX9" fmla="*/ 14288 w 1019175"/>
              <a:gd name="connsiteY9" fmla="*/ 0 h 1933575"/>
              <a:gd name="connsiteX0" fmla="*/ 14288 w 1023938"/>
              <a:gd name="connsiteY0" fmla="*/ 0 h 1933575"/>
              <a:gd name="connsiteX1" fmla="*/ 252413 w 1023938"/>
              <a:gd name="connsiteY1" fmla="*/ 0 h 1933575"/>
              <a:gd name="connsiteX2" fmla="*/ 776288 w 1023938"/>
              <a:gd name="connsiteY2" fmla="*/ 1057275 h 1933575"/>
              <a:gd name="connsiteX3" fmla="*/ 1023938 w 1023938"/>
              <a:gd name="connsiteY3" fmla="*/ 1300163 h 1933575"/>
              <a:gd name="connsiteX4" fmla="*/ 471488 w 1023938"/>
              <a:gd name="connsiteY4" fmla="*/ 1933575 h 1933575"/>
              <a:gd name="connsiteX5" fmla="*/ 423863 w 1023938"/>
              <a:gd name="connsiteY5" fmla="*/ 1881188 h 1933575"/>
              <a:gd name="connsiteX6" fmla="*/ 371476 w 1023938"/>
              <a:gd name="connsiteY6" fmla="*/ 1143000 h 1933575"/>
              <a:gd name="connsiteX7" fmla="*/ 242888 w 1023938"/>
              <a:gd name="connsiteY7" fmla="*/ 552450 h 1933575"/>
              <a:gd name="connsiteX8" fmla="*/ 0 w 1023938"/>
              <a:gd name="connsiteY8" fmla="*/ 52388 h 1933575"/>
              <a:gd name="connsiteX9" fmla="*/ 14288 w 1023938"/>
              <a:gd name="connsiteY9" fmla="*/ 0 h 1933575"/>
              <a:gd name="connsiteX0" fmla="*/ 14288 w 1033463"/>
              <a:gd name="connsiteY0" fmla="*/ 0 h 1933575"/>
              <a:gd name="connsiteX1" fmla="*/ 252413 w 1033463"/>
              <a:gd name="connsiteY1" fmla="*/ 0 h 1933575"/>
              <a:gd name="connsiteX2" fmla="*/ 776288 w 1033463"/>
              <a:gd name="connsiteY2" fmla="*/ 1057275 h 1933575"/>
              <a:gd name="connsiteX3" fmla="*/ 1033463 w 1033463"/>
              <a:gd name="connsiteY3" fmla="*/ 1276350 h 1933575"/>
              <a:gd name="connsiteX4" fmla="*/ 471488 w 1033463"/>
              <a:gd name="connsiteY4" fmla="*/ 1933575 h 1933575"/>
              <a:gd name="connsiteX5" fmla="*/ 423863 w 1033463"/>
              <a:gd name="connsiteY5" fmla="*/ 1881188 h 1933575"/>
              <a:gd name="connsiteX6" fmla="*/ 371476 w 1033463"/>
              <a:gd name="connsiteY6" fmla="*/ 1143000 h 1933575"/>
              <a:gd name="connsiteX7" fmla="*/ 242888 w 1033463"/>
              <a:gd name="connsiteY7" fmla="*/ 552450 h 1933575"/>
              <a:gd name="connsiteX8" fmla="*/ 0 w 1033463"/>
              <a:gd name="connsiteY8" fmla="*/ 52388 h 1933575"/>
              <a:gd name="connsiteX9" fmla="*/ 14288 w 1033463"/>
              <a:gd name="connsiteY9" fmla="*/ 0 h 1933575"/>
              <a:gd name="connsiteX0" fmla="*/ 14288 w 1033463"/>
              <a:gd name="connsiteY0" fmla="*/ 0 h 2054505"/>
              <a:gd name="connsiteX1" fmla="*/ 252413 w 1033463"/>
              <a:gd name="connsiteY1" fmla="*/ 0 h 2054505"/>
              <a:gd name="connsiteX2" fmla="*/ 776288 w 1033463"/>
              <a:gd name="connsiteY2" fmla="*/ 1057275 h 2054505"/>
              <a:gd name="connsiteX3" fmla="*/ 1033463 w 1033463"/>
              <a:gd name="connsiteY3" fmla="*/ 1276350 h 2054505"/>
              <a:gd name="connsiteX4" fmla="*/ 401180 w 1033463"/>
              <a:gd name="connsiteY4" fmla="*/ 2054505 h 2054505"/>
              <a:gd name="connsiteX5" fmla="*/ 423863 w 1033463"/>
              <a:gd name="connsiteY5" fmla="*/ 1881188 h 2054505"/>
              <a:gd name="connsiteX6" fmla="*/ 371476 w 1033463"/>
              <a:gd name="connsiteY6" fmla="*/ 1143000 h 2054505"/>
              <a:gd name="connsiteX7" fmla="*/ 242888 w 1033463"/>
              <a:gd name="connsiteY7" fmla="*/ 552450 h 2054505"/>
              <a:gd name="connsiteX8" fmla="*/ 0 w 1033463"/>
              <a:gd name="connsiteY8" fmla="*/ 52388 h 2054505"/>
              <a:gd name="connsiteX9" fmla="*/ 14288 w 1033463"/>
              <a:gd name="connsiteY9" fmla="*/ 0 h 2054505"/>
              <a:gd name="connsiteX0" fmla="*/ 14288 w 982841"/>
              <a:gd name="connsiteY0" fmla="*/ 0 h 2054505"/>
              <a:gd name="connsiteX1" fmla="*/ 252413 w 982841"/>
              <a:gd name="connsiteY1" fmla="*/ 0 h 2054505"/>
              <a:gd name="connsiteX2" fmla="*/ 776288 w 982841"/>
              <a:gd name="connsiteY2" fmla="*/ 1057275 h 2054505"/>
              <a:gd name="connsiteX3" fmla="*/ 982841 w 982841"/>
              <a:gd name="connsiteY3" fmla="*/ 1400092 h 2054505"/>
              <a:gd name="connsiteX4" fmla="*/ 401180 w 982841"/>
              <a:gd name="connsiteY4" fmla="*/ 2054505 h 2054505"/>
              <a:gd name="connsiteX5" fmla="*/ 423863 w 982841"/>
              <a:gd name="connsiteY5" fmla="*/ 1881188 h 2054505"/>
              <a:gd name="connsiteX6" fmla="*/ 371476 w 982841"/>
              <a:gd name="connsiteY6" fmla="*/ 1143000 h 2054505"/>
              <a:gd name="connsiteX7" fmla="*/ 242888 w 982841"/>
              <a:gd name="connsiteY7" fmla="*/ 552450 h 2054505"/>
              <a:gd name="connsiteX8" fmla="*/ 0 w 982841"/>
              <a:gd name="connsiteY8" fmla="*/ 52388 h 2054505"/>
              <a:gd name="connsiteX9" fmla="*/ 14288 w 982841"/>
              <a:gd name="connsiteY9" fmla="*/ 0 h 2054505"/>
              <a:gd name="connsiteX0" fmla="*/ 14288 w 982841"/>
              <a:gd name="connsiteY0" fmla="*/ 0 h 2054505"/>
              <a:gd name="connsiteX1" fmla="*/ 252413 w 982841"/>
              <a:gd name="connsiteY1" fmla="*/ 0 h 2054505"/>
              <a:gd name="connsiteX2" fmla="*/ 745352 w 982841"/>
              <a:gd name="connsiteY2" fmla="*/ 1147269 h 2054505"/>
              <a:gd name="connsiteX3" fmla="*/ 982841 w 982841"/>
              <a:gd name="connsiteY3" fmla="*/ 1400092 h 2054505"/>
              <a:gd name="connsiteX4" fmla="*/ 401180 w 982841"/>
              <a:gd name="connsiteY4" fmla="*/ 2054505 h 2054505"/>
              <a:gd name="connsiteX5" fmla="*/ 423863 w 982841"/>
              <a:gd name="connsiteY5" fmla="*/ 1881188 h 2054505"/>
              <a:gd name="connsiteX6" fmla="*/ 371476 w 982841"/>
              <a:gd name="connsiteY6" fmla="*/ 1143000 h 2054505"/>
              <a:gd name="connsiteX7" fmla="*/ 242888 w 982841"/>
              <a:gd name="connsiteY7" fmla="*/ 552450 h 2054505"/>
              <a:gd name="connsiteX8" fmla="*/ 0 w 982841"/>
              <a:gd name="connsiteY8" fmla="*/ 52388 h 2054505"/>
              <a:gd name="connsiteX9" fmla="*/ 14288 w 982841"/>
              <a:gd name="connsiteY9" fmla="*/ 0 h 2054505"/>
              <a:gd name="connsiteX0" fmla="*/ 14288 w 982841"/>
              <a:gd name="connsiteY0" fmla="*/ 0 h 2054505"/>
              <a:gd name="connsiteX1" fmla="*/ 252413 w 982841"/>
              <a:gd name="connsiteY1" fmla="*/ 0 h 2054505"/>
              <a:gd name="connsiteX2" fmla="*/ 745352 w 982841"/>
              <a:gd name="connsiteY2" fmla="*/ 1147269 h 2054505"/>
              <a:gd name="connsiteX3" fmla="*/ 982841 w 982841"/>
              <a:gd name="connsiteY3" fmla="*/ 1400092 h 2054505"/>
              <a:gd name="connsiteX4" fmla="*/ 401180 w 982841"/>
              <a:gd name="connsiteY4" fmla="*/ 2054505 h 2054505"/>
              <a:gd name="connsiteX5" fmla="*/ 423863 w 982841"/>
              <a:gd name="connsiteY5" fmla="*/ 1881188 h 2054505"/>
              <a:gd name="connsiteX6" fmla="*/ 371476 w 982841"/>
              <a:gd name="connsiteY6" fmla="*/ 1143000 h 2054505"/>
              <a:gd name="connsiteX7" fmla="*/ 242888 w 982841"/>
              <a:gd name="connsiteY7" fmla="*/ 552450 h 2054505"/>
              <a:gd name="connsiteX8" fmla="*/ 0 w 982841"/>
              <a:gd name="connsiteY8" fmla="*/ 52388 h 2054505"/>
              <a:gd name="connsiteX9" fmla="*/ 14288 w 982841"/>
              <a:gd name="connsiteY9" fmla="*/ 0 h 2054505"/>
              <a:gd name="connsiteX0" fmla="*/ 14288 w 982841"/>
              <a:gd name="connsiteY0" fmla="*/ 0 h 2054505"/>
              <a:gd name="connsiteX1" fmla="*/ 252413 w 982841"/>
              <a:gd name="connsiteY1" fmla="*/ 0 h 2054505"/>
              <a:gd name="connsiteX2" fmla="*/ 428584 w 982841"/>
              <a:gd name="connsiteY2" fmla="*/ 606456 h 2054505"/>
              <a:gd name="connsiteX3" fmla="*/ 745352 w 982841"/>
              <a:gd name="connsiteY3" fmla="*/ 1147269 h 2054505"/>
              <a:gd name="connsiteX4" fmla="*/ 982841 w 982841"/>
              <a:gd name="connsiteY4" fmla="*/ 1400092 h 2054505"/>
              <a:gd name="connsiteX5" fmla="*/ 401180 w 982841"/>
              <a:gd name="connsiteY5" fmla="*/ 2054505 h 2054505"/>
              <a:gd name="connsiteX6" fmla="*/ 423863 w 982841"/>
              <a:gd name="connsiteY6" fmla="*/ 1881188 h 2054505"/>
              <a:gd name="connsiteX7" fmla="*/ 371476 w 982841"/>
              <a:gd name="connsiteY7" fmla="*/ 1143000 h 2054505"/>
              <a:gd name="connsiteX8" fmla="*/ 242888 w 982841"/>
              <a:gd name="connsiteY8" fmla="*/ 552450 h 2054505"/>
              <a:gd name="connsiteX9" fmla="*/ 0 w 982841"/>
              <a:gd name="connsiteY9" fmla="*/ 52388 h 2054505"/>
              <a:gd name="connsiteX10" fmla="*/ 14288 w 982841"/>
              <a:gd name="connsiteY10" fmla="*/ 0 h 2054505"/>
              <a:gd name="connsiteX0" fmla="*/ 14288 w 982841"/>
              <a:gd name="connsiteY0" fmla="*/ 0 h 2054505"/>
              <a:gd name="connsiteX1" fmla="*/ 204604 w 982841"/>
              <a:gd name="connsiteY1" fmla="*/ 106868 h 2054505"/>
              <a:gd name="connsiteX2" fmla="*/ 428584 w 982841"/>
              <a:gd name="connsiteY2" fmla="*/ 606456 h 2054505"/>
              <a:gd name="connsiteX3" fmla="*/ 745352 w 982841"/>
              <a:gd name="connsiteY3" fmla="*/ 1147269 h 2054505"/>
              <a:gd name="connsiteX4" fmla="*/ 982841 w 982841"/>
              <a:gd name="connsiteY4" fmla="*/ 1400092 h 2054505"/>
              <a:gd name="connsiteX5" fmla="*/ 401180 w 982841"/>
              <a:gd name="connsiteY5" fmla="*/ 2054505 h 2054505"/>
              <a:gd name="connsiteX6" fmla="*/ 423863 w 982841"/>
              <a:gd name="connsiteY6" fmla="*/ 1881188 h 2054505"/>
              <a:gd name="connsiteX7" fmla="*/ 371476 w 982841"/>
              <a:gd name="connsiteY7" fmla="*/ 1143000 h 2054505"/>
              <a:gd name="connsiteX8" fmla="*/ 242888 w 982841"/>
              <a:gd name="connsiteY8" fmla="*/ 552450 h 2054505"/>
              <a:gd name="connsiteX9" fmla="*/ 0 w 982841"/>
              <a:gd name="connsiteY9" fmla="*/ 52388 h 2054505"/>
              <a:gd name="connsiteX10" fmla="*/ 14288 w 982841"/>
              <a:gd name="connsiteY10" fmla="*/ 0 h 2054505"/>
              <a:gd name="connsiteX0" fmla="*/ 132405 w 982841"/>
              <a:gd name="connsiteY0" fmla="*/ 48855 h 2002117"/>
              <a:gd name="connsiteX1" fmla="*/ 204604 w 982841"/>
              <a:gd name="connsiteY1" fmla="*/ 54480 h 2002117"/>
              <a:gd name="connsiteX2" fmla="*/ 428584 w 982841"/>
              <a:gd name="connsiteY2" fmla="*/ 554068 h 2002117"/>
              <a:gd name="connsiteX3" fmla="*/ 745352 w 982841"/>
              <a:gd name="connsiteY3" fmla="*/ 1094881 h 2002117"/>
              <a:gd name="connsiteX4" fmla="*/ 982841 w 982841"/>
              <a:gd name="connsiteY4" fmla="*/ 1347704 h 2002117"/>
              <a:gd name="connsiteX5" fmla="*/ 401180 w 982841"/>
              <a:gd name="connsiteY5" fmla="*/ 2002117 h 2002117"/>
              <a:gd name="connsiteX6" fmla="*/ 423863 w 982841"/>
              <a:gd name="connsiteY6" fmla="*/ 1828800 h 2002117"/>
              <a:gd name="connsiteX7" fmla="*/ 371476 w 982841"/>
              <a:gd name="connsiteY7" fmla="*/ 1090612 h 2002117"/>
              <a:gd name="connsiteX8" fmla="*/ 242888 w 982841"/>
              <a:gd name="connsiteY8" fmla="*/ 500062 h 2002117"/>
              <a:gd name="connsiteX9" fmla="*/ 0 w 982841"/>
              <a:gd name="connsiteY9" fmla="*/ 0 h 2002117"/>
              <a:gd name="connsiteX10" fmla="*/ 132405 w 982841"/>
              <a:gd name="connsiteY10" fmla="*/ 48855 h 2002117"/>
              <a:gd name="connsiteX0" fmla="*/ 0 w 850436"/>
              <a:gd name="connsiteY0" fmla="*/ 0 h 1953262"/>
              <a:gd name="connsiteX1" fmla="*/ 72199 w 850436"/>
              <a:gd name="connsiteY1" fmla="*/ 5625 h 1953262"/>
              <a:gd name="connsiteX2" fmla="*/ 296179 w 850436"/>
              <a:gd name="connsiteY2" fmla="*/ 505213 h 1953262"/>
              <a:gd name="connsiteX3" fmla="*/ 612947 w 850436"/>
              <a:gd name="connsiteY3" fmla="*/ 1046026 h 1953262"/>
              <a:gd name="connsiteX4" fmla="*/ 850436 w 850436"/>
              <a:gd name="connsiteY4" fmla="*/ 1298849 h 1953262"/>
              <a:gd name="connsiteX5" fmla="*/ 268775 w 850436"/>
              <a:gd name="connsiteY5" fmla="*/ 1953262 h 1953262"/>
              <a:gd name="connsiteX6" fmla="*/ 291458 w 850436"/>
              <a:gd name="connsiteY6" fmla="*/ 1779945 h 1953262"/>
              <a:gd name="connsiteX7" fmla="*/ 239071 w 850436"/>
              <a:gd name="connsiteY7" fmla="*/ 1041757 h 1953262"/>
              <a:gd name="connsiteX8" fmla="*/ 110483 w 850436"/>
              <a:gd name="connsiteY8" fmla="*/ 451207 h 1953262"/>
              <a:gd name="connsiteX9" fmla="*/ 2586 w 850436"/>
              <a:gd name="connsiteY9" fmla="*/ 60825 h 1953262"/>
              <a:gd name="connsiteX10" fmla="*/ 0 w 850436"/>
              <a:gd name="connsiteY10" fmla="*/ 0 h 1953262"/>
              <a:gd name="connsiteX0" fmla="*/ 0 w 850436"/>
              <a:gd name="connsiteY0" fmla="*/ 0 h 1953262"/>
              <a:gd name="connsiteX1" fmla="*/ 136882 w 850436"/>
              <a:gd name="connsiteY1" fmla="*/ 2812 h 1953262"/>
              <a:gd name="connsiteX2" fmla="*/ 296179 w 850436"/>
              <a:gd name="connsiteY2" fmla="*/ 505213 h 1953262"/>
              <a:gd name="connsiteX3" fmla="*/ 612947 w 850436"/>
              <a:gd name="connsiteY3" fmla="*/ 1046026 h 1953262"/>
              <a:gd name="connsiteX4" fmla="*/ 850436 w 850436"/>
              <a:gd name="connsiteY4" fmla="*/ 1298849 h 1953262"/>
              <a:gd name="connsiteX5" fmla="*/ 268775 w 850436"/>
              <a:gd name="connsiteY5" fmla="*/ 1953262 h 1953262"/>
              <a:gd name="connsiteX6" fmla="*/ 291458 w 850436"/>
              <a:gd name="connsiteY6" fmla="*/ 1779945 h 1953262"/>
              <a:gd name="connsiteX7" fmla="*/ 239071 w 850436"/>
              <a:gd name="connsiteY7" fmla="*/ 1041757 h 1953262"/>
              <a:gd name="connsiteX8" fmla="*/ 110483 w 850436"/>
              <a:gd name="connsiteY8" fmla="*/ 451207 h 1953262"/>
              <a:gd name="connsiteX9" fmla="*/ 2586 w 850436"/>
              <a:gd name="connsiteY9" fmla="*/ 60825 h 1953262"/>
              <a:gd name="connsiteX10" fmla="*/ 0 w 850436"/>
              <a:gd name="connsiteY10" fmla="*/ 0 h 1953262"/>
              <a:gd name="connsiteX0" fmla="*/ 0 w 850436"/>
              <a:gd name="connsiteY0" fmla="*/ 5625 h 1958887"/>
              <a:gd name="connsiteX1" fmla="*/ 157974 w 850436"/>
              <a:gd name="connsiteY1" fmla="*/ 0 h 1958887"/>
              <a:gd name="connsiteX2" fmla="*/ 296179 w 850436"/>
              <a:gd name="connsiteY2" fmla="*/ 510838 h 1958887"/>
              <a:gd name="connsiteX3" fmla="*/ 612947 w 850436"/>
              <a:gd name="connsiteY3" fmla="*/ 1051651 h 1958887"/>
              <a:gd name="connsiteX4" fmla="*/ 850436 w 850436"/>
              <a:gd name="connsiteY4" fmla="*/ 1304474 h 1958887"/>
              <a:gd name="connsiteX5" fmla="*/ 268775 w 850436"/>
              <a:gd name="connsiteY5" fmla="*/ 1958887 h 1958887"/>
              <a:gd name="connsiteX6" fmla="*/ 291458 w 850436"/>
              <a:gd name="connsiteY6" fmla="*/ 1785570 h 1958887"/>
              <a:gd name="connsiteX7" fmla="*/ 239071 w 850436"/>
              <a:gd name="connsiteY7" fmla="*/ 1047382 h 1958887"/>
              <a:gd name="connsiteX8" fmla="*/ 110483 w 850436"/>
              <a:gd name="connsiteY8" fmla="*/ 456832 h 1958887"/>
              <a:gd name="connsiteX9" fmla="*/ 2586 w 850436"/>
              <a:gd name="connsiteY9" fmla="*/ 66450 h 1958887"/>
              <a:gd name="connsiteX10" fmla="*/ 0 w 850436"/>
              <a:gd name="connsiteY10" fmla="*/ 5625 h 1958887"/>
              <a:gd name="connsiteX0" fmla="*/ 0 w 850436"/>
              <a:gd name="connsiteY0" fmla="*/ 5625 h 1958887"/>
              <a:gd name="connsiteX1" fmla="*/ 157974 w 850436"/>
              <a:gd name="connsiteY1" fmla="*/ 0 h 1958887"/>
              <a:gd name="connsiteX2" fmla="*/ 296179 w 850436"/>
              <a:gd name="connsiteY2" fmla="*/ 510838 h 1958887"/>
              <a:gd name="connsiteX3" fmla="*/ 612947 w 850436"/>
              <a:gd name="connsiteY3" fmla="*/ 1051651 h 1958887"/>
              <a:gd name="connsiteX4" fmla="*/ 850436 w 850436"/>
              <a:gd name="connsiteY4" fmla="*/ 1304474 h 1958887"/>
              <a:gd name="connsiteX5" fmla="*/ 268775 w 850436"/>
              <a:gd name="connsiteY5" fmla="*/ 1958887 h 1958887"/>
              <a:gd name="connsiteX6" fmla="*/ 291458 w 850436"/>
              <a:gd name="connsiteY6" fmla="*/ 1785570 h 1958887"/>
              <a:gd name="connsiteX7" fmla="*/ 239071 w 850436"/>
              <a:gd name="connsiteY7" fmla="*/ 1047382 h 1958887"/>
              <a:gd name="connsiteX8" fmla="*/ 110483 w 850436"/>
              <a:gd name="connsiteY8" fmla="*/ 456832 h 1958887"/>
              <a:gd name="connsiteX9" fmla="*/ 2586 w 850436"/>
              <a:gd name="connsiteY9" fmla="*/ 66450 h 1958887"/>
              <a:gd name="connsiteX10" fmla="*/ 0 w 850436"/>
              <a:gd name="connsiteY10" fmla="*/ 5625 h 1958887"/>
              <a:gd name="connsiteX0" fmla="*/ 0 w 850436"/>
              <a:gd name="connsiteY0" fmla="*/ 5625 h 1958887"/>
              <a:gd name="connsiteX1" fmla="*/ 157974 w 850436"/>
              <a:gd name="connsiteY1" fmla="*/ 0 h 1958887"/>
              <a:gd name="connsiteX2" fmla="*/ 296179 w 850436"/>
              <a:gd name="connsiteY2" fmla="*/ 510838 h 1958887"/>
              <a:gd name="connsiteX3" fmla="*/ 612947 w 850436"/>
              <a:gd name="connsiteY3" fmla="*/ 1051651 h 1958887"/>
              <a:gd name="connsiteX4" fmla="*/ 850436 w 850436"/>
              <a:gd name="connsiteY4" fmla="*/ 1304474 h 1958887"/>
              <a:gd name="connsiteX5" fmla="*/ 268775 w 850436"/>
              <a:gd name="connsiteY5" fmla="*/ 1958887 h 1958887"/>
              <a:gd name="connsiteX6" fmla="*/ 291458 w 850436"/>
              <a:gd name="connsiteY6" fmla="*/ 1785570 h 1958887"/>
              <a:gd name="connsiteX7" fmla="*/ 255945 w 850436"/>
              <a:gd name="connsiteY7" fmla="*/ 844896 h 1958887"/>
              <a:gd name="connsiteX8" fmla="*/ 110483 w 850436"/>
              <a:gd name="connsiteY8" fmla="*/ 456832 h 1958887"/>
              <a:gd name="connsiteX9" fmla="*/ 2586 w 850436"/>
              <a:gd name="connsiteY9" fmla="*/ 66450 h 1958887"/>
              <a:gd name="connsiteX10" fmla="*/ 0 w 850436"/>
              <a:gd name="connsiteY10" fmla="*/ 5625 h 1958887"/>
              <a:gd name="connsiteX0" fmla="*/ 0 w 850436"/>
              <a:gd name="connsiteY0" fmla="*/ 5625 h 1958887"/>
              <a:gd name="connsiteX1" fmla="*/ 157974 w 850436"/>
              <a:gd name="connsiteY1" fmla="*/ 0 h 1958887"/>
              <a:gd name="connsiteX2" fmla="*/ 296179 w 850436"/>
              <a:gd name="connsiteY2" fmla="*/ 510838 h 1958887"/>
              <a:gd name="connsiteX3" fmla="*/ 612947 w 850436"/>
              <a:gd name="connsiteY3" fmla="*/ 1051651 h 1958887"/>
              <a:gd name="connsiteX4" fmla="*/ 850436 w 850436"/>
              <a:gd name="connsiteY4" fmla="*/ 1304474 h 1958887"/>
              <a:gd name="connsiteX5" fmla="*/ 268775 w 850436"/>
              <a:gd name="connsiteY5" fmla="*/ 1958887 h 1958887"/>
              <a:gd name="connsiteX6" fmla="*/ 291458 w 850436"/>
              <a:gd name="connsiteY6" fmla="*/ 1785570 h 1958887"/>
              <a:gd name="connsiteX7" fmla="*/ 255945 w 850436"/>
              <a:gd name="connsiteY7" fmla="*/ 844896 h 1958887"/>
              <a:gd name="connsiteX8" fmla="*/ 110483 w 850436"/>
              <a:gd name="connsiteY8" fmla="*/ 456832 h 1958887"/>
              <a:gd name="connsiteX9" fmla="*/ 78226 w 850436"/>
              <a:gd name="connsiteY9" fmla="*/ 467247 h 1958887"/>
              <a:gd name="connsiteX10" fmla="*/ 2586 w 850436"/>
              <a:gd name="connsiteY10" fmla="*/ 66450 h 1958887"/>
              <a:gd name="connsiteX11" fmla="*/ 0 w 850436"/>
              <a:gd name="connsiteY11" fmla="*/ 5625 h 1958887"/>
              <a:gd name="connsiteX0" fmla="*/ 0 w 850436"/>
              <a:gd name="connsiteY0" fmla="*/ 5625 h 1958887"/>
              <a:gd name="connsiteX1" fmla="*/ 157974 w 850436"/>
              <a:gd name="connsiteY1" fmla="*/ 0 h 1958887"/>
              <a:gd name="connsiteX2" fmla="*/ 296179 w 850436"/>
              <a:gd name="connsiteY2" fmla="*/ 510838 h 1958887"/>
              <a:gd name="connsiteX3" fmla="*/ 612947 w 850436"/>
              <a:gd name="connsiteY3" fmla="*/ 1051651 h 1958887"/>
              <a:gd name="connsiteX4" fmla="*/ 850436 w 850436"/>
              <a:gd name="connsiteY4" fmla="*/ 1304474 h 1958887"/>
              <a:gd name="connsiteX5" fmla="*/ 268775 w 850436"/>
              <a:gd name="connsiteY5" fmla="*/ 1958887 h 1958887"/>
              <a:gd name="connsiteX6" fmla="*/ 291458 w 850436"/>
              <a:gd name="connsiteY6" fmla="*/ 1785570 h 1958887"/>
              <a:gd name="connsiteX7" fmla="*/ 255945 w 850436"/>
              <a:gd name="connsiteY7" fmla="*/ 844896 h 1958887"/>
              <a:gd name="connsiteX8" fmla="*/ 110483 w 850436"/>
              <a:gd name="connsiteY8" fmla="*/ 456832 h 1958887"/>
              <a:gd name="connsiteX9" fmla="*/ 78226 w 850436"/>
              <a:gd name="connsiteY9" fmla="*/ 467247 h 1958887"/>
              <a:gd name="connsiteX10" fmla="*/ 19460 w 850436"/>
              <a:gd name="connsiteY10" fmla="*/ 70668 h 1958887"/>
              <a:gd name="connsiteX11" fmla="*/ 0 w 850436"/>
              <a:gd name="connsiteY11" fmla="*/ 5625 h 1958887"/>
              <a:gd name="connsiteX0" fmla="*/ 1632 w 830976"/>
              <a:gd name="connsiteY0" fmla="*/ 5625 h 1958887"/>
              <a:gd name="connsiteX1" fmla="*/ 138514 w 830976"/>
              <a:gd name="connsiteY1" fmla="*/ 0 h 1958887"/>
              <a:gd name="connsiteX2" fmla="*/ 276719 w 830976"/>
              <a:gd name="connsiteY2" fmla="*/ 510838 h 1958887"/>
              <a:gd name="connsiteX3" fmla="*/ 593487 w 830976"/>
              <a:gd name="connsiteY3" fmla="*/ 1051651 h 1958887"/>
              <a:gd name="connsiteX4" fmla="*/ 830976 w 830976"/>
              <a:gd name="connsiteY4" fmla="*/ 1304474 h 1958887"/>
              <a:gd name="connsiteX5" fmla="*/ 249315 w 830976"/>
              <a:gd name="connsiteY5" fmla="*/ 1958887 h 1958887"/>
              <a:gd name="connsiteX6" fmla="*/ 271998 w 830976"/>
              <a:gd name="connsiteY6" fmla="*/ 1785570 h 1958887"/>
              <a:gd name="connsiteX7" fmla="*/ 236485 w 830976"/>
              <a:gd name="connsiteY7" fmla="*/ 844896 h 1958887"/>
              <a:gd name="connsiteX8" fmla="*/ 91023 w 830976"/>
              <a:gd name="connsiteY8" fmla="*/ 456832 h 1958887"/>
              <a:gd name="connsiteX9" fmla="*/ 58766 w 830976"/>
              <a:gd name="connsiteY9" fmla="*/ 467247 h 1958887"/>
              <a:gd name="connsiteX10" fmla="*/ 0 w 830976"/>
              <a:gd name="connsiteY10" fmla="*/ 70668 h 1958887"/>
              <a:gd name="connsiteX11" fmla="*/ 1632 w 830976"/>
              <a:gd name="connsiteY11" fmla="*/ 5625 h 1958887"/>
              <a:gd name="connsiteX0" fmla="*/ 1632 w 830976"/>
              <a:gd name="connsiteY0" fmla="*/ 5625 h 1958887"/>
              <a:gd name="connsiteX1" fmla="*/ 138514 w 830976"/>
              <a:gd name="connsiteY1" fmla="*/ 0 h 1958887"/>
              <a:gd name="connsiteX2" fmla="*/ 276719 w 830976"/>
              <a:gd name="connsiteY2" fmla="*/ 510838 h 1958887"/>
              <a:gd name="connsiteX3" fmla="*/ 593487 w 830976"/>
              <a:gd name="connsiteY3" fmla="*/ 1051651 h 1958887"/>
              <a:gd name="connsiteX4" fmla="*/ 830976 w 830976"/>
              <a:gd name="connsiteY4" fmla="*/ 1304474 h 1958887"/>
              <a:gd name="connsiteX5" fmla="*/ 249315 w 830976"/>
              <a:gd name="connsiteY5" fmla="*/ 1958887 h 1958887"/>
              <a:gd name="connsiteX6" fmla="*/ 271998 w 830976"/>
              <a:gd name="connsiteY6" fmla="*/ 1785570 h 1958887"/>
              <a:gd name="connsiteX7" fmla="*/ 236485 w 830976"/>
              <a:gd name="connsiteY7" fmla="*/ 844896 h 1958887"/>
              <a:gd name="connsiteX8" fmla="*/ 58766 w 830976"/>
              <a:gd name="connsiteY8" fmla="*/ 467247 h 1958887"/>
              <a:gd name="connsiteX9" fmla="*/ 0 w 830976"/>
              <a:gd name="connsiteY9" fmla="*/ 70668 h 1958887"/>
              <a:gd name="connsiteX10" fmla="*/ 1632 w 830976"/>
              <a:gd name="connsiteY10" fmla="*/ 5625 h 1958887"/>
              <a:gd name="connsiteX0" fmla="*/ 1632 w 830976"/>
              <a:gd name="connsiteY0" fmla="*/ 5625 h 1958887"/>
              <a:gd name="connsiteX1" fmla="*/ 138514 w 830976"/>
              <a:gd name="connsiteY1" fmla="*/ 0 h 1958887"/>
              <a:gd name="connsiteX2" fmla="*/ 276719 w 830976"/>
              <a:gd name="connsiteY2" fmla="*/ 510838 h 1958887"/>
              <a:gd name="connsiteX3" fmla="*/ 593487 w 830976"/>
              <a:gd name="connsiteY3" fmla="*/ 1051651 h 1958887"/>
              <a:gd name="connsiteX4" fmla="*/ 830976 w 830976"/>
              <a:gd name="connsiteY4" fmla="*/ 1304474 h 1958887"/>
              <a:gd name="connsiteX5" fmla="*/ 249315 w 830976"/>
              <a:gd name="connsiteY5" fmla="*/ 1958887 h 1958887"/>
              <a:gd name="connsiteX6" fmla="*/ 271998 w 830976"/>
              <a:gd name="connsiteY6" fmla="*/ 1785570 h 1958887"/>
              <a:gd name="connsiteX7" fmla="*/ 194300 w 830976"/>
              <a:gd name="connsiteY7" fmla="*/ 865989 h 1958887"/>
              <a:gd name="connsiteX8" fmla="*/ 58766 w 830976"/>
              <a:gd name="connsiteY8" fmla="*/ 467247 h 1958887"/>
              <a:gd name="connsiteX9" fmla="*/ 0 w 830976"/>
              <a:gd name="connsiteY9" fmla="*/ 70668 h 1958887"/>
              <a:gd name="connsiteX10" fmla="*/ 1632 w 830976"/>
              <a:gd name="connsiteY10" fmla="*/ 5625 h 1958887"/>
              <a:gd name="connsiteX0" fmla="*/ 1632 w 830976"/>
              <a:gd name="connsiteY0" fmla="*/ 5625 h 1958887"/>
              <a:gd name="connsiteX1" fmla="*/ 138514 w 830976"/>
              <a:gd name="connsiteY1" fmla="*/ 0 h 1958887"/>
              <a:gd name="connsiteX2" fmla="*/ 276719 w 830976"/>
              <a:gd name="connsiteY2" fmla="*/ 510838 h 1958887"/>
              <a:gd name="connsiteX3" fmla="*/ 593487 w 830976"/>
              <a:gd name="connsiteY3" fmla="*/ 1051651 h 1958887"/>
              <a:gd name="connsiteX4" fmla="*/ 830976 w 830976"/>
              <a:gd name="connsiteY4" fmla="*/ 1304474 h 1958887"/>
              <a:gd name="connsiteX5" fmla="*/ 249315 w 830976"/>
              <a:gd name="connsiteY5" fmla="*/ 1958887 h 1958887"/>
              <a:gd name="connsiteX6" fmla="*/ 271998 w 830976"/>
              <a:gd name="connsiteY6" fmla="*/ 1785570 h 1958887"/>
              <a:gd name="connsiteX7" fmla="*/ 194300 w 830976"/>
              <a:gd name="connsiteY7" fmla="*/ 870208 h 1958887"/>
              <a:gd name="connsiteX8" fmla="*/ 58766 w 830976"/>
              <a:gd name="connsiteY8" fmla="*/ 467247 h 1958887"/>
              <a:gd name="connsiteX9" fmla="*/ 0 w 830976"/>
              <a:gd name="connsiteY9" fmla="*/ 70668 h 1958887"/>
              <a:gd name="connsiteX10" fmla="*/ 1632 w 830976"/>
              <a:gd name="connsiteY10" fmla="*/ 5625 h 1958887"/>
              <a:gd name="connsiteX0" fmla="*/ 1632 w 830976"/>
              <a:gd name="connsiteY0" fmla="*/ 5625 h 1958887"/>
              <a:gd name="connsiteX1" fmla="*/ 138514 w 830976"/>
              <a:gd name="connsiteY1" fmla="*/ 0 h 1958887"/>
              <a:gd name="connsiteX2" fmla="*/ 276719 w 830976"/>
              <a:gd name="connsiteY2" fmla="*/ 510838 h 1958887"/>
              <a:gd name="connsiteX3" fmla="*/ 593487 w 830976"/>
              <a:gd name="connsiteY3" fmla="*/ 1051651 h 1958887"/>
              <a:gd name="connsiteX4" fmla="*/ 830976 w 830976"/>
              <a:gd name="connsiteY4" fmla="*/ 1304474 h 1958887"/>
              <a:gd name="connsiteX5" fmla="*/ 249315 w 830976"/>
              <a:gd name="connsiteY5" fmla="*/ 1958887 h 1958887"/>
              <a:gd name="connsiteX6" fmla="*/ 271998 w 830976"/>
              <a:gd name="connsiteY6" fmla="*/ 1785570 h 1958887"/>
              <a:gd name="connsiteX7" fmla="*/ 219067 w 830976"/>
              <a:gd name="connsiteY7" fmla="*/ 1483899 h 1958887"/>
              <a:gd name="connsiteX8" fmla="*/ 194300 w 830976"/>
              <a:gd name="connsiteY8" fmla="*/ 870208 h 1958887"/>
              <a:gd name="connsiteX9" fmla="*/ 58766 w 830976"/>
              <a:gd name="connsiteY9" fmla="*/ 467247 h 1958887"/>
              <a:gd name="connsiteX10" fmla="*/ 0 w 830976"/>
              <a:gd name="connsiteY10" fmla="*/ 70668 h 1958887"/>
              <a:gd name="connsiteX11" fmla="*/ 1632 w 830976"/>
              <a:gd name="connsiteY11" fmla="*/ 5625 h 1958887"/>
              <a:gd name="connsiteX0" fmla="*/ 1632 w 830976"/>
              <a:gd name="connsiteY0" fmla="*/ 5625 h 1958887"/>
              <a:gd name="connsiteX1" fmla="*/ 138514 w 830976"/>
              <a:gd name="connsiteY1" fmla="*/ 0 h 1958887"/>
              <a:gd name="connsiteX2" fmla="*/ 276719 w 830976"/>
              <a:gd name="connsiteY2" fmla="*/ 510838 h 1958887"/>
              <a:gd name="connsiteX3" fmla="*/ 593487 w 830976"/>
              <a:gd name="connsiteY3" fmla="*/ 1051651 h 1958887"/>
              <a:gd name="connsiteX4" fmla="*/ 830976 w 830976"/>
              <a:gd name="connsiteY4" fmla="*/ 1304474 h 1958887"/>
              <a:gd name="connsiteX5" fmla="*/ 249315 w 830976"/>
              <a:gd name="connsiteY5" fmla="*/ 1958887 h 1958887"/>
              <a:gd name="connsiteX6" fmla="*/ 221376 w 830976"/>
              <a:gd name="connsiteY6" fmla="*/ 1798226 h 1958887"/>
              <a:gd name="connsiteX7" fmla="*/ 219067 w 830976"/>
              <a:gd name="connsiteY7" fmla="*/ 1483899 h 1958887"/>
              <a:gd name="connsiteX8" fmla="*/ 194300 w 830976"/>
              <a:gd name="connsiteY8" fmla="*/ 870208 h 1958887"/>
              <a:gd name="connsiteX9" fmla="*/ 58766 w 830976"/>
              <a:gd name="connsiteY9" fmla="*/ 467247 h 1958887"/>
              <a:gd name="connsiteX10" fmla="*/ 0 w 830976"/>
              <a:gd name="connsiteY10" fmla="*/ 70668 h 1958887"/>
              <a:gd name="connsiteX11" fmla="*/ 1632 w 830976"/>
              <a:gd name="connsiteY11" fmla="*/ 5625 h 1958887"/>
              <a:gd name="connsiteX0" fmla="*/ 1632 w 830976"/>
              <a:gd name="connsiteY0" fmla="*/ 0 h 1953262"/>
              <a:gd name="connsiteX1" fmla="*/ 108985 w 830976"/>
              <a:gd name="connsiteY1" fmla="*/ 2812 h 1953262"/>
              <a:gd name="connsiteX2" fmla="*/ 276719 w 830976"/>
              <a:gd name="connsiteY2" fmla="*/ 505213 h 1953262"/>
              <a:gd name="connsiteX3" fmla="*/ 593487 w 830976"/>
              <a:gd name="connsiteY3" fmla="*/ 1046026 h 1953262"/>
              <a:gd name="connsiteX4" fmla="*/ 830976 w 830976"/>
              <a:gd name="connsiteY4" fmla="*/ 1298849 h 1953262"/>
              <a:gd name="connsiteX5" fmla="*/ 249315 w 830976"/>
              <a:gd name="connsiteY5" fmla="*/ 1953262 h 1953262"/>
              <a:gd name="connsiteX6" fmla="*/ 221376 w 830976"/>
              <a:gd name="connsiteY6" fmla="*/ 1792601 h 1953262"/>
              <a:gd name="connsiteX7" fmla="*/ 219067 w 830976"/>
              <a:gd name="connsiteY7" fmla="*/ 1478274 h 1953262"/>
              <a:gd name="connsiteX8" fmla="*/ 194300 w 830976"/>
              <a:gd name="connsiteY8" fmla="*/ 864583 h 1953262"/>
              <a:gd name="connsiteX9" fmla="*/ 58766 w 830976"/>
              <a:gd name="connsiteY9" fmla="*/ 461622 h 1953262"/>
              <a:gd name="connsiteX10" fmla="*/ 0 w 830976"/>
              <a:gd name="connsiteY10" fmla="*/ 65043 h 1953262"/>
              <a:gd name="connsiteX11" fmla="*/ 1632 w 830976"/>
              <a:gd name="connsiteY11" fmla="*/ 0 h 1953262"/>
              <a:gd name="connsiteX0" fmla="*/ 1632 w 830976"/>
              <a:gd name="connsiteY0" fmla="*/ 1406 h 1954668"/>
              <a:gd name="connsiteX1" fmla="*/ 87892 w 830976"/>
              <a:gd name="connsiteY1" fmla="*/ 0 h 1954668"/>
              <a:gd name="connsiteX2" fmla="*/ 276719 w 830976"/>
              <a:gd name="connsiteY2" fmla="*/ 506619 h 1954668"/>
              <a:gd name="connsiteX3" fmla="*/ 593487 w 830976"/>
              <a:gd name="connsiteY3" fmla="*/ 1047432 h 1954668"/>
              <a:gd name="connsiteX4" fmla="*/ 830976 w 830976"/>
              <a:gd name="connsiteY4" fmla="*/ 1300255 h 1954668"/>
              <a:gd name="connsiteX5" fmla="*/ 249315 w 830976"/>
              <a:gd name="connsiteY5" fmla="*/ 1954668 h 1954668"/>
              <a:gd name="connsiteX6" fmla="*/ 221376 w 830976"/>
              <a:gd name="connsiteY6" fmla="*/ 1794007 h 1954668"/>
              <a:gd name="connsiteX7" fmla="*/ 219067 w 830976"/>
              <a:gd name="connsiteY7" fmla="*/ 1479680 h 1954668"/>
              <a:gd name="connsiteX8" fmla="*/ 194300 w 830976"/>
              <a:gd name="connsiteY8" fmla="*/ 865989 h 1954668"/>
              <a:gd name="connsiteX9" fmla="*/ 58766 w 830976"/>
              <a:gd name="connsiteY9" fmla="*/ 463028 h 1954668"/>
              <a:gd name="connsiteX10" fmla="*/ 0 w 830976"/>
              <a:gd name="connsiteY10" fmla="*/ 66449 h 1954668"/>
              <a:gd name="connsiteX11" fmla="*/ 1632 w 830976"/>
              <a:gd name="connsiteY11" fmla="*/ 1406 h 1954668"/>
              <a:gd name="connsiteX0" fmla="*/ 0 w 846218"/>
              <a:gd name="connsiteY0" fmla="*/ 0 h 1957480"/>
              <a:gd name="connsiteX1" fmla="*/ 103134 w 846218"/>
              <a:gd name="connsiteY1" fmla="*/ 2812 h 1957480"/>
              <a:gd name="connsiteX2" fmla="*/ 291961 w 846218"/>
              <a:gd name="connsiteY2" fmla="*/ 509431 h 1957480"/>
              <a:gd name="connsiteX3" fmla="*/ 608729 w 846218"/>
              <a:gd name="connsiteY3" fmla="*/ 1050244 h 1957480"/>
              <a:gd name="connsiteX4" fmla="*/ 846218 w 846218"/>
              <a:gd name="connsiteY4" fmla="*/ 1303067 h 1957480"/>
              <a:gd name="connsiteX5" fmla="*/ 264557 w 846218"/>
              <a:gd name="connsiteY5" fmla="*/ 1957480 h 1957480"/>
              <a:gd name="connsiteX6" fmla="*/ 236618 w 846218"/>
              <a:gd name="connsiteY6" fmla="*/ 1796819 h 1957480"/>
              <a:gd name="connsiteX7" fmla="*/ 234309 w 846218"/>
              <a:gd name="connsiteY7" fmla="*/ 1482492 h 1957480"/>
              <a:gd name="connsiteX8" fmla="*/ 209542 w 846218"/>
              <a:gd name="connsiteY8" fmla="*/ 868801 h 1957480"/>
              <a:gd name="connsiteX9" fmla="*/ 74008 w 846218"/>
              <a:gd name="connsiteY9" fmla="*/ 465840 h 1957480"/>
              <a:gd name="connsiteX10" fmla="*/ 15242 w 846218"/>
              <a:gd name="connsiteY10" fmla="*/ 69261 h 1957480"/>
              <a:gd name="connsiteX11" fmla="*/ 0 w 846218"/>
              <a:gd name="connsiteY11" fmla="*/ 0 h 1957480"/>
              <a:gd name="connsiteX0" fmla="*/ 0 w 975584"/>
              <a:gd name="connsiteY0" fmla="*/ 19687 h 1954668"/>
              <a:gd name="connsiteX1" fmla="*/ 232500 w 975584"/>
              <a:gd name="connsiteY1" fmla="*/ 0 h 1954668"/>
              <a:gd name="connsiteX2" fmla="*/ 421327 w 975584"/>
              <a:gd name="connsiteY2" fmla="*/ 506619 h 1954668"/>
              <a:gd name="connsiteX3" fmla="*/ 738095 w 975584"/>
              <a:gd name="connsiteY3" fmla="*/ 1047432 h 1954668"/>
              <a:gd name="connsiteX4" fmla="*/ 975584 w 975584"/>
              <a:gd name="connsiteY4" fmla="*/ 1300255 h 1954668"/>
              <a:gd name="connsiteX5" fmla="*/ 393923 w 975584"/>
              <a:gd name="connsiteY5" fmla="*/ 1954668 h 1954668"/>
              <a:gd name="connsiteX6" fmla="*/ 365984 w 975584"/>
              <a:gd name="connsiteY6" fmla="*/ 1794007 h 1954668"/>
              <a:gd name="connsiteX7" fmla="*/ 363675 w 975584"/>
              <a:gd name="connsiteY7" fmla="*/ 1479680 h 1954668"/>
              <a:gd name="connsiteX8" fmla="*/ 338908 w 975584"/>
              <a:gd name="connsiteY8" fmla="*/ 865989 h 1954668"/>
              <a:gd name="connsiteX9" fmla="*/ 203374 w 975584"/>
              <a:gd name="connsiteY9" fmla="*/ 463028 h 1954668"/>
              <a:gd name="connsiteX10" fmla="*/ 144608 w 975584"/>
              <a:gd name="connsiteY10" fmla="*/ 66449 h 1954668"/>
              <a:gd name="connsiteX11" fmla="*/ 0 w 975584"/>
              <a:gd name="connsiteY11" fmla="*/ 19687 h 1954668"/>
              <a:gd name="connsiteX0" fmla="*/ 0 w 975584"/>
              <a:gd name="connsiteY0" fmla="*/ 19687 h 1954668"/>
              <a:gd name="connsiteX1" fmla="*/ 232500 w 975584"/>
              <a:gd name="connsiteY1" fmla="*/ 0 h 1954668"/>
              <a:gd name="connsiteX2" fmla="*/ 421327 w 975584"/>
              <a:gd name="connsiteY2" fmla="*/ 506619 h 1954668"/>
              <a:gd name="connsiteX3" fmla="*/ 738095 w 975584"/>
              <a:gd name="connsiteY3" fmla="*/ 1047432 h 1954668"/>
              <a:gd name="connsiteX4" fmla="*/ 975584 w 975584"/>
              <a:gd name="connsiteY4" fmla="*/ 1300255 h 1954668"/>
              <a:gd name="connsiteX5" fmla="*/ 393923 w 975584"/>
              <a:gd name="connsiteY5" fmla="*/ 1954668 h 1954668"/>
              <a:gd name="connsiteX6" fmla="*/ 365984 w 975584"/>
              <a:gd name="connsiteY6" fmla="*/ 1794007 h 1954668"/>
              <a:gd name="connsiteX7" fmla="*/ 363675 w 975584"/>
              <a:gd name="connsiteY7" fmla="*/ 1479680 h 1954668"/>
              <a:gd name="connsiteX8" fmla="*/ 338908 w 975584"/>
              <a:gd name="connsiteY8" fmla="*/ 865989 h 1954668"/>
              <a:gd name="connsiteX9" fmla="*/ 203374 w 975584"/>
              <a:gd name="connsiteY9" fmla="*/ 463028 h 1954668"/>
              <a:gd name="connsiteX10" fmla="*/ 48989 w 975584"/>
              <a:gd name="connsiteY10" fmla="*/ 156443 h 1954668"/>
              <a:gd name="connsiteX11" fmla="*/ 0 w 975584"/>
              <a:gd name="connsiteY11" fmla="*/ 19687 h 1954668"/>
              <a:gd name="connsiteX0" fmla="*/ 0 w 964335"/>
              <a:gd name="connsiteY0" fmla="*/ 0 h 1957479"/>
              <a:gd name="connsiteX1" fmla="*/ 221251 w 964335"/>
              <a:gd name="connsiteY1" fmla="*/ 2811 h 1957479"/>
              <a:gd name="connsiteX2" fmla="*/ 410078 w 964335"/>
              <a:gd name="connsiteY2" fmla="*/ 509430 h 1957479"/>
              <a:gd name="connsiteX3" fmla="*/ 726846 w 964335"/>
              <a:gd name="connsiteY3" fmla="*/ 1050243 h 1957479"/>
              <a:gd name="connsiteX4" fmla="*/ 964335 w 964335"/>
              <a:gd name="connsiteY4" fmla="*/ 1303066 h 1957479"/>
              <a:gd name="connsiteX5" fmla="*/ 382674 w 964335"/>
              <a:gd name="connsiteY5" fmla="*/ 1957479 h 1957479"/>
              <a:gd name="connsiteX6" fmla="*/ 354735 w 964335"/>
              <a:gd name="connsiteY6" fmla="*/ 1796818 h 1957479"/>
              <a:gd name="connsiteX7" fmla="*/ 352426 w 964335"/>
              <a:gd name="connsiteY7" fmla="*/ 1482491 h 1957479"/>
              <a:gd name="connsiteX8" fmla="*/ 327659 w 964335"/>
              <a:gd name="connsiteY8" fmla="*/ 868800 h 1957479"/>
              <a:gd name="connsiteX9" fmla="*/ 192125 w 964335"/>
              <a:gd name="connsiteY9" fmla="*/ 465839 h 1957479"/>
              <a:gd name="connsiteX10" fmla="*/ 37740 w 964335"/>
              <a:gd name="connsiteY10" fmla="*/ 159254 h 1957479"/>
              <a:gd name="connsiteX11" fmla="*/ 0 w 964335"/>
              <a:gd name="connsiteY11" fmla="*/ 0 h 1957479"/>
              <a:gd name="connsiteX0" fmla="*/ 0 w 964335"/>
              <a:gd name="connsiteY0" fmla="*/ 0 h 1957479"/>
              <a:gd name="connsiteX1" fmla="*/ 187504 w 964335"/>
              <a:gd name="connsiteY1" fmla="*/ 14061 h 1957479"/>
              <a:gd name="connsiteX2" fmla="*/ 410078 w 964335"/>
              <a:gd name="connsiteY2" fmla="*/ 509430 h 1957479"/>
              <a:gd name="connsiteX3" fmla="*/ 726846 w 964335"/>
              <a:gd name="connsiteY3" fmla="*/ 1050243 h 1957479"/>
              <a:gd name="connsiteX4" fmla="*/ 964335 w 964335"/>
              <a:gd name="connsiteY4" fmla="*/ 1303066 h 1957479"/>
              <a:gd name="connsiteX5" fmla="*/ 382674 w 964335"/>
              <a:gd name="connsiteY5" fmla="*/ 1957479 h 1957479"/>
              <a:gd name="connsiteX6" fmla="*/ 354735 w 964335"/>
              <a:gd name="connsiteY6" fmla="*/ 1796818 h 1957479"/>
              <a:gd name="connsiteX7" fmla="*/ 352426 w 964335"/>
              <a:gd name="connsiteY7" fmla="*/ 1482491 h 1957479"/>
              <a:gd name="connsiteX8" fmla="*/ 327659 w 964335"/>
              <a:gd name="connsiteY8" fmla="*/ 868800 h 1957479"/>
              <a:gd name="connsiteX9" fmla="*/ 192125 w 964335"/>
              <a:gd name="connsiteY9" fmla="*/ 465839 h 1957479"/>
              <a:gd name="connsiteX10" fmla="*/ 37740 w 964335"/>
              <a:gd name="connsiteY10" fmla="*/ 159254 h 1957479"/>
              <a:gd name="connsiteX11" fmla="*/ 0 w 964335"/>
              <a:gd name="connsiteY11" fmla="*/ 0 h 1957479"/>
              <a:gd name="connsiteX0" fmla="*/ 0 w 964335"/>
              <a:gd name="connsiteY0" fmla="*/ 2813 h 1960292"/>
              <a:gd name="connsiteX1" fmla="*/ 204378 w 964335"/>
              <a:gd name="connsiteY1" fmla="*/ 0 h 1960292"/>
              <a:gd name="connsiteX2" fmla="*/ 410078 w 964335"/>
              <a:gd name="connsiteY2" fmla="*/ 512243 h 1960292"/>
              <a:gd name="connsiteX3" fmla="*/ 726846 w 964335"/>
              <a:gd name="connsiteY3" fmla="*/ 1053056 h 1960292"/>
              <a:gd name="connsiteX4" fmla="*/ 964335 w 964335"/>
              <a:gd name="connsiteY4" fmla="*/ 1305879 h 1960292"/>
              <a:gd name="connsiteX5" fmla="*/ 382674 w 964335"/>
              <a:gd name="connsiteY5" fmla="*/ 1960292 h 1960292"/>
              <a:gd name="connsiteX6" fmla="*/ 354735 w 964335"/>
              <a:gd name="connsiteY6" fmla="*/ 1799631 h 1960292"/>
              <a:gd name="connsiteX7" fmla="*/ 352426 w 964335"/>
              <a:gd name="connsiteY7" fmla="*/ 1485304 h 1960292"/>
              <a:gd name="connsiteX8" fmla="*/ 327659 w 964335"/>
              <a:gd name="connsiteY8" fmla="*/ 871613 h 1960292"/>
              <a:gd name="connsiteX9" fmla="*/ 192125 w 964335"/>
              <a:gd name="connsiteY9" fmla="*/ 468652 h 1960292"/>
              <a:gd name="connsiteX10" fmla="*/ 37740 w 964335"/>
              <a:gd name="connsiteY10" fmla="*/ 162067 h 1960292"/>
              <a:gd name="connsiteX11" fmla="*/ 0 w 964335"/>
              <a:gd name="connsiteY11" fmla="*/ 2813 h 1960292"/>
              <a:gd name="connsiteX0" fmla="*/ 34267 w 998602"/>
              <a:gd name="connsiteY0" fmla="*/ 2813 h 1960292"/>
              <a:gd name="connsiteX1" fmla="*/ 238645 w 998602"/>
              <a:gd name="connsiteY1" fmla="*/ 0 h 1960292"/>
              <a:gd name="connsiteX2" fmla="*/ 444345 w 998602"/>
              <a:gd name="connsiteY2" fmla="*/ 512243 h 1960292"/>
              <a:gd name="connsiteX3" fmla="*/ 761113 w 998602"/>
              <a:gd name="connsiteY3" fmla="*/ 1053056 h 1960292"/>
              <a:gd name="connsiteX4" fmla="*/ 998602 w 998602"/>
              <a:gd name="connsiteY4" fmla="*/ 1305879 h 1960292"/>
              <a:gd name="connsiteX5" fmla="*/ 416941 w 998602"/>
              <a:gd name="connsiteY5" fmla="*/ 1960292 h 1960292"/>
              <a:gd name="connsiteX6" fmla="*/ 389002 w 998602"/>
              <a:gd name="connsiteY6" fmla="*/ 1799631 h 1960292"/>
              <a:gd name="connsiteX7" fmla="*/ 386693 w 998602"/>
              <a:gd name="connsiteY7" fmla="*/ 1485304 h 1960292"/>
              <a:gd name="connsiteX8" fmla="*/ 361926 w 998602"/>
              <a:gd name="connsiteY8" fmla="*/ 871613 h 1960292"/>
              <a:gd name="connsiteX9" fmla="*/ 226392 w 998602"/>
              <a:gd name="connsiteY9" fmla="*/ 468652 h 1960292"/>
              <a:gd name="connsiteX10" fmla="*/ 72007 w 998602"/>
              <a:gd name="connsiteY10" fmla="*/ 162067 h 1960292"/>
              <a:gd name="connsiteX11" fmla="*/ 0 w 998602"/>
              <a:gd name="connsiteY11" fmla="*/ 51119 h 1960292"/>
              <a:gd name="connsiteX12" fmla="*/ 34267 w 998602"/>
              <a:gd name="connsiteY12" fmla="*/ 2813 h 1960292"/>
              <a:gd name="connsiteX0" fmla="*/ 34267 w 998602"/>
              <a:gd name="connsiteY0" fmla="*/ 2813 h 1960292"/>
              <a:gd name="connsiteX1" fmla="*/ 238645 w 998602"/>
              <a:gd name="connsiteY1" fmla="*/ 0 h 1960292"/>
              <a:gd name="connsiteX2" fmla="*/ 444345 w 998602"/>
              <a:gd name="connsiteY2" fmla="*/ 512243 h 1960292"/>
              <a:gd name="connsiteX3" fmla="*/ 761113 w 998602"/>
              <a:gd name="connsiteY3" fmla="*/ 1053056 h 1960292"/>
              <a:gd name="connsiteX4" fmla="*/ 998602 w 998602"/>
              <a:gd name="connsiteY4" fmla="*/ 1305879 h 1960292"/>
              <a:gd name="connsiteX5" fmla="*/ 416941 w 998602"/>
              <a:gd name="connsiteY5" fmla="*/ 1960292 h 1960292"/>
              <a:gd name="connsiteX6" fmla="*/ 389002 w 998602"/>
              <a:gd name="connsiteY6" fmla="*/ 1799631 h 1960292"/>
              <a:gd name="connsiteX7" fmla="*/ 386693 w 998602"/>
              <a:gd name="connsiteY7" fmla="*/ 1485304 h 1960292"/>
              <a:gd name="connsiteX8" fmla="*/ 328179 w 998602"/>
              <a:gd name="connsiteY8" fmla="*/ 899736 h 1960292"/>
              <a:gd name="connsiteX9" fmla="*/ 226392 w 998602"/>
              <a:gd name="connsiteY9" fmla="*/ 468652 h 1960292"/>
              <a:gd name="connsiteX10" fmla="*/ 72007 w 998602"/>
              <a:gd name="connsiteY10" fmla="*/ 162067 h 1960292"/>
              <a:gd name="connsiteX11" fmla="*/ 0 w 998602"/>
              <a:gd name="connsiteY11" fmla="*/ 51119 h 1960292"/>
              <a:gd name="connsiteX12" fmla="*/ 34267 w 998602"/>
              <a:gd name="connsiteY12" fmla="*/ 2813 h 1960292"/>
              <a:gd name="connsiteX0" fmla="*/ 34267 w 998602"/>
              <a:gd name="connsiteY0" fmla="*/ 2813 h 1960292"/>
              <a:gd name="connsiteX1" fmla="*/ 238645 w 998602"/>
              <a:gd name="connsiteY1" fmla="*/ 0 h 1960292"/>
              <a:gd name="connsiteX2" fmla="*/ 444345 w 998602"/>
              <a:gd name="connsiteY2" fmla="*/ 512243 h 1960292"/>
              <a:gd name="connsiteX3" fmla="*/ 761113 w 998602"/>
              <a:gd name="connsiteY3" fmla="*/ 1053056 h 1960292"/>
              <a:gd name="connsiteX4" fmla="*/ 998602 w 998602"/>
              <a:gd name="connsiteY4" fmla="*/ 1305879 h 1960292"/>
              <a:gd name="connsiteX5" fmla="*/ 416941 w 998602"/>
              <a:gd name="connsiteY5" fmla="*/ 1960292 h 1960292"/>
              <a:gd name="connsiteX6" fmla="*/ 389002 w 998602"/>
              <a:gd name="connsiteY6" fmla="*/ 1799631 h 1960292"/>
              <a:gd name="connsiteX7" fmla="*/ 386693 w 998602"/>
              <a:gd name="connsiteY7" fmla="*/ 1485304 h 1960292"/>
              <a:gd name="connsiteX8" fmla="*/ 328179 w 998602"/>
              <a:gd name="connsiteY8" fmla="*/ 899736 h 1960292"/>
              <a:gd name="connsiteX9" fmla="*/ 215142 w 998602"/>
              <a:gd name="connsiteY9" fmla="*/ 485526 h 1960292"/>
              <a:gd name="connsiteX10" fmla="*/ 72007 w 998602"/>
              <a:gd name="connsiteY10" fmla="*/ 162067 h 1960292"/>
              <a:gd name="connsiteX11" fmla="*/ 0 w 998602"/>
              <a:gd name="connsiteY11" fmla="*/ 51119 h 1960292"/>
              <a:gd name="connsiteX12" fmla="*/ 34267 w 998602"/>
              <a:gd name="connsiteY12" fmla="*/ 2813 h 1960292"/>
              <a:gd name="connsiteX0" fmla="*/ 34267 w 998602"/>
              <a:gd name="connsiteY0" fmla="*/ 2813 h 1960292"/>
              <a:gd name="connsiteX1" fmla="*/ 238645 w 998602"/>
              <a:gd name="connsiteY1" fmla="*/ 0 h 1960292"/>
              <a:gd name="connsiteX2" fmla="*/ 472468 w 998602"/>
              <a:gd name="connsiteY2" fmla="*/ 506619 h 1960292"/>
              <a:gd name="connsiteX3" fmla="*/ 761113 w 998602"/>
              <a:gd name="connsiteY3" fmla="*/ 1053056 h 1960292"/>
              <a:gd name="connsiteX4" fmla="*/ 998602 w 998602"/>
              <a:gd name="connsiteY4" fmla="*/ 1305879 h 1960292"/>
              <a:gd name="connsiteX5" fmla="*/ 416941 w 998602"/>
              <a:gd name="connsiteY5" fmla="*/ 1960292 h 1960292"/>
              <a:gd name="connsiteX6" fmla="*/ 389002 w 998602"/>
              <a:gd name="connsiteY6" fmla="*/ 1799631 h 1960292"/>
              <a:gd name="connsiteX7" fmla="*/ 386693 w 998602"/>
              <a:gd name="connsiteY7" fmla="*/ 1485304 h 1960292"/>
              <a:gd name="connsiteX8" fmla="*/ 328179 w 998602"/>
              <a:gd name="connsiteY8" fmla="*/ 899736 h 1960292"/>
              <a:gd name="connsiteX9" fmla="*/ 215142 w 998602"/>
              <a:gd name="connsiteY9" fmla="*/ 485526 h 1960292"/>
              <a:gd name="connsiteX10" fmla="*/ 72007 w 998602"/>
              <a:gd name="connsiteY10" fmla="*/ 162067 h 1960292"/>
              <a:gd name="connsiteX11" fmla="*/ 0 w 998602"/>
              <a:gd name="connsiteY11" fmla="*/ 51119 h 1960292"/>
              <a:gd name="connsiteX12" fmla="*/ 34267 w 998602"/>
              <a:gd name="connsiteY12" fmla="*/ 2813 h 1960292"/>
              <a:gd name="connsiteX0" fmla="*/ 34267 w 998756"/>
              <a:gd name="connsiteY0" fmla="*/ 2813 h 1960292"/>
              <a:gd name="connsiteX1" fmla="*/ 238645 w 998756"/>
              <a:gd name="connsiteY1" fmla="*/ 0 h 1960292"/>
              <a:gd name="connsiteX2" fmla="*/ 472468 w 998756"/>
              <a:gd name="connsiteY2" fmla="*/ 506619 h 1960292"/>
              <a:gd name="connsiteX3" fmla="*/ 998602 w 998756"/>
              <a:gd name="connsiteY3" fmla="*/ 1305879 h 1960292"/>
              <a:gd name="connsiteX4" fmla="*/ 416941 w 998756"/>
              <a:gd name="connsiteY4" fmla="*/ 1960292 h 1960292"/>
              <a:gd name="connsiteX5" fmla="*/ 389002 w 998756"/>
              <a:gd name="connsiteY5" fmla="*/ 1799631 h 1960292"/>
              <a:gd name="connsiteX6" fmla="*/ 386693 w 998756"/>
              <a:gd name="connsiteY6" fmla="*/ 1485304 h 1960292"/>
              <a:gd name="connsiteX7" fmla="*/ 328179 w 998756"/>
              <a:gd name="connsiteY7" fmla="*/ 899736 h 1960292"/>
              <a:gd name="connsiteX8" fmla="*/ 215142 w 998756"/>
              <a:gd name="connsiteY8" fmla="*/ 485526 h 1960292"/>
              <a:gd name="connsiteX9" fmla="*/ 72007 w 998756"/>
              <a:gd name="connsiteY9" fmla="*/ 162067 h 1960292"/>
              <a:gd name="connsiteX10" fmla="*/ 0 w 998756"/>
              <a:gd name="connsiteY10" fmla="*/ 51119 h 1960292"/>
              <a:gd name="connsiteX11" fmla="*/ 34267 w 998756"/>
              <a:gd name="connsiteY11" fmla="*/ 2813 h 1960292"/>
              <a:gd name="connsiteX0" fmla="*/ 34267 w 903183"/>
              <a:gd name="connsiteY0" fmla="*/ 2813 h 1960292"/>
              <a:gd name="connsiteX1" fmla="*/ 238645 w 903183"/>
              <a:gd name="connsiteY1" fmla="*/ 0 h 1960292"/>
              <a:gd name="connsiteX2" fmla="*/ 472468 w 903183"/>
              <a:gd name="connsiteY2" fmla="*/ 506619 h 1960292"/>
              <a:gd name="connsiteX3" fmla="*/ 902983 w 903183"/>
              <a:gd name="connsiteY3" fmla="*/ 1159639 h 1960292"/>
              <a:gd name="connsiteX4" fmla="*/ 416941 w 903183"/>
              <a:gd name="connsiteY4" fmla="*/ 1960292 h 1960292"/>
              <a:gd name="connsiteX5" fmla="*/ 389002 w 903183"/>
              <a:gd name="connsiteY5" fmla="*/ 1799631 h 1960292"/>
              <a:gd name="connsiteX6" fmla="*/ 386693 w 903183"/>
              <a:gd name="connsiteY6" fmla="*/ 1485304 h 1960292"/>
              <a:gd name="connsiteX7" fmla="*/ 328179 w 903183"/>
              <a:gd name="connsiteY7" fmla="*/ 899736 h 1960292"/>
              <a:gd name="connsiteX8" fmla="*/ 215142 w 903183"/>
              <a:gd name="connsiteY8" fmla="*/ 485526 h 1960292"/>
              <a:gd name="connsiteX9" fmla="*/ 72007 w 903183"/>
              <a:gd name="connsiteY9" fmla="*/ 162067 h 1960292"/>
              <a:gd name="connsiteX10" fmla="*/ 0 w 903183"/>
              <a:gd name="connsiteY10" fmla="*/ 51119 h 1960292"/>
              <a:gd name="connsiteX11" fmla="*/ 34267 w 903183"/>
              <a:gd name="connsiteY11" fmla="*/ 2813 h 1960292"/>
              <a:gd name="connsiteX0" fmla="*/ 34267 w 915153"/>
              <a:gd name="connsiteY0" fmla="*/ 2813 h 1960292"/>
              <a:gd name="connsiteX1" fmla="*/ 238645 w 915153"/>
              <a:gd name="connsiteY1" fmla="*/ 0 h 1960292"/>
              <a:gd name="connsiteX2" fmla="*/ 472468 w 915153"/>
              <a:gd name="connsiteY2" fmla="*/ 506619 h 1960292"/>
              <a:gd name="connsiteX3" fmla="*/ 714328 w 915153"/>
              <a:gd name="connsiteY3" fmla="*/ 945435 h 1960292"/>
              <a:gd name="connsiteX4" fmla="*/ 902983 w 915153"/>
              <a:gd name="connsiteY4" fmla="*/ 1159639 h 1960292"/>
              <a:gd name="connsiteX5" fmla="*/ 416941 w 915153"/>
              <a:gd name="connsiteY5" fmla="*/ 1960292 h 1960292"/>
              <a:gd name="connsiteX6" fmla="*/ 389002 w 915153"/>
              <a:gd name="connsiteY6" fmla="*/ 1799631 h 1960292"/>
              <a:gd name="connsiteX7" fmla="*/ 386693 w 915153"/>
              <a:gd name="connsiteY7" fmla="*/ 1485304 h 1960292"/>
              <a:gd name="connsiteX8" fmla="*/ 328179 w 915153"/>
              <a:gd name="connsiteY8" fmla="*/ 899736 h 1960292"/>
              <a:gd name="connsiteX9" fmla="*/ 215142 w 915153"/>
              <a:gd name="connsiteY9" fmla="*/ 485526 h 1960292"/>
              <a:gd name="connsiteX10" fmla="*/ 72007 w 915153"/>
              <a:gd name="connsiteY10" fmla="*/ 162067 h 1960292"/>
              <a:gd name="connsiteX11" fmla="*/ 0 w 915153"/>
              <a:gd name="connsiteY11" fmla="*/ 51119 h 1960292"/>
              <a:gd name="connsiteX12" fmla="*/ 34267 w 915153"/>
              <a:gd name="connsiteY12" fmla="*/ 2813 h 1960292"/>
              <a:gd name="connsiteX0" fmla="*/ 34267 w 902983"/>
              <a:gd name="connsiteY0" fmla="*/ 2813 h 1960292"/>
              <a:gd name="connsiteX1" fmla="*/ 238645 w 902983"/>
              <a:gd name="connsiteY1" fmla="*/ 0 h 1960292"/>
              <a:gd name="connsiteX2" fmla="*/ 472468 w 902983"/>
              <a:gd name="connsiteY2" fmla="*/ 506619 h 1960292"/>
              <a:gd name="connsiteX3" fmla="*/ 714328 w 902983"/>
              <a:gd name="connsiteY3" fmla="*/ 945435 h 1960292"/>
              <a:gd name="connsiteX4" fmla="*/ 902983 w 902983"/>
              <a:gd name="connsiteY4" fmla="*/ 1159639 h 1960292"/>
              <a:gd name="connsiteX5" fmla="*/ 416941 w 902983"/>
              <a:gd name="connsiteY5" fmla="*/ 1960292 h 1960292"/>
              <a:gd name="connsiteX6" fmla="*/ 389002 w 902983"/>
              <a:gd name="connsiteY6" fmla="*/ 1799631 h 1960292"/>
              <a:gd name="connsiteX7" fmla="*/ 386693 w 902983"/>
              <a:gd name="connsiteY7" fmla="*/ 1485304 h 1960292"/>
              <a:gd name="connsiteX8" fmla="*/ 328179 w 902983"/>
              <a:gd name="connsiteY8" fmla="*/ 899736 h 1960292"/>
              <a:gd name="connsiteX9" fmla="*/ 215142 w 902983"/>
              <a:gd name="connsiteY9" fmla="*/ 485526 h 1960292"/>
              <a:gd name="connsiteX10" fmla="*/ 72007 w 902983"/>
              <a:gd name="connsiteY10" fmla="*/ 162067 h 1960292"/>
              <a:gd name="connsiteX11" fmla="*/ 0 w 902983"/>
              <a:gd name="connsiteY11" fmla="*/ 51119 h 1960292"/>
              <a:gd name="connsiteX12" fmla="*/ 34267 w 902983"/>
              <a:gd name="connsiteY12" fmla="*/ 2813 h 1960292"/>
              <a:gd name="connsiteX0" fmla="*/ 34267 w 902983"/>
              <a:gd name="connsiteY0" fmla="*/ 2813 h 1799631"/>
              <a:gd name="connsiteX1" fmla="*/ 238645 w 902983"/>
              <a:gd name="connsiteY1" fmla="*/ 0 h 1799631"/>
              <a:gd name="connsiteX2" fmla="*/ 472468 w 902983"/>
              <a:gd name="connsiteY2" fmla="*/ 506619 h 1799631"/>
              <a:gd name="connsiteX3" fmla="*/ 714328 w 902983"/>
              <a:gd name="connsiteY3" fmla="*/ 945435 h 1799631"/>
              <a:gd name="connsiteX4" fmla="*/ 902983 w 902983"/>
              <a:gd name="connsiteY4" fmla="*/ 1159639 h 1799631"/>
              <a:gd name="connsiteX5" fmla="*/ 478812 w 902983"/>
              <a:gd name="connsiteY5" fmla="*/ 1707184 h 1799631"/>
              <a:gd name="connsiteX6" fmla="*/ 389002 w 902983"/>
              <a:gd name="connsiteY6" fmla="*/ 1799631 h 1799631"/>
              <a:gd name="connsiteX7" fmla="*/ 386693 w 902983"/>
              <a:gd name="connsiteY7" fmla="*/ 1485304 h 1799631"/>
              <a:gd name="connsiteX8" fmla="*/ 328179 w 902983"/>
              <a:gd name="connsiteY8" fmla="*/ 899736 h 1799631"/>
              <a:gd name="connsiteX9" fmla="*/ 215142 w 902983"/>
              <a:gd name="connsiteY9" fmla="*/ 485526 h 1799631"/>
              <a:gd name="connsiteX10" fmla="*/ 72007 w 902983"/>
              <a:gd name="connsiteY10" fmla="*/ 162067 h 1799631"/>
              <a:gd name="connsiteX11" fmla="*/ 0 w 902983"/>
              <a:gd name="connsiteY11" fmla="*/ 51119 h 1799631"/>
              <a:gd name="connsiteX12" fmla="*/ 34267 w 902983"/>
              <a:gd name="connsiteY12" fmla="*/ 2813 h 1799631"/>
              <a:gd name="connsiteX0" fmla="*/ 34267 w 902983"/>
              <a:gd name="connsiteY0" fmla="*/ 2813 h 1799631"/>
              <a:gd name="connsiteX1" fmla="*/ 238645 w 902983"/>
              <a:gd name="connsiteY1" fmla="*/ 0 h 1799631"/>
              <a:gd name="connsiteX2" fmla="*/ 472468 w 902983"/>
              <a:gd name="connsiteY2" fmla="*/ 506619 h 1799631"/>
              <a:gd name="connsiteX3" fmla="*/ 714328 w 902983"/>
              <a:gd name="connsiteY3" fmla="*/ 945435 h 1799631"/>
              <a:gd name="connsiteX4" fmla="*/ 902983 w 902983"/>
              <a:gd name="connsiteY4" fmla="*/ 1159639 h 1799631"/>
              <a:gd name="connsiteX5" fmla="*/ 478812 w 902983"/>
              <a:gd name="connsiteY5" fmla="*/ 1707184 h 1799631"/>
              <a:gd name="connsiteX6" fmla="*/ 389002 w 902983"/>
              <a:gd name="connsiteY6" fmla="*/ 1799631 h 1799631"/>
              <a:gd name="connsiteX7" fmla="*/ 352945 w 902983"/>
              <a:gd name="connsiteY7" fmla="*/ 1130952 h 1799631"/>
              <a:gd name="connsiteX8" fmla="*/ 328179 w 902983"/>
              <a:gd name="connsiteY8" fmla="*/ 899736 h 1799631"/>
              <a:gd name="connsiteX9" fmla="*/ 215142 w 902983"/>
              <a:gd name="connsiteY9" fmla="*/ 485526 h 1799631"/>
              <a:gd name="connsiteX10" fmla="*/ 72007 w 902983"/>
              <a:gd name="connsiteY10" fmla="*/ 162067 h 1799631"/>
              <a:gd name="connsiteX11" fmla="*/ 0 w 902983"/>
              <a:gd name="connsiteY11" fmla="*/ 51119 h 1799631"/>
              <a:gd name="connsiteX12" fmla="*/ 34267 w 902983"/>
              <a:gd name="connsiteY12" fmla="*/ 2813 h 1799631"/>
              <a:gd name="connsiteX0" fmla="*/ 34267 w 902983"/>
              <a:gd name="connsiteY0" fmla="*/ 2813 h 1707184"/>
              <a:gd name="connsiteX1" fmla="*/ 238645 w 902983"/>
              <a:gd name="connsiteY1" fmla="*/ 0 h 1707184"/>
              <a:gd name="connsiteX2" fmla="*/ 472468 w 902983"/>
              <a:gd name="connsiteY2" fmla="*/ 506619 h 1707184"/>
              <a:gd name="connsiteX3" fmla="*/ 714328 w 902983"/>
              <a:gd name="connsiteY3" fmla="*/ 945435 h 1707184"/>
              <a:gd name="connsiteX4" fmla="*/ 902983 w 902983"/>
              <a:gd name="connsiteY4" fmla="*/ 1159639 h 1707184"/>
              <a:gd name="connsiteX5" fmla="*/ 478812 w 902983"/>
              <a:gd name="connsiteY5" fmla="*/ 1707184 h 1707184"/>
              <a:gd name="connsiteX6" fmla="*/ 389002 w 902983"/>
              <a:gd name="connsiteY6" fmla="*/ 1692763 h 1707184"/>
              <a:gd name="connsiteX7" fmla="*/ 352945 w 902983"/>
              <a:gd name="connsiteY7" fmla="*/ 1130952 h 1707184"/>
              <a:gd name="connsiteX8" fmla="*/ 328179 w 902983"/>
              <a:gd name="connsiteY8" fmla="*/ 899736 h 1707184"/>
              <a:gd name="connsiteX9" fmla="*/ 215142 w 902983"/>
              <a:gd name="connsiteY9" fmla="*/ 485526 h 1707184"/>
              <a:gd name="connsiteX10" fmla="*/ 72007 w 902983"/>
              <a:gd name="connsiteY10" fmla="*/ 162067 h 1707184"/>
              <a:gd name="connsiteX11" fmla="*/ 0 w 902983"/>
              <a:gd name="connsiteY11" fmla="*/ 51119 h 1707184"/>
              <a:gd name="connsiteX12" fmla="*/ 34267 w 902983"/>
              <a:gd name="connsiteY12" fmla="*/ 2813 h 1707184"/>
              <a:gd name="connsiteX0" fmla="*/ 34267 w 902983"/>
              <a:gd name="connsiteY0" fmla="*/ 2813 h 1707184"/>
              <a:gd name="connsiteX1" fmla="*/ 238645 w 902983"/>
              <a:gd name="connsiteY1" fmla="*/ 0 h 1707184"/>
              <a:gd name="connsiteX2" fmla="*/ 472468 w 902983"/>
              <a:gd name="connsiteY2" fmla="*/ 506619 h 1707184"/>
              <a:gd name="connsiteX3" fmla="*/ 714328 w 902983"/>
              <a:gd name="connsiteY3" fmla="*/ 945435 h 1707184"/>
              <a:gd name="connsiteX4" fmla="*/ 902983 w 902983"/>
              <a:gd name="connsiteY4" fmla="*/ 1159639 h 1707184"/>
              <a:gd name="connsiteX5" fmla="*/ 478812 w 902983"/>
              <a:gd name="connsiteY5" fmla="*/ 1707184 h 1707184"/>
              <a:gd name="connsiteX6" fmla="*/ 389002 w 902983"/>
              <a:gd name="connsiteY6" fmla="*/ 1692763 h 1707184"/>
              <a:gd name="connsiteX7" fmla="*/ 352945 w 902983"/>
              <a:gd name="connsiteY7" fmla="*/ 1130952 h 1707184"/>
              <a:gd name="connsiteX8" fmla="*/ 328179 w 902983"/>
              <a:gd name="connsiteY8" fmla="*/ 899736 h 1707184"/>
              <a:gd name="connsiteX9" fmla="*/ 215142 w 902983"/>
              <a:gd name="connsiteY9" fmla="*/ 485526 h 1707184"/>
              <a:gd name="connsiteX10" fmla="*/ 105754 w 902983"/>
              <a:gd name="connsiteY10" fmla="*/ 240812 h 1707184"/>
              <a:gd name="connsiteX11" fmla="*/ 0 w 902983"/>
              <a:gd name="connsiteY11" fmla="*/ 51119 h 1707184"/>
              <a:gd name="connsiteX12" fmla="*/ 34267 w 902983"/>
              <a:gd name="connsiteY12" fmla="*/ 2813 h 1707184"/>
              <a:gd name="connsiteX0" fmla="*/ 34267 w 902983"/>
              <a:gd name="connsiteY0" fmla="*/ 2813 h 1707184"/>
              <a:gd name="connsiteX1" fmla="*/ 238645 w 902983"/>
              <a:gd name="connsiteY1" fmla="*/ 0 h 1707184"/>
              <a:gd name="connsiteX2" fmla="*/ 472468 w 902983"/>
              <a:gd name="connsiteY2" fmla="*/ 506619 h 1707184"/>
              <a:gd name="connsiteX3" fmla="*/ 714328 w 902983"/>
              <a:gd name="connsiteY3" fmla="*/ 945435 h 1707184"/>
              <a:gd name="connsiteX4" fmla="*/ 902983 w 902983"/>
              <a:gd name="connsiteY4" fmla="*/ 1159639 h 1707184"/>
              <a:gd name="connsiteX5" fmla="*/ 478812 w 902983"/>
              <a:gd name="connsiteY5" fmla="*/ 1707184 h 1707184"/>
              <a:gd name="connsiteX6" fmla="*/ 389002 w 902983"/>
              <a:gd name="connsiteY6" fmla="*/ 1692763 h 1707184"/>
              <a:gd name="connsiteX7" fmla="*/ 352945 w 902983"/>
              <a:gd name="connsiteY7" fmla="*/ 1130952 h 1707184"/>
              <a:gd name="connsiteX8" fmla="*/ 328179 w 902983"/>
              <a:gd name="connsiteY8" fmla="*/ 899736 h 1707184"/>
              <a:gd name="connsiteX9" fmla="*/ 215142 w 902983"/>
              <a:gd name="connsiteY9" fmla="*/ 485526 h 1707184"/>
              <a:gd name="connsiteX10" fmla="*/ 105754 w 902983"/>
              <a:gd name="connsiteY10" fmla="*/ 240812 h 1707184"/>
              <a:gd name="connsiteX11" fmla="*/ 0 w 902983"/>
              <a:gd name="connsiteY11" fmla="*/ 51119 h 1707184"/>
              <a:gd name="connsiteX12" fmla="*/ 34267 w 902983"/>
              <a:gd name="connsiteY12" fmla="*/ 2813 h 1707184"/>
              <a:gd name="connsiteX0" fmla="*/ 34267 w 902983"/>
              <a:gd name="connsiteY0" fmla="*/ 2813 h 1695935"/>
              <a:gd name="connsiteX1" fmla="*/ 238645 w 902983"/>
              <a:gd name="connsiteY1" fmla="*/ 0 h 1695935"/>
              <a:gd name="connsiteX2" fmla="*/ 472468 w 902983"/>
              <a:gd name="connsiteY2" fmla="*/ 506619 h 1695935"/>
              <a:gd name="connsiteX3" fmla="*/ 714328 w 902983"/>
              <a:gd name="connsiteY3" fmla="*/ 945435 h 1695935"/>
              <a:gd name="connsiteX4" fmla="*/ 902983 w 902983"/>
              <a:gd name="connsiteY4" fmla="*/ 1159639 h 1695935"/>
              <a:gd name="connsiteX5" fmla="*/ 450689 w 902983"/>
              <a:gd name="connsiteY5" fmla="*/ 1695935 h 1695935"/>
              <a:gd name="connsiteX6" fmla="*/ 389002 w 902983"/>
              <a:gd name="connsiteY6" fmla="*/ 1692763 h 1695935"/>
              <a:gd name="connsiteX7" fmla="*/ 352945 w 902983"/>
              <a:gd name="connsiteY7" fmla="*/ 1130952 h 1695935"/>
              <a:gd name="connsiteX8" fmla="*/ 328179 w 902983"/>
              <a:gd name="connsiteY8" fmla="*/ 899736 h 1695935"/>
              <a:gd name="connsiteX9" fmla="*/ 215142 w 902983"/>
              <a:gd name="connsiteY9" fmla="*/ 485526 h 1695935"/>
              <a:gd name="connsiteX10" fmla="*/ 105754 w 902983"/>
              <a:gd name="connsiteY10" fmla="*/ 240812 h 1695935"/>
              <a:gd name="connsiteX11" fmla="*/ 0 w 902983"/>
              <a:gd name="connsiteY11" fmla="*/ 51119 h 1695935"/>
              <a:gd name="connsiteX12" fmla="*/ 34267 w 902983"/>
              <a:gd name="connsiteY12" fmla="*/ 2813 h 1695935"/>
              <a:gd name="connsiteX0" fmla="*/ 34267 w 925481"/>
              <a:gd name="connsiteY0" fmla="*/ 2813 h 1695935"/>
              <a:gd name="connsiteX1" fmla="*/ 238645 w 925481"/>
              <a:gd name="connsiteY1" fmla="*/ 0 h 1695935"/>
              <a:gd name="connsiteX2" fmla="*/ 472468 w 925481"/>
              <a:gd name="connsiteY2" fmla="*/ 506619 h 1695935"/>
              <a:gd name="connsiteX3" fmla="*/ 714328 w 925481"/>
              <a:gd name="connsiteY3" fmla="*/ 945435 h 1695935"/>
              <a:gd name="connsiteX4" fmla="*/ 925481 w 925481"/>
              <a:gd name="connsiteY4" fmla="*/ 1165263 h 1695935"/>
              <a:gd name="connsiteX5" fmla="*/ 450689 w 925481"/>
              <a:gd name="connsiteY5" fmla="*/ 1695935 h 1695935"/>
              <a:gd name="connsiteX6" fmla="*/ 389002 w 925481"/>
              <a:gd name="connsiteY6" fmla="*/ 1692763 h 1695935"/>
              <a:gd name="connsiteX7" fmla="*/ 352945 w 925481"/>
              <a:gd name="connsiteY7" fmla="*/ 1130952 h 1695935"/>
              <a:gd name="connsiteX8" fmla="*/ 328179 w 925481"/>
              <a:gd name="connsiteY8" fmla="*/ 899736 h 1695935"/>
              <a:gd name="connsiteX9" fmla="*/ 215142 w 925481"/>
              <a:gd name="connsiteY9" fmla="*/ 485526 h 1695935"/>
              <a:gd name="connsiteX10" fmla="*/ 105754 w 925481"/>
              <a:gd name="connsiteY10" fmla="*/ 240812 h 1695935"/>
              <a:gd name="connsiteX11" fmla="*/ 0 w 925481"/>
              <a:gd name="connsiteY11" fmla="*/ 51119 h 1695935"/>
              <a:gd name="connsiteX12" fmla="*/ 34267 w 925481"/>
              <a:gd name="connsiteY12" fmla="*/ 2813 h 1695935"/>
              <a:gd name="connsiteX0" fmla="*/ 34267 w 925481"/>
              <a:gd name="connsiteY0" fmla="*/ 2813 h 1695935"/>
              <a:gd name="connsiteX1" fmla="*/ 238645 w 925481"/>
              <a:gd name="connsiteY1" fmla="*/ 0 h 1695935"/>
              <a:gd name="connsiteX2" fmla="*/ 472468 w 925481"/>
              <a:gd name="connsiteY2" fmla="*/ 506619 h 1695935"/>
              <a:gd name="connsiteX3" fmla="*/ 686205 w 925481"/>
              <a:gd name="connsiteY3" fmla="*/ 939811 h 1695935"/>
              <a:gd name="connsiteX4" fmla="*/ 925481 w 925481"/>
              <a:gd name="connsiteY4" fmla="*/ 1165263 h 1695935"/>
              <a:gd name="connsiteX5" fmla="*/ 450689 w 925481"/>
              <a:gd name="connsiteY5" fmla="*/ 1695935 h 1695935"/>
              <a:gd name="connsiteX6" fmla="*/ 389002 w 925481"/>
              <a:gd name="connsiteY6" fmla="*/ 1692763 h 1695935"/>
              <a:gd name="connsiteX7" fmla="*/ 352945 w 925481"/>
              <a:gd name="connsiteY7" fmla="*/ 1130952 h 1695935"/>
              <a:gd name="connsiteX8" fmla="*/ 328179 w 925481"/>
              <a:gd name="connsiteY8" fmla="*/ 899736 h 1695935"/>
              <a:gd name="connsiteX9" fmla="*/ 215142 w 925481"/>
              <a:gd name="connsiteY9" fmla="*/ 485526 h 1695935"/>
              <a:gd name="connsiteX10" fmla="*/ 105754 w 925481"/>
              <a:gd name="connsiteY10" fmla="*/ 240812 h 1695935"/>
              <a:gd name="connsiteX11" fmla="*/ 0 w 925481"/>
              <a:gd name="connsiteY11" fmla="*/ 51119 h 1695935"/>
              <a:gd name="connsiteX12" fmla="*/ 34267 w 925481"/>
              <a:gd name="connsiteY12" fmla="*/ 2813 h 1695935"/>
              <a:gd name="connsiteX0" fmla="*/ 34267 w 925481"/>
              <a:gd name="connsiteY0" fmla="*/ 2813 h 1695935"/>
              <a:gd name="connsiteX1" fmla="*/ 238645 w 925481"/>
              <a:gd name="connsiteY1" fmla="*/ 0 h 1695935"/>
              <a:gd name="connsiteX2" fmla="*/ 472468 w 925481"/>
              <a:gd name="connsiteY2" fmla="*/ 506619 h 1695935"/>
              <a:gd name="connsiteX3" fmla="*/ 686205 w 925481"/>
              <a:gd name="connsiteY3" fmla="*/ 939811 h 1695935"/>
              <a:gd name="connsiteX4" fmla="*/ 925481 w 925481"/>
              <a:gd name="connsiteY4" fmla="*/ 1165263 h 1695935"/>
              <a:gd name="connsiteX5" fmla="*/ 450689 w 925481"/>
              <a:gd name="connsiteY5" fmla="*/ 1695935 h 1695935"/>
              <a:gd name="connsiteX6" fmla="*/ 389002 w 925481"/>
              <a:gd name="connsiteY6" fmla="*/ 1692763 h 1695935"/>
              <a:gd name="connsiteX7" fmla="*/ 352945 w 925481"/>
              <a:gd name="connsiteY7" fmla="*/ 1130952 h 1695935"/>
              <a:gd name="connsiteX8" fmla="*/ 328179 w 925481"/>
              <a:gd name="connsiteY8" fmla="*/ 899736 h 1695935"/>
              <a:gd name="connsiteX9" fmla="*/ 215142 w 925481"/>
              <a:gd name="connsiteY9" fmla="*/ 485526 h 1695935"/>
              <a:gd name="connsiteX10" fmla="*/ 105754 w 925481"/>
              <a:gd name="connsiteY10" fmla="*/ 240812 h 1695935"/>
              <a:gd name="connsiteX11" fmla="*/ 0 w 925481"/>
              <a:gd name="connsiteY11" fmla="*/ 51119 h 1695935"/>
              <a:gd name="connsiteX12" fmla="*/ 34267 w 925481"/>
              <a:gd name="connsiteY12" fmla="*/ 2813 h 1695935"/>
              <a:gd name="connsiteX0" fmla="*/ 34267 w 925481"/>
              <a:gd name="connsiteY0" fmla="*/ 2813 h 1695935"/>
              <a:gd name="connsiteX1" fmla="*/ 238645 w 925481"/>
              <a:gd name="connsiteY1" fmla="*/ 0 h 1695935"/>
              <a:gd name="connsiteX2" fmla="*/ 472468 w 925481"/>
              <a:gd name="connsiteY2" fmla="*/ 506619 h 1695935"/>
              <a:gd name="connsiteX3" fmla="*/ 686205 w 925481"/>
              <a:gd name="connsiteY3" fmla="*/ 939811 h 1695935"/>
              <a:gd name="connsiteX4" fmla="*/ 925481 w 925481"/>
              <a:gd name="connsiteY4" fmla="*/ 1165263 h 1695935"/>
              <a:gd name="connsiteX5" fmla="*/ 450689 w 925481"/>
              <a:gd name="connsiteY5" fmla="*/ 1695935 h 1695935"/>
              <a:gd name="connsiteX6" fmla="*/ 389002 w 925481"/>
              <a:gd name="connsiteY6" fmla="*/ 1692763 h 1695935"/>
              <a:gd name="connsiteX7" fmla="*/ 352945 w 925481"/>
              <a:gd name="connsiteY7" fmla="*/ 1130952 h 1695935"/>
              <a:gd name="connsiteX8" fmla="*/ 328179 w 925481"/>
              <a:gd name="connsiteY8" fmla="*/ 899736 h 1695935"/>
              <a:gd name="connsiteX9" fmla="*/ 215142 w 925481"/>
              <a:gd name="connsiteY9" fmla="*/ 485526 h 1695935"/>
              <a:gd name="connsiteX10" fmla="*/ 105754 w 925481"/>
              <a:gd name="connsiteY10" fmla="*/ 240812 h 1695935"/>
              <a:gd name="connsiteX11" fmla="*/ 0 w 925481"/>
              <a:gd name="connsiteY11" fmla="*/ 51119 h 1695935"/>
              <a:gd name="connsiteX12" fmla="*/ 34267 w 925481"/>
              <a:gd name="connsiteY12" fmla="*/ 2813 h 1695935"/>
              <a:gd name="connsiteX0" fmla="*/ 34267 w 919856"/>
              <a:gd name="connsiteY0" fmla="*/ 2813 h 1695935"/>
              <a:gd name="connsiteX1" fmla="*/ 238645 w 919856"/>
              <a:gd name="connsiteY1" fmla="*/ 0 h 1695935"/>
              <a:gd name="connsiteX2" fmla="*/ 472468 w 919856"/>
              <a:gd name="connsiteY2" fmla="*/ 506619 h 1695935"/>
              <a:gd name="connsiteX3" fmla="*/ 686205 w 919856"/>
              <a:gd name="connsiteY3" fmla="*/ 939811 h 1695935"/>
              <a:gd name="connsiteX4" fmla="*/ 919856 w 919856"/>
              <a:gd name="connsiteY4" fmla="*/ 1148389 h 1695935"/>
              <a:gd name="connsiteX5" fmla="*/ 450689 w 919856"/>
              <a:gd name="connsiteY5" fmla="*/ 1695935 h 1695935"/>
              <a:gd name="connsiteX6" fmla="*/ 389002 w 919856"/>
              <a:gd name="connsiteY6" fmla="*/ 1692763 h 1695935"/>
              <a:gd name="connsiteX7" fmla="*/ 352945 w 919856"/>
              <a:gd name="connsiteY7" fmla="*/ 1130952 h 1695935"/>
              <a:gd name="connsiteX8" fmla="*/ 328179 w 919856"/>
              <a:gd name="connsiteY8" fmla="*/ 899736 h 1695935"/>
              <a:gd name="connsiteX9" fmla="*/ 215142 w 919856"/>
              <a:gd name="connsiteY9" fmla="*/ 485526 h 1695935"/>
              <a:gd name="connsiteX10" fmla="*/ 105754 w 919856"/>
              <a:gd name="connsiteY10" fmla="*/ 240812 h 1695935"/>
              <a:gd name="connsiteX11" fmla="*/ 0 w 919856"/>
              <a:gd name="connsiteY11" fmla="*/ 51119 h 1695935"/>
              <a:gd name="connsiteX12" fmla="*/ 34267 w 919856"/>
              <a:gd name="connsiteY12" fmla="*/ 2813 h 1695935"/>
              <a:gd name="connsiteX0" fmla="*/ 34267 w 919856"/>
              <a:gd name="connsiteY0" fmla="*/ 2813 h 1695935"/>
              <a:gd name="connsiteX1" fmla="*/ 238645 w 919856"/>
              <a:gd name="connsiteY1" fmla="*/ 0 h 1695935"/>
              <a:gd name="connsiteX2" fmla="*/ 472468 w 919856"/>
              <a:gd name="connsiteY2" fmla="*/ 506619 h 1695935"/>
              <a:gd name="connsiteX3" fmla="*/ 686205 w 919856"/>
              <a:gd name="connsiteY3" fmla="*/ 939811 h 1695935"/>
              <a:gd name="connsiteX4" fmla="*/ 919856 w 919856"/>
              <a:gd name="connsiteY4" fmla="*/ 1148389 h 1695935"/>
              <a:gd name="connsiteX5" fmla="*/ 450689 w 919856"/>
              <a:gd name="connsiteY5" fmla="*/ 1695935 h 1695935"/>
              <a:gd name="connsiteX6" fmla="*/ 389002 w 919856"/>
              <a:gd name="connsiteY6" fmla="*/ 1692763 h 1695935"/>
              <a:gd name="connsiteX7" fmla="*/ 352945 w 919856"/>
              <a:gd name="connsiteY7" fmla="*/ 1130952 h 1695935"/>
              <a:gd name="connsiteX8" fmla="*/ 328179 w 919856"/>
              <a:gd name="connsiteY8" fmla="*/ 899736 h 1695935"/>
              <a:gd name="connsiteX9" fmla="*/ 215142 w 919856"/>
              <a:gd name="connsiteY9" fmla="*/ 485526 h 1695935"/>
              <a:gd name="connsiteX10" fmla="*/ 105754 w 919856"/>
              <a:gd name="connsiteY10" fmla="*/ 240812 h 1695935"/>
              <a:gd name="connsiteX11" fmla="*/ 0 w 919856"/>
              <a:gd name="connsiteY11" fmla="*/ 51119 h 1695935"/>
              <a:gd name="connsiteX12" fmla="*/ 34267 w 919856"/>
              <a:gd name="connsiteY12" fmla="*/ 2813 h 1695935"/>
              <a:gd name="connsiteX0" fmla="*/ 16587 w 902176"/>
              <a:gd name="connsiteY0" fmla="*/ 2813 h 1695935"/>
              <a:gd name="connsiteX1" fmla="*/ 220965 w 902176"/>
              <a:gd name="connsiteY1" fmla="*/ 0 h 1695935"/>
              <a:gd name="connsiteX2" fmla="*/ 454788 w 902176"/>
              <a:gd name="connsiteY2" fmla="*/ 506619 h 1695935"/>
              <a:gd name="connsiteX3" fmla="*/ 668525 w 902176"/>
              <a:gd name="connsiteY3" fmla="*/ 939811 h 1695935"/>
              <a:gd name="connsiteX4" fmla="*/ 902176 w 902176"/>
              <a:gd name="connsiteY4" fmla="*/ 1148389 h 1695935"/>
              <a:gd name="connsiteX5" fmla="*/ 433009 w 902176"/>
              <a:gd name="connsiteY5" fmla="*/ 1695935 h 1695935"/>
              <a:gd name="connsiteX6" fmla="*/ 371322 w 902176"/>
              <a:gd name="connsiteY6" fmla="*/ 1692763 h 1695935"/>
              <a:gd name="connsiteX7" fmla="*/ 335265 w 902176"/>
              <a:gd name="connsiteY7" fmla="*/ 1130952 h 1695935"/>
              <a:gd name="connsiteX8" fmla="*/ 310499 w 902176"/>
              <a:gd name="connsiteY8" fmla="*/ 899736 h 1695935"/>
              <a:gd name="connsiteX9" fmla="*/ 197462 w 902176"/>
              <a:gd name="connsiteY9" fmla="*/ 485526 h 1695935"/>
              <a:gd name="connsiteX10" fmla="*/ 88074 w 902176"/>
              <a:gd name="connsiteY10" fmla="*/ 240812 h 1695935"/>
              <a:gd name="connsiteX11" fmla="*/ 0 w 902176"/>
              <a:gd name="connsiteY11" fmla="*/ 41073 h 1695935"/>
              <a:gd name="connsiteX12" fmla="*/ 16587 w 902176"/>
              <a:gd name="connsiteY12" fmla="*/ 2813 h 1695935"/>
              <a:gd name="connsiteX0" fmla="*/ 16587 w 902176"/>
              <a:gd name="connsiteY0" fmla="*/ 0 h 1703168"/>
              <a:gd name="connsiteX1" fmla="*/ 220965 w 902176"/>
              <a:gd name="connsiteY1" fmla="*/ 7233 h 1703168"/>
              <a:gd name="connsiteX2" fmla="*/ 454788 w 902176"/>
              <a:gd name="connsiteY2" fmla="*/ 513852 h 1703168"/>
              <a:gd name="connsiteX3" fmla="*/ 668525 w 902176"/>
              <a:gd name="connsiteY3" fmla="*/ 947044 h 1703168"/>
              <a:gd name="connsiteX4" fmla="*/ 902176 w 902176"/>
              <a:gd name="connsiteY4" fmla="*/ 1155622 h 1703168"/>
              <a:gd name="connsiteX5" fmla="*/ 433009 w 902176"/>
              <a:gd name="connsiteY5" fmla="*/ 1703168 h 1703168"/>
              <a:gd name="connsiteX6" fmla="*/ 371322 w 902176"/>
              <a:gd name="connsiteY6" fmla="*/ 1699996 h 1703168"/>
              <a:gd name="connsiteX7" fmla="*/ 335265 w 902176"/>
              <a:gd name="connsiteY7" fmla="*/ 1138185 h 1703168"/>
              <a:gd name="connsiteX8" fmla="*/ 310499 w 902176"/>
              <a:gd name="connsiteY8" fmla="*/ 906969 h 1703168"/>
              <a:gd name="connsiteX9" fmla="*/ 197462 w 902176"/>
              <a:gd name="connsiteY9" fmla="*/ 492759 h 1703168"/>
              <a:gd name="connsiteX10" fmla="*/ 88074 w 902176"/>
              <a:gd name="connsiteY10" fmla="*/ 248045 h 1703168"/>
              <a:gd name="connsiteX11" fmla="*/ 0 w 902176"/>
              <a:gd name="connsiteY11" fmla="*/ 48306 h 1703168"/>
              <a:gd name="connsiteX12" fmla="*/ 16587 w 902176"/>
              <a:gd name="connsiteY12" fmla="*/ 0 h 1703168"/>
              <a:gd name="connsiteX0" fmla="*/ 16587 w 902176"/>
              <a:gd name="connsiteY0" fmla="*/ 2813 h 1705981"/>
              <a:gd name="connsiteX1" fmla="*/ 215072 w 902176"/>
              <a:gd name="connsiteY1" fmla="*/ 0 h 1705981"/>
              <a:gd name="connsiteX2" fmla="*/ 454788 w 902176"/>
              <a:gd name="connsiteY2" fmla="*/ 516665 h 1705981"/>
              <a:gd name="connsiteX3" fmla="*/ 668525 w 902176"/>
              <a:gd name="connsiteY3" fmla="*/ 949857 h 1705981"/>
              <a:gd name="connsiteX4" fmla="*/ 902176 w 902176"/>
              <a:gd name="connsiteY4" fmla="*/ 1158435 h 1705981"/>
              <a:gd name="connsiteX5" fmla="*/ 433009 w 902176"/>
              <a:gd name="connsiteY5" fmla="*/ 1705981 h 1705981"/>
              <a:gd name="connsiteX6" fmla="*/ 371322 w 902176"/>
              <a:gd name="connsiteY6" fmla="*/ 1702809 h 1705981"/>
              <a:gd name="connsiteX7" fmla="*/ 335265 w 902176"/>
              <a:gd name="connsiteY7" fmla="*/ 1140998 h 1705981"/>
              <a:gd name="connsiteX8" fmla="*/ 310499 w 902176"/>
              <a:gd name="connsiteY8" fmla="*/ 909782 h 1705981"/>
              <a:gd name="connsiteX9" fmla="*/ 197462 w 902176"/>
              <a:gd name="connsiteY9" fmla="*/ 495572 h 1705981"/>
              <a:gd name="connsiteX10" fmla="*/ 88074 w 902176"/>
              <a:gd name="connsiteY10" fmla="*/ 250858 h 1705981"/>
              <a:gd name="connsiteX11" fmla="*/ 0 w 902176"/>
              <a:gd name="connsiteY11" fmla="*/ 51119 h 1705981"/>
              <a:gd name="connsiteX12" fmla="*/ 16587 w 902176"/>
              <a:gd name="connsiteY12" fmla="*/ 2813 h 1705981"/>
              <a:gd name="connsiteX0" fmla="*/ 16587 w 902176"/>
              <a:gd name="connsiteY0" fmla="*/ 2813 h 1705981"/>
              <a:gd name="connsiteX1" fmla="*/ 215072 w 902176"/>
              <a:gd name="connsiteY1" fmla="*/ 0 h 1705981"/>
              <a:gd name="connsiteX2" fmla="*/ 454788 w 902176"/>
              <a:gd name="connsiteY2" fmla="*/ 516665 h 1705981"/>
              <a:gd name="connsiteX3" fmla="*/ 668525 w 902176"/>
              <a:gd name="connsiteY3" fmla="*/ 949857 h 1705981"/>
              <a:gd name="connsiteX4" fmla="*/ 902176 w 902176"/>
              <a:gd name="connsiteY4" fmla="*/ 1158435 h 1705981"/>
              <a:gd name="connsiteX5" fmla="*/ 433009 w 902176"/>
              <a:gd name="connsiteY5" fmla="*/ 1705981 h 1705981"/>
              <a:gd name="connsiteX6" fmla="*/ 371322 w 902176"/>
              <a:gd name="connsiteY6" fmla="*/ 1702809 h 1705981"/>
              <a:gd name="connsiteX7" fmla="*/ 335265 w 902176"/>
              <a:gd name="connsiteY7" fmla="*/ 1140998 h 1705981"/>
              <a:gd name="connsiteX8" fmla="*/ 310499 w 902176"/>
              <a:gd name="connsiteY8" fmla="*/ 909782 h 1705981"/>
              <a:gd name="connsiteX9" fmla="*/ 197462 w 902176"/>
              <a:gd name="connsiteY9" fmla="*/ 495572 h 1705981"/>
              <a:gd name="connsiteX10" fmla="*/ 76287 w 902176"/>
              <a:gd name="connsiteY10" fmla="*/ 351319 h 1705981"/>
              <a:gd name="connsiteX11" fmla="*/ 0 w 902176"/>
              <a:gd name="connsiteY11" fmla="*/ 51119 h 1705981"/>
              <a:gd name="connsiteX12" fmla="*/ 16587 w 902176"/>
              <a:gd name="connsiteY12" fmla="*/ 2813 h 1705981"/>
              <a:gd name="connsiteX0" fmla="*/ 16587 w 902176"/>
              <a:gd name="connsiteY0" fmla="*/ 2813 h 1705981"/>
              <a:gd name="connsiteX1" fmla="*/ 215072 w 902176"/>
              <a:gd name="connsiteY1" fmla="*/ 0 h 1705981"/>
              <a:gd name="connsiteX2" fmla="*/ 454788 w 902176"/>
              <a:gd name="connsiteY2" fmla="*/ 516665 h 1705981"/>
              <a:gd name="connsiteX3" fmla="*/ 668525 w 902176"/>
              <a:gd name="connsiteY3" fmla="*/ 949857 h 1705981"/>
              <a:gd name="connsiteX4" fmla="*/ 902176 w 902176"/>
              <a:gd name="connsiteY4" fmla="*/ 1158435 h 1705981"/>
              <a:gd name="connsiteX5" fmla="*/ 433009 w 902176"/>
              <a:gd name="connsiteY5" fmla="*/ 1705981 h 1705981"/>
              <a:gd name="connsiteX6" fmla="*/ 371322 w 902176"/>
              <a:gd name="connsiteY6" fmla="*/ 1702809 h 1705981"/>
              <a:gd name="connsiteX7" fmla="*/ 335265 w 902176"/>
              <a:gd name="connsiteY7" fmla="*/ 1140998 h 1705981"/>
              <a:gd name="connsiteX8" fmla="*/ 310499 w 902176"/>
              <a:gd name="connsiteY8" fmla="*/ 909782 h 1705981"/>
              <a:gd name="connsiteX9" fmla="*/ 150316 w 902176"/>
              <a:gd name="connsiteY9" fmla="*/ 585987 h 1705981"/>
              <a:gd name="connsiteX10" fmla="*/ 76287 w 902176"/>
              <a:gd name="connsiteY10" fmla="*/ 351319 h 1705981"/>
              <a:gd name="connsiteX11" fmla="*/ 0 w 902176"/>
              <a:gd name="connsiteY11" fmla="*/ 51119 h 1705981"/>
              <a:gd name="connsiteX12" fmla="*/ 16587 w 902176"/>
              <a:gd name="connsiteY12" fmla="*/ 2813 h 1705981"/>
              <a:gd name="connsiteX0" fmla="*/ 16587 w 902176"/>
              <a:gd name="connsiteY0" fmla="*/ 2813 h 1705981"/>
              <a:gd name="connsiteX1" fmla="*/ 215072 w 902176"/>
              <a:gd name="connsiteY1" fmla="*/ 0 h 1705981"/>
              <a:gd name="connsiteX2" fmla="*/ 454788 w 902176"/>
              <a:gd name="connsiteY2" fmla="*/ 516665 h 1705981"/>
              <a:gd name="connsiteX3" fmla="*/ 668525 w 902176"/>
              <a:gd name="connsiteY3" fmla="*/ 949857 h 1705981"/>
              <a:gd name="connsiteX4" fmla="*/ 902176 w 902176"/>
              <a:gd name="connsiteY4" fmla="*/ 1158435 h 1705981"/>
              <a:gd name="connsiteX5" fmla="*/ 433009 w 902176"/>
              <a:gd name="connsiteY5" fmla="*/ 1705981 h 1705981"/>
              <a:gd name="connsiteX6" fmla="*/ 371322 w 902176"/>
              <a:gd name="connsiteY6" fmla="*/ 1702809 h 1705981"/>
              <a:gd name="connsiteX7" fmla="*/ 335265 w 902176"/>
              <a:gd name="connsiteY7" fmla="*/ 1140998 h 1705981"/>
              <a:gd name="connsiteX8" fmla="*/ 269246 w 902176"/>
              <a:gd name="connsiteY8" fmla="*/ 944944 h 1705981"/>
              <a:gd name="connsiteX9" fmla="*/ 150316 w 902176"/>
              <a:gd name="connsiteY9" fmla="*/ 585987 h 1705981"/>
              <a:gd name="connsiteX10" fmla="*/ 76287 w 902176"/>
              <a:gd name="connsiteY10" fmla="*/ 351319 h 1705981"/>
              <a:gd name="connsiteX11" fmla="*/ 0 w 902176"/>
              <a:gd name="connsiteY11" fmla="*/ 51119 h 1705981"/>
              <a:gd name="connsiteX12" fmla="*/ 16587 w 902176"/>
              <a:gd name="connsiteY12" fmla="*/ 2813 h 1705981"/>
              <a:gd name="connsiteX0" fmla="*/ 16587 w 902176"/>
              <a:gd name="connsiteY0" fmla="*/ 2813 h 1705981"/>
              <a:gd name="connsiteX1" fmla="*/ 215072 w 902176"/>
              <a:gd name="connsiteY1" fmla="*/ 0 h 1705981"/>
              <a:gd name="connsiteX2" fmla="*/ 454788 w 902176"/>
              <a:gd name="connsiteY2" fmla="*/ 516665 h 1705981"/>
              <a:gd name="connsiteX3" fmla="*/ 668525 w 902176"/>
              <a:gd name="connsiteY3" fmla="*/ 949857 h 1705981"/>
              <a:gd name="connsiteX4" fmla="*/ 902176 w 902176"/>
              <a:gd name="connsiteY4" fmla="*/ 1158435 h 1705981"/>
              <a:gd name="connsiteX5" fmla="*/ 433009 w 902176"/>
              <a:gd name="connsiteY5" fmla="*/ 1705981 h 1705981"/>
              <a:gd name="connsiteX6" fmla="*/ 371322 w 902176"/>
              <a:gd name="connsiteY6" fmla="*/ 1702809 h 1705981"/>
              <a:gd name="connsiteX7" fmla="*/ 252760 w 902176"/>
              <a:gd name="connsiteY7" fmla="*/ 1130952 h 1705981"/>
              <a:gd name="connsiteX8" fmla="*/ 269246 w 902176"/>
              <a:gd name="connsiteY8" fmla="*/ 944944 h 1705981"/>
              <a:gd name="connsiteX9" fmla="*/ 150316 w 902176"/>
              <a:gd name="connsiteY9" fmla="*/ 585987 h 1705981"/>
              <a:gd name="connsiteX10" fmla="*/ 76287 w 902176"/>
              <a:gd name="connsiteY10" fmla="*/ 351319 h 1705981"/>
              <a:gd name="connsiteX11" fmla="*/ 0 w 902176"/>
              <a:gd name="connsiteY11" fmla="*/ 51119 h 1705981"/>
              <a:gd name="connsiteX12" fmla="*/ 16587 w 902176"/>
              <a:gd name="connsiteY12" fmla="*/ 2813 h 1705981"/>
              <a:gd name="connsiteX0" fmla="*/ 16587 w 902176"/>
              <a:gd name="connsiteY0" fmla="*/ 2813 h 1705981"/>
              <a:gd name="connsiteX1" fmla="*/ 215072 w 902176"/>
              <a:gd name="connsiteY1" fmla="*/ 0 h 1705981"/>
              <a:gd name="connsiteX2" fmla="*/ 454788 w 902176"/>
              <a:gd name="connsiteY2" fmla="*/ 516665 h 1705981"/>
              <a:gd name="connsiteX3" fmla="*/ 668525 w 902176"/>
              <a:gd name="connsiteY3" fmla="*/ 949857 h 1705981"/>
              <a:gd name="connsiteX4" fmla="*/ 902176 w 902176"/>
              <a:gd name="connsiteY4" fmla="*/ 1158435 h 1705981"/>
              <a:gd name="connsiteX5" fmla="*/ 433009 w 902176"/>
              <a:gd name="connsiteY5" fmla="*/ 1705981 h 1705981"/>
              <a:gd name="connsiteX6" fmla="*/ 265243 w 902176"/>
              <a:gd name="connsiteY6" fmla="*/ 1682717 h 1705981"/>
              <a:gd name="connsiteX7" fmla="*/ 252760 w 902176"/>
              <a:gd name="connsiteY7" fmla="*/ 1130952 h 1705981"/>
              <a:gd name="connsiteX8" fmla="*/ 269246 w 902176"/>
              <a:gd name="connsiteY8" fmla="*/ 944944 h 1705981"/>
              <a:gd name="connsiteX9" fmla="*/ 150316 w 902176"/>
              <a:gd name="connsiteY9" fmla="*/ 585987 h 1705981"/>
              <a:gd name="connsiteX10" fmla="*/ 76287 w 902176"/>
              <a:gd name="connsiteY10" fmla="*/ 351319 h 1705981"/>
              <a:gd name="connsiteX11" fmla="*/ 0 w 902176"/>
              <a:gd name="connsiteY11" fmla="*/ 51119 h 1705981"/>
              <a:gd name="connsiteX12" fmla="*/ 16587 w 902176"/>
              <a:gd name="connsiteY12" fmla="*/ 2813 h 1705981"/>
              <a:gd name="connsiteX0" fmla="*/ 16587 w 902176"/>
              <a:gd name="connsiteY0" fmla="*/ 2813 h 1751189"/>
              <a:gd name="connsiteX1" fmla="*/ 215072 w 902176"/>
              <a:gd name="connsiteY1" fmla="*/ 0 h 1751189"/>
              <a:gd name="connsiteX2" fmla="*/ 454788 w 902176"/>
              <a:gd name="connsiteY2" fmla="*/ 516665 h 1751189"/>
              <a:gd name="connsiteX3" fmla="*/ 668525 w 902176"/>
              <a:gd name="connsiteY3" fmla="*/ 949857 h 1751189"/>
              <a:gd name="connsiteX4" fmla="*/ 902176 w 902176"/>
              <a:gd name="connsiteY4" fmla="*/ 1158435 h 1751189"/>
              <a:gd name="connsiteX5" fmla="*/ 309251 w 902176"/>
              <a:gd name="connsiteY5" fmla="*/ 1751189 h 1751189"/>
              <a:gd name="connsiteX6" fmla="*/ 265243 w 902176"/>
              <a:gd name="connsiteY6" fmla="*/ 1682717 h 1751189"/>
              <a:gd name="connsiteX7" fmla="*/ 252760 w 902176"/>
              <a:gd name="connsiteY7" fmla="*/ 1130952 h 1751189"/>
              <a:gd name="connsiteX8" fmla="*/ 269246 w 902176"/>
              <a:gd name="connsiteY8" fmla="*/ 944944 h 1751189"/>
              <a:gd name="connsiteX9" fmla="*/ 150316 w 902176"/>
              <a:gd name="connsiteY9" fmla="*/ 585987 h 1751189"/>
              <a:gd name="connsiteX10" fmla="*/ 76287 w 902176"/>
              <a:gd name="connsiteY10" fmla="*/ 351319 h 1751189"/>
              <a:gd name="connsiteX11" fmla="*/ 0 w 902176"/>
              <a:gd name="connsiteY11" fmla="*/ 51119 h 1751189"/>
              <a:gd name="connsiteX12" fmla="*/ 16587 w 902176"/>
              <a:gd name="connsiteY12" fmla="*/ 2813 h 1751189"/>
              <a:gd name="connsiteX0" fmla="*/ 16587 w 902176"/>
              <a:gd name="connsiteY0" fmla="*/ 2813 h 1751189"/>
              <a:gd name="connsiteX1" fmla="*/ 215072 w 902176"/>
              <a:gd name="connsiteY1" fmla="*/ 0 h 1751189"/>
              <a:gd name="connsiteX2" fmla="*/ 454788 w 902176"/>
              <a:gd name="connsiteY2" fmla="*/ 516665 h 1751189"/>
              <a:gd name="connsiteX3" fmla="*/ 668525 w 902176"/>
              <a:gd name="connsiteY3" fmla="*/ 949857 h 1751189"/>
              <a:gd name="connsiteX4" fmla="*/ 902176 w 902176"/>
              <a:gd name="connsiteY4" fmla="*/ 1158435 h 1751189"/>
              <a:gd name="connsiteX5" fmla="*/ 309251 w 902176"/>
              <a:gd name="connsiteY5" fmla="*/ 1751189 h 1751189"/>
              <a:gd name="connsiteX6" fmla="*/ 253457 w 902176"/>
              <a:gd name="connsiteY6" fmla="*/ 1461703 h 1751189"/>
              <a:gd name="connsiteX7" fmla="*/ 252760 w 902176"/>
              <a:gd name="connsiteY7" fmla="*/ 1130952 h 1751189"/>
              <a:gd name="connsiteX8" fmla="*/ 269246 w 902176"/>
              <a:gd name="connsiteY8" fmla="*/ 944944 h 1751189"/>
              <a:gd name="connsiteX9" fmla="*/ 150316 w 902176"/>
              <a:gd name="connsiteY9" fmla="*/ 585987 h 1751189"/>
              <a:gd name="connsiteX10" fmla="*/ 76287 w 902176"/>
              <a:gd name="connsiteY10" fmla="*/ 351319 h 1751189"/>
              <a:gd name="connsiteX11" fmla="*/ 0 w 902176"/>
              <a:gd name="connsiteY11" fmla="*/ 51119 h 1751189"/>
              <a:gd name="connsiteX12" fmla="*/ 16587 w 902176"/>
              <a:gd name="connsiteY12" fmla="*/ 2813 h 1751189"/>
              <a:gd name="connsiteX0" fmla="*/ 16587 w 902176"/>
              <a:gd name="connsiteY0" fmla="*/ 2813 h 1751189"/>
              <a:gd name="connsiteX1" fmla="*/ 215072 w 902176"/>
              <a:gd name="connsiteY1" fmla="*/ 0 h 1751189"/>
              <a:gd name="connsiteX2" fmla="*/ 454788 w 902176"/>
              <a:gd name="connsiteY2" fmla="*/ 516665 h 1751189"/>
              <a:gd name="connsiteX3" fmla="*/ 668525 w 902176"/>
              <a:gd name="connsiteY3" fmla="*/ 949857 h 1751189"/>
              <a:gd name="connsiteX4" fmla="*/ 902176 w 902176"/>
              <a:gd name="connsiteY4" fmla="*/ 1158435 h 1751189"/>
              <a:gd name="connsiteX5" fmla="*/ 285678 w 902176"/>
              <a:gd name="connsiteY5" fmla="*/ 1751189 h 1751189"/>
              <a:gd name="connsiteX6" fmla="*/ 253457 w 902176"/>
              <a:gd name="connsiteY6" fmla="*/ 1461703 h 1751189"/>
              <a:gd name="connsiteX7" fmla="*/ 252760 w 902176"/>
              <a:gd name="connsiteY7" fmla="*/ 1130952 h 1751189"/>
              <a:gd name="connsiteX8" fmla="*/ 269246 w 902176"/>
              <a:gd name="connsiteY8" fmla="*/ 944944 h 1751189"/>
              <a:gd name="connsiteX9" fmla="*/ 150316 w 902176"/>
              <a:gd name="connsiteY9" fmla="*/ 585987 h 1751189"/>
              <a:gd name="connsiteX10" fmla="*/ 76287 w 902176"/>
              <a:gd name="connsiteY10" fmla="*/ 351319 h 1751189"/>
              <a:gd name="connsiteX11" fmla="*/ 0 w 902176"/>
              <a:gd name="connsiteY11" fmla="*/ 51119 h 1751189"/>
              <a:gd name="connsiteX12" fmla="*/ 16587 w 902176"/>
              <a:gd name="connsiteY12" fmla="*/ 2813 h 1751189"/>
              <a:gd name="connsiteX0" fmla="*/ 16587 w 902176"/>
              <a:gd name="connsiteY0" fmla="*/ 2813 h 1751189"/>
              <a:gd name="connsiteX1" fmla="*/ 215072 w 902176"/>
              <a:gd name="connsiteY1" fmla="*/ 0 h 1751189"/>
              <a:gd name="connsiteX2" fmla="*/ 454788 w 902176"/>
              <a:gd name="connsiteY2" fmla="*/ 516665 h 1751189"/>
              <a:gd name="connsiteX3" fmla="*/ 668525 w 902176"/>
              <a:gd name="connsiteY3" fmla="*/ 949857 h 1751189"/>
              <a:gd name="connsiteX4" fmla="*/ 902176 w 902176"/>
              <a:gd name="connsiteY4" fmla="*/ 1158435 h 1751189"/>
              <a:gd name="connsiteX5" fmla="*/ 285678 w 902176"/>
              <a:gd name="connsiteY5" fmla="*/ 1751189 h 1751189"/>
              <a:gd name="connsiteX6" fmla="*/ 253457 w 902176"/>
              <a:gd name="connsiteY6" fmla="*/ 1461703 h 1751189"/>
              <a:gd name="connsiteX7" fmla="*/ 269246 w 902176"/>
              <a:gd name="connsiteY7" fmla="*/ 944944 h 1751189"/>
              <a:gd name="connsiteX8" fmla="*/ 150316 w 902176"/>
              <a:gd name="connsiteY8" fmla="*/ 585987 h 1751189"/>
              <a:gd name="connsiteX9" fmla="*/ 76287 w 902176"/>
              <a:gd name="connsiteY9" fmla="*/ 351319 h 1751189"/>
              <a:gd name="connsiteX10" fmla="*/ 0 w 902176"/>
              <a:gd name="connsiteY10" fmla="*/ 51119 h 1751189"/>
              <a:gd name="connsiteX11" fmla="*/ 16587 w 902176"/>
              <a:gd name="connsiteY11" fmla="*/ 2813 h 1751189"/>
              <a:gd name="connsiteX0" fmla="*/ 16587 w 902176"/>
              <a:gd name="connsiteY0" fmla="*/ 2813 h 1751189"/>
              <a:gd name="connsiteX1" fmla="*/ 215072 w 902176"/>
              <a:gd name="connsiteY1" fmla="*/ 0 h 1751189"/>
              <a:gd name="connsiteX2" fmla="*/ 454788 w 902176"/>
              <a:gd name="connsiteY2" fmla="*/ 516665 h 1751189"/>
              <a:gd name="connsiteX3" fmla="*/ 668525 w 902176"/>
              <a:gd name="connsiteY3" fmla="*/ 949857 h 1751189"/>
              <a:gd name="connsiteX4" fmla="*/ 902176 w 902176"/>
              <a:gd name="connsiteY4" fmla="*/ 1158435 h 1751189"/>
              <a:gd name="connsiteX5" fmla="*/ 285678 w 902176"/>
              <a:gd name="connsiteY5" fmla="*/ 1751189 h 1751189"/>
              <a:gd name="connsiteX6" fmla="*/ 253457 w 902176"/>
              <a:gd name="connsiteY6" fmla="*/ 1461703 h 1751189"/>
              <a:gd name="connsiteX7" fmla="*/ 263353 w 902176"/>
              <a:gd name="connsiteY7" fmla="*/ 995175 h 1751189"/>
              <a:gd name="connsiteX8" fmla="*/ 150316 w 902176"/>
              <a:gd name="connsiteY8" fmla="*/ 585987 h 1751189"/>
              <a:gd name="connsiteX9" fmla="*/ 76287 w 902176"/>
              <a:gd name="connsiteY9" fmla="*/ 351319 h 1751189"/>
              <a:gd name="connsiteX10" fmla="*/ 0 w 902176"/>
              <a:gd name="connsiteY10" fmla="*/ 51119 h 1751189"/>
              <a:gd name="connsiteX11" fmla="*/ 16587 w 902176"/>
              <a:gd name="connsiteY11" fmla="*/ 2813 h 1751189"/>
              <a:gd name="connsiteX0" fmla="*/ 16587 w 902176"/>
              <a:gd name="connsiteY0" fmla="*/ 2813 h 1751189"/>
              <a:gd name="connsiteX1" fmla="*/ 215072 w 902176"/>
              <a:gd name="connsiteY1" fmla="*/ 0 h 1751189"/>
              <a:gd name="connsiteX2" fmla="*/ 454788 w 902176"/>
              <a:gd name="connsiteY2" fmla="*/ 516665 h 1751189"/>
              <a:gd name="connsiteX3" fmla="*/ 668525 w 902176"/>
              <a:gd name="connsiteY3" fmla="*/ 949857 h 1751189"/>
              <a:gd name="connsiteX4" fmla="*/ 902176 w 902176"/>
              <a:gd name="connsiteY4" fmla="*/ 1158435 h 1751189"/>
              <a:gd name="connsiteX5" fmla="*/ 285678 w 902176"/>
              <a:gd name="connsiteY5" fmla="*/ 1751189 h 1751189"/>
              <a:gd name="connsiteX6" fmla="*/ 253457 w 902176"/>
              <a:gd name="connsiteY6" fmla="*/ 1461703 h 1751189"/>
              <a:gd name="connsiteX7" fmla="*/ 263353 w 902176"/>
              <a:gd name="connsiteY7" fmla="*/ 995175 h 1751189"/>
              <a:gd name="connsiteX8" fmla="*/ 220599 w 902176"/>
              <a:gd name="connsiteY8" fmla="*/ 799816 h 1751189"/>
              <a:gd name="connsiteX9" fmla="*/ 150316 w 902176"/>
              <a:gd name="connsiteY9" fmla="*/ 585987 h 1751189"/>
              <a:gd name="connsiteX10" fmla="*/ 76287 w 902176"/>
              <a:gd name="connsiteY10" fmla="*/ 351319 h 1751189"/>
              <a:gd name="connsiteX11" fmla="*/ 0 w 902176"/>
              <a:gd name="connsiteY11" fmla="*/ 51119 h 1751189"/>
              <a:gd name="connsiteX12" fmla="*/ 16587 w 902176"/>
              <a:gd name="connsiteY12" fmla="*/ 2813 h 1751189"/>
              <a:gd name="connsiteX0" fmla="*/ 16587 w 902176"/>
              <a:gd name="connsiteY0" fmla="*/ 7836 h 1756212"/>
              <a:gd name="connsiteX1" fmla="*/ 162033 w 902176"/>
              <a:gd name="connsiteY1" fmla="*/ 0 h 1756212"/>
              <a:gd name="connsiteX2" fmla="*/ 454788 w 902176"/>
              <a:gd name="connsiteY2" fmla="*/ 521688 h 1756212"/>
              <a:gd name="connsiteX3" fmla="*/ 668525 w 902176"/>
              <a:gd name="connsiteY3" fmla="*/ 954880 h 1756212"/>
              <a:gd name="connsiteX4" fmla="*/ 902176 w 902176"/>
              <a:gd name="connsiteY4" fmla="*/ 1163458 h 1756212"/>
              <a:gd name="connsiteX5" fmla="*/ 285678 w 902176"/>
              <a:gd name="connsiteY5" fmla="*/ 1756212 h 1756212"/>
              <a:gd name="connsiteX6" fmla="*/ 253457 w 902176"/>
              <a:gd name="connsiteY6" fmla="*/ 1466726 h 1756212"/>
              <a:gd name="connsiteX7" fmla="*/ 263353 w 902176"/>
              <a:gd name="connsiteY7" fmla="*/ 1000198 h 1756212"/>
              <a:gd name="connsiteX8" fmla="*/ 220599 w 902176"/>
              <a:gd name="connsiteY8" fmla="*/ 804839 h 1756212"/>
              <a:gd name="connsiteX9" fmla="*/ 150316 w 902176"/>
              <a:gd name="connsiteY9" fmla="*/ 591010 h 1756212"/>
              <a:gd name="connsiteX10" fmla="*/ 76287 w 902176"/>
              <a:gd name="connsiteY10" fmla="*/ 356342 h 1756212"/>
              <a:gd name="connsiteX11" fmla="*/ 0 w 902176"/>
              <a:gd name="connsiteY11" fmla="*/ 56142 h 1756212"/>
              <a:gd name="connsiteX12" fmla="*/ 16587 w 902176"/>
              <a:gd name="connsiteY12" fmla="*/ 7836 h 1756212"/>
              <a:gd name="connsiteX0" fmla="*/ 16587 w 902176"/>
              <a:gd name="connsiteY0" fmla="*/ 7836 h 1756212"/>
              <a:gd name="connsiteX1" fmla="*/ 162033 w 902176"/>
              <a:gd name="connsiteY1" fmla="*/ 0 h 1756212"/>
              <a:gd name="connsiteX2" fmla="*/ 454788 w 902176"/>
              <a:gd name="connsiteY2" fmla="*/ 521688 h 1756212"/>
              <a:gd name="connsiteX3" fmla="*/ 668525 w 902176"/>
              <a:gd name="connsiteY3" fmla="*/ 954880 h 1756212"/>
              <a:gd name="connsiteX4" fmla="*/ 902176 w 902176"/>
              <a:gd name="connsiteY4" fmla="*/ 1163458 h 1756212"/>
              <a:gd name="connsiteX5" fmla="*/ 285678 w 902176"/>
              <a:gd name="connsiteY5" fmla="*/ 1756212 h 1756212"/>
              <a:gd name="connsiteX6" fmla="*/ 253457 w 902176"/>
              <a:gd name="connsiteY6" fmla="*/ 1466726 h 1756212"/>
              <a:gd name="connsiteX7" fmla="*/ 263353 w 902176"/>
              <a:gd name="connsiteY7" fmla="*/ 1000198 h 1756212"/>
              <a:gd name="connsiteX8" fmla="*/ 303104 w 902176"/>
              <a:gd name="connsiteY8" fmla="*/ 784747 h 1756212"/>
              <a:gd name="connsiteX9" fmla="*/ 150316 w 902176"/>
              <a:gd name="connsiteY9" fmla="*/ 591010 h 1756212"/>
              <a:gd name="connsiteX10" fmla="*/ 76287 w 902176"/>
              <a:gd name="connsiteY10" fmla="*/ 356342 h 1756212"/>
              <a:gd name="connsiteX11" fmla="*/ 0 w 902176"/>
              <a:gd name="connsiteY11" fmla="*/ 56142 h 1756212"/>
              <a:gd name="connsiteX12" fmla="*/ 16587 w 902176"/>
              <a:gd name="connsiteY12" fmla="*/ 7836 h 1756212"/>
              <a:gd name="connsiteX0" fmla="*/ 16587 w 902176"/>
              <a:gd name="connsiteY0" fmla="*/ 7836 h 1756212"/>
              <a:gd name="connsiteX1" fmla="*/ 162033 w 902176"/>
              <a:gd name="connsiteY1" fmla="*/ 0 h 1756212"/>
              <a:gd name="connsiteX2" fmla="*/ 454788 w 902176"/>
              <a:gd name="connsiteY2" fmla="*/ 521688 h 1756212"/>
              <a:gd name="connsiteX3" fmla="*/ 668525 w 902176"/>
              <a:gd name="connsiteY3" fmla="*/ 954880 h 1756212"/>
              <a:gd name="connsiteX4" fmla="*/ 902176 w 902176"/>
              <a:gd name="connsiteY4" fmla="*/ 1163458 h 1756212"/>
              <a:gd name="connsiteX5" fmla="*/ 285678 w 902176"/>
              <a:gd name="connsiteY5" fmla="*/ 1756212 h 1756212"/>
              <a:gd name="connsiteX6" fmla="*/ 253457 w 902176"/>
              <a:gd name="connsiteY6" fmla="*/ 1466726 h 1756212"/>
              <a:gd name="connsiteX7" fmla="*/ 263353 w 902176"/>
              <a:gd name="connsiteY7" fmla="*/ 1000198 h 1756212"/>
              <a:gd name="connsiteX8" fmla="*/ 303104 w 902176"/>
              <a:gd name="connsiteY8" fmla="*/ 784747 h 1756212"/>
              <a:gd name="connsiteX9" fmla="*/ 150316 w 902176"/>
              <a:gd name="connsiteY9" fmla="*/ 530734 h 1756212"/>
              <a:gd name="connsiteX10" fmla="*/ 76287 w 902176"/>
              <a:gd name="connsiteY10" fmla="*/ 356342 h 1756212"/>
              <a:gd name="connsiteX11" fmla="*/ 0 w 902176"/>
              <a:gd name="connsiteY11" fmla="*/ 56142 h 1756212"/>
              <a:gd name="connsiteX12" fmla="*/ 16587 w 902176"/>
              <a:gd name="connsiteY12" fmla="*/ 7836 h 1756212"/>
              <a:gd name="connsiteX0" fmla="*/ 16587 w 902176"/>
              <a:gd name="connsiteY0" fmla="*/ 7836 h 1756212"/>
              <a:gd name="connsiteX1" fmla="*/ 162033 w 902176"/>
              <a:gd name="connsiteY1" fmla="*/ 0 h 1756212"/>
              <a:gd name="connsiteX2" fmla="*/ 454788 w 902176"/>
              <a:gd name="connsiteY2" fmla="*/ 521688 h 1756212"/>
              <a:gd name="connsiteX3" fmla="*/ 668525 w 902176"/>
              <a:gd name="connsiteY3" fmla="*/ 954880 h 1756212"/>
              <a:gd name="connsiteX4" fmla="*/ 902176 w 902176"/>
              <a:gd name="connsiteY4" fmla="*/ 1163458 h 1756212"/>
              <a:gd name="connsiteX5" fmla="*/ 285678 w 902176"/>
              <a:gd name="connsiteY5" fmla="*/ 1756212 h 1756212"/>
              <a:gd name="connsiteX6" fmla="*/ 253457 w 902176"/>
              <a:gd name="connsiteY6" fmla="*/ 1466726 h 1756212"/>
              <a:gd name="connsiteX7" fmla="*/ 263353 w 902176"/>
              <a:gd name="connsiteY7" fmla="*/ 1000198 h 1756212"/>
              <a:gd name="connsiteX8" fmla="*/ 255958 w 902176"/>
              <a:gd name="connsiteY8" fmla="*/ 784747 h 1756212"/>
              <a:gd name="connsiteX9" fmla="*/ 150316 w 902176"/>
              <a:gd name="connsiteY9" fmla="*/ 530734 h 1756212"/>
              <a:gd name="connsiteX10" fmla="*/ 76287 w 902176"/>
              <a:gd name="connsiteY10" fmla="*/ 356342 h 1756212"/>
              <a:gd name="connsiteX11" fmla="*/ 0 w 902176"/>
              <a:gd name="connsiteY11" fmla="*/ 56142 h 1756212"/>
              <a:gd name="connsiteX12" fmla="*/ 16587 w 902176"/>
              <a:gd name="connsiteY12" fmla="*/ 7836 h 1756212"/>
              <a:gd name="connsiteX0" fmla="*/ 0 w 885589"/>
              <a:gd name="connsiteY0" fmla="*/ 7836 h 1756212"/>
              <a:gd name="connsiteX1" fmla="*/ 145446 w 885589"/>
              <a:gd name="connsiteY1" fmla="*/ 0 h 1756212"/>
              <a:gd name="connsiteX2" fmla="*/ 438201 w 885589"/>
              <a:gd name="connsiteY2" fmla="*/ 521688 h 1756212"/>
              <a:gd name="connsiteX3" fmla="*/ 651938 w 885589"/>
              <a:gd name="connsiteY3" fmla="*/ 954880 h 1756212"/>
              <a:gd name="connsiteX4" fmla="*/ 885589 w 885589"/>
              <a:gd name="connsiteY4" fmla="*/ 1163458 h 1756212"/>
              <a:gd name="connsiteX5" fmla="*/ 269091 w 885589"/>
              <a:gd name="connsiteY5" fmla="*/ 1756212 h 1756212"/>
              <a:gd name="connsiteX6" fmla="*/ 236870 w 885589"/>
              <a:gd name="connsiteY6" fmla="*/ 1466726 h 1756212"/>
              <a:gd name="connsiteX7" fmla="*/ 246766 w 885589"/>
              <a:gd name="connsiteY7" fmla="*/ 1000198 h 1756212"/>
              <a:gd name="connsiteX8" fmla="*/ 239371 w 885589"/>
              <a:gd name="connsiteY8" fmla="*/ 784747 h 1756212"/>
              <a:gd name="connsiteX9" fmla="*/ 133729 w 885589"/>
              <a:gd name="connsiteY9" fmla="*/ 530734 h 1756212"/>
              <a:gd name="connsiteX10" fmla="*/ 59700 w 885589"/>
              <a:gd name="connsiteY10" fmla="*/ 356342 h 1756212"/>
              <a:gd name="connsiteX11" fmla="*/ 1093 w 885589"/>
              <a:gd name="connsiteY11" fmla="*/ 56142 h 1756212"/>
              <a:gd name="connsiteX12" fmla="*/ 0 w 885589"/>
              <a:gd name="connsiteY12" fmla="*/ 7836 h 1756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885589" h="1756212">
                <a:moveTo>
                  <a:pt x="0" y="7836"/>
                </a:moveTo>
                <a:lnTo>
                  <a:pt x="145446" y="0"/>
                </a:lnTo>
                <a:lnTo>
                  <a:pt x="438201" y="521688"/>
                </a:lnTo>
                <a:lnTo>
                  <a:pt x="651938" y="954880"/>
                </a:lnTo>
                <a:lnTo>
                  <a:pt x="885589" y="1163458"/>
                </a:lnTo>
                <a:lnTo>
                  <a:pt x="269091" y="1756212"/>
                </a:lnTo>
                <a:lnTo>
                  <a:pt x="236870" y="1466726"/>
                </a:lnTo>
                <a:cubicBezTo>
                  <a:pt x="234131" y="1332352"/>
                  <a:pt x="263956" y="1146151"/>
                  <a:pt x="246766" y="1000198"/>
                </a:cubicBezTo>
                <a:cubicBezTo>
                  <a:pt x="230550" y="941776"/>
                  <a:pt x="255587" y="843169"/>
                  <a:pt x="239371" y="784747"/>
                </a:cubicBezTo>
                <a:lnTo>
                  <a:pt x="133729" y="530734"/>
                </a:lnTo>
                <a:lnTo>
                  <a:pt x="59700" y="356342"/>
                </a:lnTo>
                <a:cubicBezTo>
                  <a:pt x="48822" y="317485"/>
                  <a:pt x="11971" y="94999"/>
                  <a:pt x="1093" y="56142"/>
                </a:cubicBezTo>
                <a:cubicBezTo>
                  <a:pt x="729" y="40040"/>
                  <a:pt x="364" y="23938"/>
                  <a:pt x="0" y="7836"/>
                </a:cubicBezTo>
                <a:close/>
              </a:path>
            </a:pathLst>
          </a:custGeom>
          <a:noFill/>
          <a:ln w="19050">
            <a:solidFill>
              <a:srgbClr val="C495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9" name="Овал 178"/>
          <p:cNvSpPr/>
          <p:nvPr/>
        </p:nvSpPr>
        <p:spPr>
          <a:xfrm>
            <a:off x="7124535" y="2426054"/>
            <a:ext cx="180000" cy="1800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F84AA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E90979"/>
                </a:solidFill>
              </a:rPr>
              <a:t>5</a:t>
            </a:r>
            <a:endParaRPr lang="ru-RU" sz="1050" b="1" dirty="0">
              <a:solidFill>
                <a:srgbClr val="E90979"/>
              </a:solidFill>
            </a:endParaRPr>
          </a:p>
        </p:txBody>
      </p:sp>
      <p:sp>
        <p:nvSpPr>
          <p:cNvPr id="180" name="Овал 179"/>
          <p:cNvSpPr/>
          <p:nvPr/>
        </p:nvSpPr>
        <p:spPr>
          <a:xfrm>
            <a:off x="6637990" y="3045219"/>
            <a:ext cx="180000" cy="1800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F84AA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E90979"/>
                </a:solidFill>
              </a:rPr>
              <a:t>8</a:t>
            </a:r>
            <a:endParaRPr lang="ru-RU" sz="1050" b="1" dirty="0">
              <a:solidFill>
                <a:srgbClr val="E90979"/>
              </a:solidFill>
            </a:endParaRPr>
          </a:p>
        </p:txBody>
      </p:sp>
      <p:sp>
        <p:nvSpPr>
          <p:cNvPr id="181" name="Овал 180"/>
          <p:cNvSpPr/>
          <p:nvPr/>
        </p:nvSpPr>
        <p:spPr>
          <a:xfrm>
            <a:off x="7479487" y="4073059"/>
            <a:ext cx="180000" cy="1800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F84AA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E90979"/>
                </a:solidFill>
              </a:rPr>
              <a:t>6</a:t>
            </a:r>
            <a:endParaRPr lang="ru-RU" sz="1050" b="1" dirty="0">
              <a:solidFill>
                <a:srgbClr val="E90979"/>
              </a:solidFill>
            </a:endParaRPr>
          </a:p>
        </p:txBody>
      </p:sp>
      <p:sp>
        <p:nvSpPr>
          <p:cNvPr id="182" name="Овал 181"/>
          <p:cNvSpPr/>
          <p:nvPr/>
        </p:nvSpPr>
        <p:spPr>
          <a:xfrm>
            <a:off x="6898863" y="4741439"/>
            <a:ext cx="180000" cy="1800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F84AA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E90979"/>
                </a:solidFill>
              </a:rPr>
              <a:t>7</a:t>
            </a:r>
            <a:endParaRPr lang="ru-RU" sz="1050" b="1" dirty="0">
              <a:solidFill>
                <a:srgbClr val="E90979"/>
              </a:solidFill>
            </a:endParaRPr>
          </a:p>
        </p:txBody>
      </p:sp>
      <p:sp>
        <p:nvSpPr>
          <p:cNvPr id="183" name="TextBox 182"/>
          <p:cNvSpPr txBox="1"/>
          <p:nvPr/>
        </p:nvSpPr>
        <p:spPr>
          <a:xfrm>
            <a:off x="7613765" y="2249157"/>
            <a:ext cx="5880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solidFill>
                  <a:schemeClr val="accent6">
                    <a:lumMod val="50000"/>
                  </a:schemeClr>
                </a:solidFill>
              </a:rPr>
              <a:t>10B</a:t>
            </a:r>
            <a:endParaRPr lang="ru-RU" sz="1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84" name="TextBox 183"/>
          <p:cNvSpPr txBox="1"/>
          <p:nvPr/>
        </p:nvSpPr>
        <p:spPr>
          <a:xfrm>
            <a:off x="8467672" y="2753552"/>
            <a:ext cx="53743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solidFill>
                  <a:schemeClr val="accent6">
                    <a:lumMod val="50000"/>
                  </a:schemeClr>
                </a:solidFill>
              </a:rPr>
              <a:t>10C</a:t>
            </a:r>
            <a:endParaRPr lang="ru-RU" sz="1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85" name="TextBox 184"/>
          <p:cNvSpPr txBox="1"/>
          <p:nvPr/>
        </p:nvSpPr>
        <p:spPr>
          <a:xfrm>
            <a:off x="7622261" y="3193693"/>
            <a:ext cx="54309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solidFill>
                  <a:schemeClr val="accent6">
                    <a:lumMod val="50000"/>
                  </a:schemeClr>
                </a:solidFill>
              </a:rPr>
              <a:t>10E</a:t>
            </a:r>
            <a:endParaRPr lang="ru-RU" sz="1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86" name="TextBox 185"/>
          <p:cNvSpPr txBox="1"/>
          <p:nvPr/>
        </p:nvSpPr>
        <p:spPr>
          <a:xfrm>
            <a:off x="7026613" y="2585636"/>
            <a:ext cx="5880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>
                <a:solidFill>
                  <a:schemeClr val="accent6">
                    <a:lumMod val="50000"/>
                  </a:schemeClr>
                </a:solidFill>
              </a:rPr>
              <a:t>10</a:t>
            </a:r>
            <a:r>
              <a:rPr lang="en-US" sz="1200" b="1" dirty="0">
                <a:solidFill>
                  <a:schemeClr val="accent6">
                    <a:lumMod val="50000"/>
                  </a:schemeClr>
                </a:solidFill>
              </a:rPr>
              <a:t>F</a:t>
            </a:r>
            <a:endParaRPr lang="ru-RU" sz="1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87" name="TextBox 186"/>
          <p:cNvSpPr txBox="1"/>
          <p:nvPr/>
        </p:nvSpPr>
        <p:spPr>
          <a:xfrm>
            <a:off x="7411443" y="4283020"/>
            <a:ext cx="5880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>
                <a:solidFill>
                  <a:schemeClr val="accent6">
                    <a:lumMod val="50000"/>
                  </a:schemeClr>
                </a:solidFill>
              </a:rPr>
              <a:t>11</a:t>
            </a:r>
            <a:r>
              <a:rPr lang="en-US" sz="1200" b="1" dirty="0" smtClean="0">
                <a:solidFill>
                  <a:schemeClr val="accent6">
                    <a:lumMod val="50000"/>
                  </a:schemeClr>
                </a:solidFill>
              </a:rPr>
              <a:t>A</a:t>
            </a:r>
            <a:endParaRPr lang="ru-RU" sz="1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88" name="TextBox 187"/>
          <p:cNvSpPr txBox="1"/>
          <p:nvPr/>
        </p:nvSpPr>
        <p:spPr>
          <a:xfrm>
            <a:off x="6565228" y="3480626"/>
            <a:ext cx="6355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>
                <a:solidFill>
                  <a:schemeClr val="accent6">
                    <a:lumMod val="50000"/>
                  </a:schemeClr>
                </a:solidFill>
              </a:rPr>
              <a:t>12</a:t>
            </a:r>
            <a:r>
              <a:rPr lang="en-US" sz="1200" b="1" dirty="0">
                <a:solidFill>
                  <a:schemeClr val="accent6">
                    <a:lumMod val="50000"/>
                  </a:schemeClr>
                </a:solidFill>
              </a:rPr>
              <a:t>A’ 12A”</a:t>
            </a:r>
            <a:endParaRPr lang="ru-RU" sz="1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89" name="TextBox 188"/>
          <p:cNvSpPr txBox="1"/>
          <p:nvPr/>
        </p:nvSpPr>
        <p:spPr>
          <a:xfrm>
            <a:off x="6387970" y="2647678"/>
            <a:ext cx="63556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>
                <a:solidFill>
                  <a:schemeClr val="accent6">
                    <a:lumMod val="50000"/>
                  </a:schemeClr>
                </a:solidFill>
              </a:rPr>
              <a:t>12</a:t>
            </a:r>
            <a:r>
              <a:rPr lang="en-US" sz="1200" b="1" dirty="0">
                <a:solidFill>
                  <a:schemeClr val="accent6">
                    <a:lumMod val="50000"/>
                  </a:schemeClr>
                </a:solidFill>
              </a:rPr>
              <a:t>B</a:t>
            </a:r>
            <a:endParaRPr lang="ru-RU" sz="1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90" name="TextBox 189"/>
          <p:cNvSpPr txBox="1"/>
          <p:nvPr/>
        </p:nvSpPr>
        <p:spPr>
          <a:xfrm>
            <a:off x="6194137" y="2090120"/>
            <a:ext cx="63556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>
                <a:solidFill>
                  <a:schemeClr val="accent6">
                    <a:lumMod val="50000"/>
                  </a:schemeClr>
                </a:solidFill>
              </a:rPr>
              <a:t>12</a:t>
            </a:r>
            <a:r>
              <a:rPr lang="en-US" sz="1200" b="1" dirty="0">
                <a:solidFill>
                  <a:schemeClr val="accent6">
                    <a:lumMod val="50000"/>
                  </a:schemeClr>
                </a:solidFill>
              </a:rPr>
              <a:t>C</a:t>
            </a:r>
            <a:endParaRPr lang="ru-RU" sz="1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91" name="TextBox 190"/>
          <p:cNvSpPr txBox="1"/>
          <p:nvPr/>
        </p:nvSpPr>
        <p:spPr>
          <a:xfrm>
            <a:off x="6812401" y="4943103"/>
            <a:ext cx="5880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>
                <a:solidFill>
                  <a:schemeClr val="accent6">
                    <a:lumMod val="50000"/>
                  </a:schemeClr>
                </a:solidFill>
              </a:rPr>
              <a:t>11C</a:t>
            </a:r>
            <a:endParaRPr lang="ru-RU" sz="1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92" name="Овал 191">
            <a:extLst>
              <a:ext uri="{FF2B5EF4-FFF2-40B4-BE49-F238E27FC236}">
                <a16:creationId xmlns="" xmlns:a16="http://schemas.microsoft.com/office/drawing/2014/main" id="{B13B8D31-B8D9-4C5A-A243-075D6C4B69E3}"/>
              </a:ext>
            </a:extLst>
          </p:cNvPr>
          <p:cNvSpPr/>
          <p:nvPr/>
        </p:nvSpPr>
        <p:spPr>
          <a:xfrm>
            <a:off x="8159566" y="3511193"/>
            <a:ext cx="180000" cy="1800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006F77"/>
                </a:solidFill>
              </a:rPr>
              <a:t>12</a:t>
            </a:r>
            <a:endParaRPr lang="ru-RU" sz="1050" b="1" dirty="0">
              <a:solidFill>
                <a:srgbClr val="006F77"/>
              </a:solidFill>
            </a:endParaRPr>
          </a:p>
        </p:txBody>
      </p:sp>
      <p:sp>
        <p:nvSpPr>
          <p:cNvPr id="193" name="Овал 192">
            <a:extLst>
              <a:ext uri="{FF2B5EF4-FFF2-40B4-BE49-F238E27FC236}">
                <a16:creationId xmlns="" xmlns:a16="http://schemas.microsoft.com/office/drawing/2014/main" id="{B13B8D31-B8D9-4C5A-A243-075D6C4B69E3}"/>
              </a:ext>
            </a:extLst>
          </p:cNvPr>
          <p:cNvSpPr/>
          <p:nvPr/>
        </p:nvSpPr>
        <p:spPr>
          <a:xfrm>
            <a:off x="6862398" y="1957463"/>
            <a:ext cx="180000" cy="1800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006F77"/>
                </a:solidFill>
              </a:rPr>
              <a:t>13</a:t>
            </a:r>
            <a:endParaRPr lang="ru-RU" sz="1050" b="1" dirty="0">
              <a:solidFill>
                <a:srgbClr val="006F77"/>
              </a:solidFill>
            </a:endParaRPr>
          </a:p>
        </p:txBody>
      </p:sp>
      <p:sp>
        <p:nvSpPr>
          <p:cNvPr id="194" name="Овал 193">
            <a:extLst>
              <a:ext uri="{FF2B5EF4-FFF2-40B4-BE49-F238E27FC236}">
                <a16:creationId xmlns="" xmlns:a16="http://schemas.microsoft.com/office/drawing/2014/main" id="{B13B8D31-B8D9-4C5A-A243-075D6C4B69E3}"/>
              </a:ext>
            </a:extLst>
          </p:cNvPr>
          <p:cNvSpPr/>
          <p:nvPr/>
        </p:nvSpPr>
        <p:spPr>
          <a:xfrm>
            <a:off x="7132863" y="4426887"/>
            <a:ext cx="180000" cy="1800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5EB8B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006F77"/>
                </a:solidFill>
              </a:rPr>
              <a:t>11</a:t>
            </a:r>
            <a:endParaRPr lang="ru-RU" sz="1050" b="1" dirty="0">
              <a:solidFill>
                <a:srgbClr val="006F77"/>
              </a:solidFill>
            </a:endParaRPr>
          </a:p>
        </p:txBody>
      </p:sp>
      <p:sp>
        <p:nvSpPr>
          <p:cNvPr id="195" name="Овал 194">
            <a:extLst>
              <a:ext uri="{FF2B5EF4-FFF2-40B4-BE49-F238E27FC236}">
                <a16:creationId xmlns="" xmlns:a16="http://schemas.microsoft.com/office/drawing/2014/main" id="{B13B8D31-B8D9-4C5A-A243-075D6C4B69E3}"/>
              </a:ext>
            </a:extLst>
          </p:cNvPr>
          <p:cNvSpPr/>
          <p:nvPr/>
        </p:nvSpPr>
        <p:spPr>
          <a:xfrm>
            <a:off x="7736355" y="2010068"/>
            <a:ext cx="180000" cy="1800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5EB8B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006F77"/>
                </a:solidFill>
              </a:rPr>
              <a:t>10</a:t>
            </a:r>
            <a:endParaRPr lang="ru-RU" sz="1050" b="1" dirty="0">
              <a:solidFill>
                <a:srgbClr val="006F77"/>
              </a:solidFill>
            </a:endParaRPr>
          </a:p>
        </p:txBody>
      </p:sp>
      <p:sp>
        <p:nvSpPr>
          <p:cNvPr id="196" name="Овал 195">
            <a:extLst>
              <a:ext uri="{FF2B5EF4-FFF2-40B4-BE49-F238E27FC236}">
                <a16:creationId xmlns="" xmlns:a16="http://schemas.microsoft.com/office/drawing/2014/main" id="{B13B8D31-B8D9-4C5A-A243-075D6C4B69E3}"/>
              </a:ext>
            </a:extLst>
          </p:cNvPr>
          <p:cNvSpPr/>
          <p:nvPr/>
        </p:nvSpPr>
        <p:spPr>
          <a:xfrm>
            <a:off x="7081234" y="1530046"/>
            <a:ext cx="180000" cy="1800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489FD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 smtClean="0">
                <a:solidFill>
                  <a:srgbClr val="006F77"/>
                </a:solidFill>
              </a:rPr>
              <a:t>14</a:t>
            </a:r>
            <a:endParaRPr lang="ru-RU" sz="1050" b="1" dirty="0">
              <a:solidFill>
                <a:srgbClr val="006F77"/>
              </a:solidFill>
            </a:endParaRPr>
          </a:p>
        </p:txBody>
      </p:sp>
      <p:graphicFrame>
        <p:nvGraphicFramePr>
          <p:cNvPr id="242" name="Таблица 2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4297580"/>
              </p:ext>
            </p:extLst>
          </p:nvPr>
        </p:nvGraphicFramePr>
        <p:xfrm>
          <a:off x="447675" y="464570"/>
          <a:ext cx="5302676" cy="5532585"/>
        </p:xfrm>
        <a:graphic>
          <a:graphicData uri="http://schemas.openxmlformats.org/drawingml/2006/table">
            <a:tbl>
              <a:tblPr/>
              <a:tblGrid>
                <a:gridCol w="21907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49873"/>
                <a:gridCol w="3417252"/>
                <a:gridCol w="697174"/>
                <a:gridCol w="719302"/>
              </a:tblGrid>
              <a:tr h="12511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№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F7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Объекты инфраструктуры</a:t>
                      </a:r>
                      <a:endParaRPr lang="ru-RU" sz="10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F7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GBA, </a:t>
                      </a:r>
                      <a:r>
                        <a:rPr lang="ru-RU" sz="1000" b="1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кв. м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F7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Год ввода</a:t>
                      </a:r>
                      <a:endParaRPr lang="ru-RU" sz="10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F77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25110"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Спортивная</a:t>
                      </a:r>
                      <a:r>
                        <a:rPr lang="ru-RU" sz="1000" b="1" i="0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 инфраструктура</a:t>
                      </a:r>
                      <a:endParaRPr lang="ru-RU" sz="10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474C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0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474C1"/>
                    </a:solidFill>
                  </a:tcPr>
                </a:tc>
              </a:tr>
              <a:tr h="87576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Чкалов Арена</a:t>
                      </a:r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:</a:t>
                      </a:r>
                    </a:p>
                    <a:p>
                      <a:pPr marL="171450" indent="-171450" algn="ctr" defTabSz="521411" rtl="0" eaLnBrk="1" fontAlgn="ctr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многофункциональный спортивный комплекс</a:t>
                      </a:r>
                    </a:p>
                    <a:p>
                      <a:pPr marL="171450" indent="-171450" algn="ctr" defTabSz="521411" rtl="0" eaLnBrk="1" fontAlgn="ctr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Центр </a:t>
                      </a: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художественной гимнастики, Ледовая арена на 2 независимые площадки, Центр фехтования на 12 дорожек, Универсальный спортивный зал, Центр хоккейной подготовки</a:t>
                      </a:r>
                    </a:p>
                    <a:p>
                      <a:pPr marL="171450" indent="-171450" algn="ctr" defTabSz="521411" rtl="0" eaLnBrk="1" fontAlgn="ctr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фитнес-центр с бассейном (планируется открытие, 4</a:t>
                      </a:r>
                      <a:r>
                        <a:rPr lang="ru-RU" sz="1000" b="0" i="0" u="none" strike="noStrike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500 кв. м)</a:t>
                      </a:r>
                      <a:endParaRPr lang="ru-RU" sz="1000" b="0" i="0" u="none" strike="noStrike" kern="1200" dirty="0" smtClean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 algn="ctr" defTabSz="521411" rtl="0" eaLnBrk="1" fontAlgn="ctr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ru-RU" sz="10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воркаут</a:t>
                      </a: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-зоны на прилегающей благоустроенной территории</a:t>
                      </a:r>
                      <a:endParaRPr lang="en-US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+mn-lt"/>
                        </a:rPr>
                        <a:t>32 689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2021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25110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Всего</a:t>
                      </a:r>
                      <a:r>
                        <a:rPr lang="ru-RU" sz="1000" b="1" i="0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 спортивная инфраструктура</a:t>
                      </a:r>
                      <a:endParaRPr lang="ru-RU" sz="10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474C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32 689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474C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474C1"/>
                    </a:solidFill>
                  </a:tcPr>
                </a:tc>
              </a:tr>
              <a:tr h="125110"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Торгово-сервисная инфраструктура </a:t>
                      </a:r>
                      <a:r>
                        <a:rPr lang="en-US" sz="10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ALIA</a:t>
                      </a:r>
                      <a:endParaRPr lang="ru-RU" sz="10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4AA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0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4AA1"/>
                    </a:solidFill>
                  </a:tcPr>
                </a:tc>
              </a:tr>
              <a:tr h="13269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Стрит-ритейл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ALIA 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10</a:t>
                      </a:r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1 733</a:t>
                      </a:r>
                    </a:p>
                  </a:txBody>
                  <a:tcPr marL="9237" marR="9237" marT="9237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2022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237" marR="9237" marT="9237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3269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Стрит-ритейл </a:t>
                      </a:r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ALIA 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10</a:t>
                      </a:r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C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2 669</a:t>
                      </a:r>
                    </a:p>
                  </a:txBody>
                  <a:tcPr marL="9237" marR="9237" marT="9237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2023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237" marR="9237" marT="9237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3269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Стрит-ритейл </a:t>
                      </a:r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ALIA 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10</a:t>
                      </a:r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E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2 425</a:t>
                      </a:r>
                    </a:p>
                  </a:txBody>
                  <a:tcPr marL="9237" marR="9237" marT="9237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2023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237" marR="9237" marT="9237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3269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Стрит-ритейл </a:t>
                      </a:r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ALIA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10</a:t>
                      </a:r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F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1 388</a:t>
                      </a:r>
                    </a:p>
                  </a:txBody>
                  <a:tcPr marL="9237" marR="9237" marT="9237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проект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237" marR="9237" marT="9237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3269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Стрит-ритейл </a:t>
                      </a:r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ALIA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11А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1 100</a:t>
                      </a:r>
                    </a:p>
                  </a:txBody>
                  <a:tcPr marL="9237" marR="9237" marT="9237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проект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237" marR="9237" marT="9237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2511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7-8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Стрит-ритейл </a:t>
                      </a:r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ALIA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11С, 12</a:t>
                      </a:r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A’, 12A’’, 12B,</a:t>
                      </a:r>
                      <a:r>
                        <a:rPr 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12C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4 603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проект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25110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Всего торгово-сервисная инфраструктура</a:t>
                      </a:r>
                      <a:r>
                        <a:rPr lang="en-US" sz="10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 ALIA</a:t>
                      </a:r>
                      <a:endParaRPr lang="ru-RU" sz="10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4AA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13 918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4AA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4AA1"/>
                    </a:solidFill>
                  </a:tcPr>
                </a:tc>
              </a:tr>
              <a:tr h="125110"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Инфраструктура</a:t>
                      </a:r>
                      <a:r>
                        <a:rPr lang="ru-RU" sz="1000" b="1" i="0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 бизнес-парка «</a:t>
                      </a:r>
                      <a:r>
                        <a:rPr lang="ru-RU" sz="1000" b="1" i="0" u="none" strike="noStrike" baseline="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Ростех</a:t>
                      </a:r>
                      <a:r>
                        <a:rPr lang="ru-RU" sz="1000" b="1" i="0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-Сити»</a:t>
                      </a:r>
                      <a:endParaRPr lang="ru-RU" sz="10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89FD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5110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9</a:t>
                      </a:r>
                      <a:endParaRPr lang="ru-RU" sz="1000" b="0" i="0" u="none" strike="noStrike" dirty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solidFill>
                            <a:schemeClr val="tx1"/>
                          </a:solidFill>
                        </a:rPr>
                        <a:t>Операторы общественного</a:t>
                      </a:r>
                      <a:r>
                        <a:rPr lang="ru-RU" sz="1000" baseline="0" dirty="0" smtClean="0">
                          <a:solidFill>
                            <a:schemeClr val="tx1"/>
                          </a:solidFill>
                        </a:rPr>
                        <a:t> питания</a:t>
                      </a:r>
                      <a:endParaRPr lang="ru-RU" sz="10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3 513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2021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5110">
                <a:tc vMerge="1">
                  <a:txBody>
                    <a:bodyPr/>
                    <a:lstStyle/>
                    <a:p>
                      <a:pPr algn="ctr" fontAlgn="ctr"/>
                      <a:endParaRPr lang="ru-RU" sz="10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solidFill>
                            <a:schemeClr val="tx1"/>
                          </a:solidFill>
                        </a:rPr>
                        <a:t>Сервисные операторы</a:t>
                      </a:r>
                      <a:endParaRPr lang="ru-RU" sz="10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320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2021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5110">
                <a:tc vMerge="1">
                  <a:txBody>
                    <a:bodyPr/>
                    <a:lstStyle/>
                    <a:p>
                      <a:pPr algn="ctr" fontAlgn="ctr"/>
                      <a:endParaRPr lang="ru-RU" sz="10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err="1" smtClean="0">
                          <a:solidFill>
                            <a:schemeClr val="tx1"/>
                          </a:solidFill>
                        </a:rPr>
                        <a:t>Новикомбанк</a:t>
                      </a:r>
                      <a:endParaRPr lang="ru-RU" sz="10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767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2021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5110">
                <a:tc vMerge="1">
                  <a:txBody>
                    <a:bodyPr/>
                    <a:lstStyle/>
                    <a:p>
                      <a:pPr algn="ctr" fontAlgn="ctr"/>
                      <a:endParaRPr lang="ru-RU" sz="10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err="1" smtClean="0">
                          <a:solidFill>
                            <a:schemeClr val="tx1"/>
                          </a:solidFill>
                        </a:rPr>
                        <a:t>Центравиамед</a:t>
                      </a:r>
                      <a:endParaRPr lang="ru-RU" sz="10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975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2021</a:t>
                      </a:r>
                      <a:endParaRPr lang="ru-RU" sz="10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5110">
                <a:tc gridSpan="3">
                  <a:txBody>
                    <a:bodyPr/>
                    <a:lstStyle/>
                    <a:p>
                      <a:pPr marL="0" marR="0" lvl="0" indent="0" algn="ctr" defTabSz="521411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Всего инфраструктура бизнес-парка «</a:t>
                      </a:r>
                      <a:r>
                        <a:rPr lang="ru-RU" sz="1000" b="1" i="0" u="none" strike="noStrike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Ростех</a:t>
                      </a:r>
                      <a:r>
                        <a:rPr lang="ru-RU" sz="10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-Сити»</a:t>
                      </a:r>
                      <a:endParaRPr lang="ru-RU" sz="10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89FD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sz="1000" dirty="0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5 575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89FD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89FDF"/>
                    </a:solidFill>
                  </a:tcPr>
                </a:tc>
              </a:tr>
              <a:tr h="125110"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Социальная инфраструктура</a:t>
                      </a:r>
                      <a:endParaRPr lang="ru-RU" sz="10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CB8B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0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CB8B2"/>
                    </a:solidFill>
                  </a:tcPr>
                </a:tc>
              </a:tr>
              <a:tr h="12511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10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521411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Детский сад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(300 мест, </a:t>
                      </a: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проект архитектурного бюро </a:t>
                      </a:r>
                      <a:r>
                        <a:rPr lang="en-US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ASADOV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)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521411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4 000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2022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2511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11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Детский сад (350 мест)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4 700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проект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62554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12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521411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Школа (825 мест, 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проект архитектурного бюро </a:t>
                      </a:r>
                      <a:r>
                        <a:rPr 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ASADOV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)</a:t>
                      </a:r>
                      <a:r>
                        <a:rPr lang="en-US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:</a:t>
                      </a:r>
                    </a:p>
                    <a:p>
                      <a:pPr marL="171450" indent="-171450" algn="ctr" defTabSz="521411" rtl="0" eaLnBrk="1" fontAlgn="ctr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физико-технический профиль, образовательная программа от ведущих технических ВУЗов Москвы</a:t>
                      </a:r>
                    </a:p>
                    <a:p>
                      <a:pPr marL="171450" indent="-171450" algn="ctr" defTabSz="521411" rtl="0" eaLnBrk="1" fontAlgn="ctr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библиотека, IT-полигон, 2 мастерские по обработке дерева и металла, актовый зал на 495 мест, </a:t>
                      </a:r>
                      <a:r>
                        <a:rPr lang="ru-RU" sz="1000" b="0" i="0" u="none" strike="noStrike" kern="120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медблок</a:t>
                      </a: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и др.</a:t>
                      </a:r>
                      <a:r>
                        <a:rPr lang="ru-RU" sz="1000" b="0" i="0" u="none" strike="noStrike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кабинеты</a:t>
                      </a:r>
                      <a:endParaRPr lang="ru-RU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521411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9 200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2023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2511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13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Школа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(1 100 мест)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12 200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проект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2511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14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Поликлиника</a:t>
                      </a:r>
                      <a:r>
                        <a:rPr lang="ru-RU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(250 посещений в смену)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5 600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+mn-lt"/>
                        </a:rPr>
                        <a:t>проект</a:t>
                      </a:r>
                      <a:endParaRPr lang="ru-RU" sz="1000" dirty="0"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25110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Всего социальная инфраструктура</a:t>
                      </a:r>
                      <a:endParaRPr lang="ru-RU" sz="10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CB8B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35 700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CB8B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CB8B2"/>
                    </a:solidFill>
                  </a:tcPr>
                </a:tc>
              </a:tr>
              <a:tr h="125110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ru-RU" sz="10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Всего инфраструктура</a:t>
                      </a:r>
                      <a:endParaRPr lang="ru-RU" sz="10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F7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87 882</a:t>
                      </a:r>
                      <a:endParaRPr lang="ru-RU" sz="10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F7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F77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244" name="TextBox 243">
            <a:extLst>
              <a:ext uri="{FF2B5EF4-FFF2-40B4-BE49-F238E27FC236}">
                <a16:creationId xmlns="" xmlns:a16="http://schemas.microsoft.com/office/drawing/2014/main" id="{A8A8959C-F54D-4490-92A5-C61C76ADDDB8}"/>
              </a:ext>
            </a:extLst>
          </p:cNvPr>
          <p:cNvSpPr txBox="1"/>
          <p:nvPr/>
        </p:nvSpPr>
        <p:spPr>
          <a:xfrm>
            <a:off x="1690867" y="7028310"/>
            <a:ext cx="816496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200"/>
              </a:spcBef>
              <a:spcAft>
                <a:spcPts val="200"/>
              </a:spcAft>
            </a:pPr>
            <a:r>
              <a:rPr lang="ru-RU" sz="900" dirty="0" smtClean="0"/>
              <a:t>* Рекомендация ВХДМ</a:t>
            </a:r>
            <a:endParaRPr lang="ru-RU" sz="900" dirty="0"/>
          </a:p>
        </p:txBody>
      </p:sp>
      <p:sp>
        <p:nvSpPr>
          <p:cNvPr id="138" name="Объект 7">
            <a:extLst>
              <a:ext uri="{FF2B5EF4-FFF2-40B4-BE49-F238E27FC236}">
                <a16:creationId xmlns="" xmlns:a16="http://schemas.microsoft.com/office/drawing/2014/main" id="{6D13F228-8D91-4DE2-AB2A-C797C90B3E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0375" y="5998695"/>
            <a:ext cx="5369883" cy="947784"/>
          </a:xfrm>
        </p:spPr>
        <p:txBody>
          <a:bodyPr>
            <a:noAutofit/>
          </a:bodyPr>
          <a:lstStyle/>
          <a:p>
            <a:pPr marL="180975" indent="-180975" algn="just">
              <a:spcBef>
                <a:spcPts val="200"/>
              </a:spcBef>
              <a:spcAft>
                <a:spcPts val="200"/>
              </a:spcAft>
            </a:pPr>
            <a:r>
              <a:rPr lang="ru-RU" sz="1100" dirty="0" smtClean="0"/>
              <a:t>Инфраструктурная составляющая жилого района </a:t>
            </a:r>
            <a:r>
              <a:rPr lang="en-US" sz="1100" dirty="0" smtClean="0"/>
              <a:t>ALIA </a:t>
            </a:r>
            <a:r>
              <a:rPr lang="ru-RU" sz="1100" dirty="0" smtClean="0"/>
              <a:t>характеризуется </a:t>
            </a:r>
            <a:r>
              <a:rPr lang="ru-RU" sz="1100" b="1" dirty="0" smtClean="0"/>
              <a:t>сбалансированным характером в соответствии с ключевым концептуальным принципом проекта </a:t>
            </a:r>
            <a:r>
              <a:rPr lang="en-US" sz="1100" b="1" dirty="0" err="1" smtClean="0"/>
              <a:t>Work.Live.Play.Learn</a:t>
            </a:r>
            <a:r>
              <a:rPr lang="en-US" sz="1100" dirty="0" smtClean="0"/>
              <a:t> </a:t>
            </a:r>
            <a:r>
              <a:rPr lang="ru-RU" sz="1100" dirty="0" smtClean="0"/>
              <a:t>и ориентирована на удовлетворение разнообразных потребностей будущих жителей, а также потенциальный спрос со стороны резидентов бизнес-парка «</a:t>
            </a:r>
            <a:r>
              <a:rPr lang="ru-RU" sz="1100" dirty="0" err="1" smtClean="0"/>
              <a:t>Ростех</a:t>
            </a:r>
            <a:r>
              <a:rPr lang="ru-RU" sz="1100" dirty="0" smtClean="0"/>
              <a:t>-Сити». </a:t>
            </a:r>
          </a:p>
        </p:txBody>
      </p:sp>
      <p:sp>
        <p:nvSpPr>
          <p:cNvPr id="58" name="Овал 57"/>
          <p:cNvSpPr/>
          <p:nvPr/>
        </p:nvSpPr>
        <p:spPr>
          <a:xfrm>
            <a:off x="7814254" y="2522687"/>
            <a:ext cx="108000" cy="108000"/>
          </a:xfrm>
          <a:prstGeom prst="ellipse">
            <a:avLst/>
          </a:prstGeom>
          <a:solidFill>
            <a:srgbClr val="FFFF0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9" name="Овал 58"/>
          <p:cNvSpPr/>
          <p:nvPr/>
        </p:nvSpPr>
        <p:spPr>
          <a:xfrm>
            <a:off x="7730243" y="2492760"/>
            <a:ext cx="108000" cy="108000"/>
          </a:xfrm>
          <a:prstGeom prst="ellipse">
            <a:avLst/>
          </a:prstGeom>
          <a:solidFill>
            <a:srgbClr val="FF000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0" name="Овал 59"/>
          <p:cNvSpPr/>
          <p:nvPr/>
        </p:nvSpPr>
        <p:spPr>
          <a:xfrm>
            <a:off x="7941537" y="2398909"/>
            <a:ext cx="108000" cy="108000"/>
          </a:xfrm>
          <a:prstGeom prst="ellipse">
            <a:avLst/>
          </a:prstGeom>
          <a:solidFill>
            <a:srgbClr val="FF000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1" name="Овал 60"/>
          <p:cNvSpPr/>
          <p:nvPr/>
        </p:nvSpPr>
        <p:spPr>
          <a:xfrm>
            <a:off x="8361623" y="2662105"/>
            <a:ext cx="108000" cy="108000"/>
          </a:xfrm>
          <a:prstGeom prst="ellipse">
            <a:avLst/>
          </a:prstGeom>
          <a:solidFill>
            <a:srgbClr val="FF000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2" name="Овал 61"/>
          <p:cNvSpPr/>
          <p:nvPr/>
        </p:nvSpPr>
        <p:spPr>
          <a:xfrm>
            <a:off x="8244653" y="2671582"/>
            <a:ext cx="108000" cy="108000"/>
          </a:xfrm>
          <a:prstGeom prst="ellipse">
            <a:avLst/>
          </a:prstGeom>
          <a:solidFill>
            <a:srgbClr val="00B05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3" name="Овал 62"/>
          <p:cNvSpPr/>
          <p:nvPr/>
        </p:nvSpPr>
        <p:spPr>
          <a:xfrm>
            <a:off x="8050973" y="2693418"/>
            <a:ext cx="108000" cy="108000"/>
          </a:xfrm>
          <a:prstGeom prst="ellipse">
            <a:avLst/>
          </a:prstGeom>
          <a:solidFill>
            <a:srgbClr val="FF000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" name="Овал 63"/>
          <p:cNvSpPr/>
          <p:nvPr/>
        </p:nvSpPr>
        <p:spPr>
          <a:xfrm>
            <a:off x="8140629" y="2725582"/>
            <a:ext cx="108000" cy="108000"/>
          </a:xfrm>
          <a:prstGeom prst="ellipse">
            <a:avLst/>
          </a:prstGeom>
          <a:solidFill>
            <a:srgbClr val="FF000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5" name="Овал 64"/>
          <p:cNvSpPr/>
          <p:nvPr/>
        </p:nvSpPr>
        <p:spPr>
          <a:xfrm>
            <a:off x="7869683" y="2664453"/>
            <a:ext cx="108000" cy="108000"/>
          </a:xfrm>
          <a:prstGeom prst="ellipse">
            <a:avLst/>
          </a:prstGeom>
          <a:solidFill>
            <a:srgbClr val="FF000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6" name="Овал 65"/>
          <p:cNvSpPr/>
          <p:nvPr/>
        </p:nvSpPr>
        <p:spPr>
          <a:xfrm>
            <a:off x="7813493" y="2753463"/>
            <a:ext cx="108000" cy="108000"/>
          </a:xfrm>
          <a:prstGeom prst="ellipse">
            <a:avLst/>
          </a:prstGeom>
          <a:solidFill>
            <a:srgbClr val="FF000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7" name="Овал 66"/>
          <p:cNvSpPr/>
          <p:nvPr/>
        </p:nvSpPr>
        <p:spPr>
          <a:xfrm>
            <a:off x="7901844" y="2772453"/>
            <a:ext cx="108000" cy="108000"/>
          </a:xfrm>
          <a:prstGeom prst="ellipse">
            <a:avLst/>
          </a:prstGeom>
          <a:solidFill>
            <a:srgbClr val="FF000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8" name="Овал 67"/>
          <p:cNvSpPr/>
          <p:nvPr/>
        </p:nvSpPr>
        <p:spPr>
          <a:xfrm>
            <a:off x="8163863" y="2918916"/>
            <a:ext cx="108000" cy="108000"/>
          </a:xfrm>
          <a:prstGeom prst="ellipse">
            <a:avLst/>
          </a:prstGeom>
          <a:solidFill>
            <a:srgbClr val="00B05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9" name="Овал 68"/>
          <p:cNvSpPr/>
          <p:nvPr/>
        </p:nvSpPr>
        <p:spPr>
          <a:xfrm>
            <a:off x="8185719" y="2979133"/>
            <a:ext cx="108000" cy="108000"/>
          </a:xfrm>
          <a:prstGeom prst="ellipse">
            <a:avLst/>
          </a:prstGeom>
          <a:solidFill>
            <a:srgbClr val="FF000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2" name="Овал 71"/>
          <p:cNvSpPr/>
          <p:nvPr/>
        </p:nvSpPr>
        <p:spPr>
          <a:xfrm>
            <a:off x="8335506" y="2883839"/>
            <a:ext cx="108000" cy="108000"/>
          </a:xfrm>
          <a:prstGeom prst="ellipse">
            <a:avLst/>
          </a:prstGeom>
          <a:solidFill>
            <a:srgbClr val="00B05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3" name="Овал 72"/>
          <p:cNvSpPr/>
          <p:nvPr/>
        </p:nvSpPr>
        <p:spPr>
          <a:xfrm>
            <a:off x="8257484" y="3098451"/>
            <a:ext cx="108000" cy="108000"/>
          </a:xfrm>
          <a:prstGeom prst="ellipse">
            <a:avLst/>
          </a:prstGeom>
          <a:solidFill>
            <a:srgbClr val="FF000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4" name="Овал 73"/>
          <p:cNvSpPr/>
          <p:nvPr/>
        </p:nvSpPr>
        <p:spPr>
          <a:xfrm>
            <a:off x="8325842" y="3173087"/>
            <a:ext cx="108000" cy="108000"/>
          </a:xfrm>
          <a:prstGeom prst="ellipse">
            <a:avLst/>
          </a:prstGeom>
          <a:solidFill>
            <a:srgbClr val="FFFF0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5" name="Овал 74"/>
          <p:cNvSpPr/>
          <p:nvPr/>
        </p:nvSpPr>
        <p:spPr>
          <a:xfrm>
            <a:off x="7487994" y="3235374"/>
            <a:ext cx="108000" cy="108000"/>
          </a:xfrm>
          <a:prstGeom prst="ellipse">
            <a:avLst/>
          </a:prstGeom>
          <a:solidFill>
            <a:srgbClr val="00B05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7" name="Овал 76"/>
          <p:cNvSpPr/>
          <p:nvPr/>
        </p:nvSpPr>
        <p:spPr>
          <a:xfrm>
            <a:off x="7515487" y="3212940"/>
            <a:ext cx="108000" cy="108000"/>
          </a:xfrm>
          <a:prstGeom prst="ellipse">
            <a:avLst/>
          </a:prstGeom>
          <a:solidFill>
            <a:srgbClr val="FF000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9" name="Овал 78"/>
          <p:cNvSpPr/>
          <p:nvPr/>
        </p:nvSpPr>
        <p:spPr>
          <a:xfrm>
            <a:off x="7553739" y="3194382"/>
            <a:ext cx="108000" cy="108000"/>
          </a:xfrm>
          <a:prstGeom prst="ellipse">
            <a:avLst/>
          </a:prstGeom>
          <a:solidFill>
            <a:srgbClr val="FF000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0" name="Овал 79"/>
          <p:cNvSpPr/>
          <p:nvPr/>
        </p:nvSpPr>
        <p:spPr>
          <a:xfrm>
            <a:off x="7585599" y="3170451"/>
            <a:ext cx="108000" cy="108000"/>
          </a:xfrm>
          <a:prstGeom prst="ellipse">
            <a:avLst/>
          </a:prstGeom>
          <a:solidFill>
            <a:srgbClr val="00B05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1" name="Овал 80"/>
          <p:cNvSpPr/>
          <p:nvPr/>
        </p:nvSpPr>
        <p:spPr>
          <a:xfrm>
            <a:off x="7630067" y="3142442"/>
            <a:ext cx="108000" cy="108000"/>
          </a:xfrm>
          <a:prstGeom prst="ellipse">
            <a:avLst/>
          </a:prstGeom>
          <a:solidFill>
            <a:srgbClr val="FF000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2" name="Овал 81"/>
          <p:cNvSpPr/>
          <p:nvPr/>
        </p:nvSpPr>
        <p:spPr>
          <a:xfrm>
            <a:off x="7665959" y="3116451"/>
            <a:ext cx="108000" cy="108000"/>
          </a:xfrm>
          <a:prstGeom prst="ellipse">
            <a:avLst/>
          </a:prstGeom>
          <a:solidFill>
            <a:srgbClr val="00B05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3" name="Овал 82"/>
          <p:cNvSpPr/>
          <p:nvPr/>
        </p:nvSpPr>
        <p:spPr>
          <a:xfrm>
            <a:off x="7711460" y="3091175"/>
            <a:ext cx="108000" cy="108000"/>
          </a:xfrm>
          <a:prstGeom prst="ellipse">
            <a:avLst/>
          </a:prstGeom>
          <a:solidFill>
            <a:srgbClr val="FF000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4" name="Овал 83"/>
          <p:cNvSpPr/>
          <p:nvPr/>
        </p:nvSpPr>
        <p:spPr>
          <a:xfrm>
            <a:off x="7765460" y="3058532"/>
            <a:ext cx="108000" cy="108000"/>
          </a:xfrm>
          <a:prstGeom prst="ellipse">
            <a:avLst/>
          </a:prstGeom>
          <a:solidFill>
            <a:srgbClr val="FF000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5" name="Овал 84"/>
          <p:cNvSpPr/>
          <p:nvPr/>
        </p:nvSpPr>
        <p:spPr>
          <a:xfrm>
            <a:off x="7810573" y="3027768"/>
            <a:ext cx="108000" cy="108000"/>
          </a:xfrm>
          <a:prstGeom prst="ellipse">
            <a:avLst/>
          </a:prstGeom>
          <a:solidFill>
            <a:srgbClr val="00B05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6" name="Овал 85"/>
          <p:cNvSpPr/>
          <p:nvPr/>
        </p:nvSpPr>
        <p:spPr>
          <a:xfrm>
            <a:off x="7856927" y="3000812"/>
            <a:ext cx="108000" cy="108000"/>
          </a:xfrm>
          <a:prstGeom prst="ellipse">
            <a:avLst/>
          </a:prstGeom>
          <a:solidFill>
            <a:srgbClr val="FF000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7" name="Овал 86"/>
          <p:cNvSpPr/>
          <p:nvPr/>
        </p:nvSpPr>
        <p:spPr>
          <a:xfrm>
            <a:off x="7888857" y="2978439"/>
            <a:ext cx="108000" cy="108000"/>
          </a:xfrm>
          <a:prstGeom prst="ellipse">
            <a:avLst/>
          </a:prstGeom>
          <a:solidFill>
            <a:srgbClr val="00B05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8" name="Овал 87"/>
          <p:cNvSpPr/>
          <p:nvPr/>
        </p:nvSpPr>
        <p:spPr>
          <a:xfrm>
            <a:off x="8136292" y="3208037"/>
            <a:ext cx="108000" cy="10800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2700" cap="flat" cmpd="sng" algn="ctr">
            <a:solidFill>
              <a:schemeClr val="accent6">
                <a:lumMod val="50000"/>
              </a:scheme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400"/>
            <a:endParaRPr lang="ru-RU" sz="1800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89" name="Овал 88"/>
          <p:cNvSpPr/>
          <p:nvPr/>
        </p:nvSpPr>
        <p:spPr>
          <a:xfrm>
            <a:off x="8096299" y="3243495"/>
            <a:ext cx="108000" cy="10800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2700" cap="flat" cmpd="sng" algn="ctr">
            <a:solidFill>
              <a:schemeClr val="accent6">
                <a:lumMod val="50000"/>
              </a:scheme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400"/>
            <a:endParaRPr lang="ru-RU" sz="1800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90" name="Овал 89"/>
          <p:cNvSpPr/>
          <p:nvPr/>
        </p:nvSpPr>
        <p:spPr>
          <a:xfrm>
            <a:off x="8052947" y="3273691"/>
            <a:ext cx="108000" cy="10800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2700" cap="flat" cmpd="sng" algn="ctr">
            <a:solidFill>
              <a:schemeClr val="accent6">
                <a:lumMod val="50000"/>
              </a:scheme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400"/>
            <a:endParaRPr lang="ru-RU" sz="1800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91" name="Овал 90"/>
          <p:cNvSpPr/>
          <p:nvPr/>
        </p:nvSpPr>
        <p:spPr>
          <a:xfrm>
            <a:off x="8019082" y="3312112"/>
            <a:ext cx="108000" cy="10800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2700" cap="flat" cmpd="sng" algn="ctr">
            <a:solidFill>
              <a:schemeClr val="accent6">
                <a:lumMod val="50000"/>
              </a:scheme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400"/>
            <a:endParaRPr lang="ru-RU" sz="1800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92" name="Овал 91"/>
          <p:cNvSpPr/>
          <p:nvPr/>
        </p:nvSpPr>
        <p:spPr>
          <a:xfrm>
            <a:off x="7979722" y="3351335"/>
            <a:ext cx="108000" cy="10800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2700" cap="flat" cmpd="sng" algn="ctr">
            <a:solidFill>
              <a:schemeClr val="accent6">
                <a:lumMod val="50000"/>
              </a:scheme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400"/>
            <a:endParaRPr lang="ru-RU" sz="1800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93" name="Овал 92"/>
          <p:cNvSpPr/>
          <p:nvPr/>
        </p:nvSpPr>
        <p:spPr>
          <a:xfrm>
            <a:off x="7942828" y="3390673"/>
            <a:ext cx="108000" cy="10800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2700" cap="flat" cmpd="sng" algn="ctr">
            <a:solidFill>
              <a:schemeClr val="accent6">
                <a:lumMod val="50000"/>
              </a:scheme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400"/>
            <a:endParaRPr lang="ru-RU" sz="1800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94" name="Овал 93"/>
          <p:cNvSpPr/>
          <p:nvPr/>
        </p:nvSpPr>
        <p:spPr>
          <a:xfrm>
            <a:off x="7895685" y="3430718"/>
            <a:ext cx="108000" cy="10800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2700" cap="flat" cmpd="sng" algn="ctr">
            <a:solidFill>
              <a:schemeClr val="accent6">
                <a:lumMod val="50000"/>
              </a:scheme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400"/>
            <a:endParaRPr lang="ru-RU" sz="1800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95" name="Овал 94"/>
          <p:cNvSpPr/>
          <p:nvPr/>
        </p:nvSpPr>
        <p:spPr>
          <a:xfrm>
            <a:off x="7862893" y="3470700"/>
            <a:ext cx="108000" cy="10800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2700" cap="flat" cmpd="sng" algn="ctr">
            <a:solidFill>
              <a:schemeClr val="accent6">
                <a:lumMod val="50000"/>
              </a:scheme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400"/>
            <a:endParaRPr lang="ru-RU" sz="1800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96" name="Овал 95"/>
          <p:cNvSpPr/>
          <p:nvPr/>
        </p:nvSpPr>
        <p:spPr>
          <a:xfrm>
            <a:off x="7724183" y="3465947"/>
            <a:ext cx="108000" cy="108000"/>
          </a:xfrm>
          <a:prstGeom prst="ellipse">
            <a:avLst/>
          </a:prstGeom>
          <a:solidFill>
            <a:srgbClr val="FF000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7" name="Овал 96"/>
          <p:cNvSpPr/>
          <p:nvPr/>
        </p:nvSpPr>
        <p:spPr>
          <a:xfrm>
            <a:off x="7656647" y="3416781"/>
            <a:ext cx="108000" cy="108000"/>
          </a:xfrm>
          <a:prstGeom prst="ellipse">
            <a:avLst/>
          </a:prstGeom>
          <a:solidFill>
            <a:srgbClr val="00B05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8" name="Овал 97"/>
          <p:cNvSpPr/>
          <p:nvPr/>
        </p:nvSpPr>
        <p:spPr>
          <a:xfrm>
            <a:off x="7604626" y="3369612"/>
            <a:ext cx="108000" cy="108000"/>
          </a:xfrm>
          <a:prstGeom prst="ellipse">
            <a:avLst/>
          </a:prstGeom>
          <a:solidFill>
            <a:srgbClr val="FF000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9" name="Овал 98"/>
          <p:cNvSpPr/>
          <p:nvPr/>
        </p:nvSpPr>
        <p:spPr>
          <a:xfrm>
            <a:off x="7605419" y="3308604"/>
            <a:ext cx="108000" cy="108000"/>
          </a:xfrm>
          <a:prstGeom prst="ellipse">
            <a:avLst/>
          </a:prstGeom>
          <a:solidFill>
            <a:srgbClr val="FF000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0" name="Овал 99"/>
          <p:cNvSpPr/>
          <p:nvPr/>
        </p:nvSpPr>
        <p:spPr>
          <a:xfrm>
            <a:off x="8448901" y="2837037"/>
            <a:ext cx="108000" cy="108000"/>
          </a:xfrm>
          <a:prstGeom prst="ellipse">
            <a:avLst/>
          </a:prstGeom>
          <a:solidFill>
            <a:srgbClr val="FF000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1" name="Овал 100"/>
          <p:cNvSpPr/>
          <p:nvPr/>
        </p:nvSpPr>
        <p:spPr>
          <a:xfrm>
            <a:off x="8738992" y="2794928"/>
            <a:ext cx="108000" cy="108000"/>
          </a:xfrm>
          <a:prstGeom prst="ellipse">
            <a:avLst/>
          </a:prstGeom>
          <a:solidFill>
            <a:srgbClr val="FF000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" name="Овал 101"/>
          <p:cNvSpPr/>
          <p:nvPr/>
        </p:nvSpPr>
        <p:spPr>
          <a:xfrm>
            <a:off x="8674425" y="2839136"/>
            <a:ext cx="108000" cy="108000"/>
          </a:xfrm>
          <a:prstGeom prst="ellipse">
            <a:avLst/>
          </a:prstGeom>
          <a:solidFill>
            <a:srgbClr val="FF000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3" name="Овал 102"/>
          <p:cNvSpPr/>
          <p:nvPr/>
        </p:nvSpPr>
        <p:spPr>
          <a:xfrm>
            <a:off x="8819889" y="2881807"/>
            <a:ext cx="108000" cy="108000"/>
          </a:xfrm>
          <a:prstGeom prst="ellipse">
            <a:avLst/>
          </a:prstGeom>
          <a:solidFill>
            <a:srgbClr val="00B05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" name="Овал 103"/>
          <p:cNvSpPr/>
          <p:nvPr/>
        </p:nvSpPr>
        <p:spPr>
          <a:xfrm>
            <a:off x="8884621" y="2925133"/>
            <a:ext cx="108000" cy="108000"/>
          </a:xfrm>
          <a:prstGeom prst="ellipse">
            <a:avLst/>
          </a:prstGeom>
          <a:solidFill>
            <a:srgbClr val="00B05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5" name="Овал 104"/>
          <p:cNvSpPr/>
          <p:nvPr/>
        </p:nvSpPr>
        <p:spPr>
          <a:xfrm>
            <a:off x="8941001" y="2968073"/>
            <a:ext cx="108000" cy="108000"/>
          </a:xfrm>
          <a:prstGeom prst="ellipse">
            <a:avLst/>
          </a:prstGeom>
          <a:solidFill>
            <a:srgbClr val="00B05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Овал 105"/>
          <p:cNvSpPr/>
          <p:nvPr/>
        </p:nvSpPr>
        <p:spPr>
          <a:xfrm>
            <a:off x="8988913" y="2994524"/>
            <a:ext cx="108000" cy="108000"/>
          </a:xfrm>
          <a:prstGeom prst="ellipse">
            <a:avLst/>
          </a:prstGeom>
          <a:solidFill>
            <a:srgbClr val="00B05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7" name="Овал 106"/>
          <p:cNvSpPr/>
          <p:nvPr/>
        </p:nvSpPr>
        <p:spPr>
          <a:xfrm>
            <a:off x="8913848" y="3074759"/>
            <a:ext cx="108000" cy="108000"/>
          </a:xfrm>
          <a:prstGeom prst="ellipse">
            <a:avLst/>
          </a:prstGeom>
          <a:solidFill>
            <a:srgbClr val="FF000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8" name="Овал 107"/>
          <p:cNvSpPr/>
          <p:nvPr/>
        </p:nvSpPr>
        <p:spPr>
          <a:xfrm>
            <a:off x="8858163" y="3126727"/>
            <a:ext cx="108000" cy="108000"/>
          </a:xfrm>
          <a:prstGeom prst="ellipse">
            <a:avLst/>
          </a:prstGeom>
          <a:solidFill>
            <a:srgbClr val="FF000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9" name="Овал 108"/>
          <p:cNvSpPr/>
          <p:nvPr/>
        </p:nvSpPr>
        <p:spPr>
          <a:xfrm>
            <a:off x="8758613" y="3219523"/>
            <a:ext cx="108000" cy="108000"/>
          </a:xfrm>
          <a:prstGeom prst="ellipse">
            <a:avLst/>
          </a:prstGeom>
          <a:solidFill>
            <a:srgbClr val="00B05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0" name="Овал 109"/>
          <p:cNvSpPr/>
          <p:nvPr/>
        </p:nvSpPr>
        <p:spPr>
          <a:xfrm>
            <a:off x="8625990" y="3389819"/>
            <a:ext cx="108000" cy="108000"/>
          </a:xfrm>
          <a:prstGeom prst="ellipse">
            <a:avLst/>
          </a:prstGeom>
          <a:solidFill>
            <a:srgbClr val="FF000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Овал 110"/>
          <p:cNvSpPr/>
          <p:nvPr/>
        </p:nvSpPr>
        <p:spPr>
          <a:xfrm>
            <a:off x="8684992" y="3316037"/>
            <a:ext cx="108000" cy="108000"/>
          </a:xfrm>
          <a:prstGeom prst="ellipse">
            <a:avLst/>
          </a:prstGeom>
          <a:solidFill>
            <a:srgbClr val="00B05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2" name="Овал 111"/>
          <p:cNvSpPr/>
          <p:nvPr/>
        </p:nvSpPr>
        <p:spPr>
          <a:xfrm>
            <a:off x="8489976" y="3304626"/>
            <a:ext cx="108000" cy="108000"/>
          </a:xfrm>
          <a:prstGeom prst="ellipse">
            <a:avLst/>
          </a:prstGeom>
          <a:solidFill>
            <a:srgbClr val="FF000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4" name="Овал 113"/>
          <p:cNvSpPr/>
          <p:nvPr/>
        </p:nvSpPr>
        <p:spPr>
          <a:xfrm>
            <a:off x="8389506" y="3237692"/>
            <a:ext cx="108000" cy="108000"/>
          </a:xfrm>
          <a:prstGeom prst="ellipse">
            <a:avLst/>
          </a:prstGeom>
          <a:solidFill>
            <a:srgbClr val="FFFF0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2" name="Рисунок 1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64236" y="2169702"/>
            <a:ext cx="429679" cy="132458"/>
          </a:xfrm>
          <a:prstGeom prst="rect">
            <a:avLst/>
          </a:prstGeom>
        </p:spPr>
      </p:pic>
      <p:pic>
        <p:nvPicPr>
          <p:cNvPr id="123" name="Рисунок 122"/>
          <p:cNvPicPr>
            <a:picLocks noChangeAspect="1"/>
          </p:cNvPicPr>
          <p:nvPr/>
        </p:nvPicPr>
        <p:blipFill rotWithShape="1">
          <a:blip r:embed="rId5"/>
          <a:srcRect l="5870" t="3421" r="6117" b="5423"/>
          <a:stretch/>
        </p:blipFill>
        <p:spPr>
          <a:xfrm>
            <a:off x="8429061" y="2428295"/>
            <a:ext cx="259793" cy="259793"/>
          </a:xfrm>
          <a:prstGeom prst="ellipse">
            <a:avLst/>
          </a:prstGeom>
        </p:spPr>
      </p:pic>
      <p:pic>
        <p:nvPicPr>
          <p:cNvPr id="124" name="Рисунок 12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04299" y="2316448"/>
            <a:ext cx="234320" cy="276308"/>
          </a:xfrm>
          <a:prstGeom prst="rect">
            <a:avLst/>
          </a:prstGeom>
        </p:spPr>
      </p:pic>
      <p:sp>
        <p:nvSpPr>
          <p:cNvPr id="146" name="Овал 145"/>
          <p:cNvSpPr/>
          <p:nvPr/>
        </p:nvSpPr>
        <p:spPr>
          <a:xfrm>
            <a:off x="8467672" y="993532"/>
            <a:ext cx="108000" cy="108000"/>
          </a:xfrm>
          <a:prstGeom prst="ellipse">
            <a:avLst/>
          </a:prstGeom>
          <a:solidFill>
            <a:srgbClr val="00B0F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7" name="Овал 146"/>
          <p:cNvSpPr/>
          <p:nvPr/>
        </p:nvSpPr>
        <p:spPr>
          <a:xfrm>
            <a:off x="8765126" y="985403"/>
            <a:ext cx="108000" cy="108000"/>
          </a:xfrm>
          <a:prstGeom prst="ellipse">
            <a:avLst/>
          </a:prstGeom>
          <a:solidFill>
            <a:srgbClr val="00B0F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8" name="Овал 147"/>
          <p:cNvSpPr/>
          <p:nvPr/>
        </p:nvSpPr>
        <p:spPr>
          <a:xfrm>
            <a:off x="9074911" y="995894"/>
            <a:ext cx="108000" cy="108000"/>
          </a:xfrm>
          <a:prstGeom prst="ellipse">
            <a:avLst/>
          </a:prstGeom>
          <a:solidFill>
            <a:srgbClr val="00B0F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59283" y="963555"/>
            <a:ext cx="274201" cy="220044"/>
          </a:xfrm>
          <a:prstGeom prst="rect">
            <a:avLst/>
          </a:prstGeom>
        </p:spPr>
      </p:pic>
      <p:sp>
        <p:nvSpPr>
          <p:cNvPr id="149" name="Овал 148"/>
          <p:cNvSpPr/>
          <p:nvPr/>
        </p:nvSpPr>
        <p:spPr>
          <a:xfrm>
            <a:off x="9551283" y="1430789"/>
            <a:ext cx="108000" cy="108000"/>
          </a:xfrm>
          <a:prstGeom prst="ellipse">
            <a:avLst/>
          </a:prstGeom>
          <a:solidFill>
            <a:srgbClr val="00B0F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8"/>
          <a:srcRect t="31102" b="32939"/>
          <a:stretch/>
        </p:blipFill>
        <p:spPr>
          <a:xfrm>
            <a:off x="9098469" y="1703224"/>
            <a:ext cx="645203" cy="232008"/>
          </a:xfrm>
          <a:prstGeom prst="rect">
            <a:avLst/>
          </a:prstGeom>
        </p:spPr>
      </p:pic>
      <p:sp>
        <p:nvSpPr>
          <p:cNvPr id="150" name="Овал 149"/>
          <p:cNvSpPr/>
          <p:nvPr/>
        </p:nvSpPr>
        <p:spPr>
          <a:xfrm>
            <a:off x="8750163" y="2083463"/>
            <a:ext cx="108000" cy="108000"/>
          </a:xfrm>
          <a:prstGeom prst="ellipse">
            <a:avLst/>
          </a:prstGeom>
          <a:solidFill>
            <a:srgbClr val="00B0F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1" name="Овал 150"/>
          <p:cNvSpPr/>
          <p:nvPr/>
        </p:nvSpPr>
        <p:spPr>
          <a:xfrm>
            <a:off x="8628389" y="1775511"/>
            <a:ext cx="108000" cy="108000"/>
          </a:xfrm>
          <a:prstGeom prst="ellipse">
            <a:avLst/>
          </a:prstGeom>
          <a:solidFill>
            <a:srgbClr val="00B0F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2" name="Овал 151"/>
          <p:cNvSpPr/>
          <p:nvPr/>
        </p:nvSpPr>
        <p:spPr>
          <a:xfrm>
            <a:off x="8859848" y="1456268"/>
            <a:ext cx="108000" cy="108000"/>
          </a:xfrm>
          <a:prstGeom prst="ellipse">
            <a:avLst/>
          </a:prstGeom>
          <a:solidFill>
            <a:srgbClr val="00B0F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4" name="Овал 153"/>
          <p:cNvSpPr/>
          <p:nvPr/>
        </p:nvSpPr>
        <p:spPr>
          <a:xfrm>
            <a:off x="8987228" y="1430789"/>
            <a:ext cx="108000" cy="108000"/>
          </a:xfrm>
          <a:prstGeom prst="ellipse">
            <a:avLst/>
          </a:prstGeom>
          <a:solidFill>
            <a:srgbClr val="00B0F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6" name="Овал 155"/>
          <p:cNvSpPr/>
          <p:nvPr/>
        </p:nvSpPr>
        <p:spPr>
          <a:xfrm>
            <a:off x="9149182" y="2472156"/>
            <a:ext cx="108000" cy="108000"/>
          </a:xfrm>
          <a:prstGeom prst="ellipse">
            <a:avLst/>
          </a:prstGeom>
          <a:solidFill>
            <a:schemeClr val="accent4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9" name="Группа 8"/>
          <p:cNvGrpSpPr/>
          <p:nvPr/>
        </p:nvGrpSpPr>
        <p:grpSpPr>
          <a:xfrm>
            <a:off x="5876199" y="5842596"/>
            <a:ext cx="4636860" cy="1095429"/>
            <a:chOff x="7941537" y="4874661"/>
            <a:chExt cx="4636860" cy="1095429"/>
          </a:xfrm>
        </p:grpSpPr>
        <p:sp>
          <p:nvSpPr>
            <p:cNvPr id="126" name="Прямоугольник 125"/>
            <p:cNvSpPr/>
            <p:nvPr/>
          </p:nvSpPr>
          <p:spPr>
            <a:xfrm>
              <a:off x="7941537" y="4879707"/>
              <a:ext cx="4541258" cy="10515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7" name="TextBox 126">
              <a:extLst>
                <a:ext uri="{FF2B5EF4-FFF2-40B4-BE49-F238E27FC236}">
                  <a16:creationId xmlns="" xmlns:a16="http://schemas.microsoft.com/office/drawing/2014/main" id="{BC867828-242A-41DA-9BEF-E6010C571EA9}"/>
                </a:ext>
              </a:extLst>
            </p:cNvPr>
            <p:cNvSpPr txBox="1"/>
            <p:nvPr/>
          </p:nvSpPr>
          <p:spPr>
            <a:xfrm>
              <a:off x="8221996" y="5082995"/>
              <a:ext cx="1319592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100" dirty="0"/>
                <a:t>Магазины и услуги</a:t>
              </a:r>
            </a:p>
          </p:txBody>
        </p:sp>
        <p:sp>
          <p:nvSpPr>
            <p:cNvPr id="131" name="TextBox 130">
              <a:extLst>
                <a:ext uri="{FF2B5EF4-FFF2-40B4-BE49-F238E27FC236}">
                  <a16:creationId xmlns="" xmlns:a16="http://schemas.microsoft.com/office/drawing/2014/main" id="{FF71E1D2-2F10-4540-9A63-3B6A5CA15597}"/>
                </a:ext>
              </a:extLst>
            </p:cNvPr>
            <p:cNvSpPr txBox="1"/>
            <p:nvPr/>
          </p:nvSpPr>
          <p:spPr>
            <a:xfrm>
              <a:off x="8221996" y="5289539"/>
              <a:ext cx="2209259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100" dirty="0"/>
                <a:t>Обучающие и спортивные студии</a:t>
              </a:r>
            </a:p>
          </p:txBody>
        </p:sp>
        <p:sp>
          <p:nvSpPr>
            <p:cNvPr id="139" name="TextBox 138">
              <a:extLst>
                <a:ext uri="{FF2B5EF4-FFF2-40B4-BE49-F238E27FC236}">
                  <a16:creationId xmlns="" xmlns:a16="http://schemas.microsoft.com/office/drawing/2014/main" id="{EAEDECB6-2BF5-4A2F-8126-D04A5C63E4C1}"/>
                </a:ext>
              </a:extLst>
            </p:cNvPr>
            <p:cNvSpPr txBox="1"/>
            <p:nvPr/>
          </p:nvSpPr>
          <p:spPr>
            <a:xfrm>
              <a:off x="10657678" y="5063501"/>
              <a:ext cx="1920719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100" dirty="0"/>
                <a:t>Продукты, кафе и рестораны</a:t>
              </a:r>
            </a:p>
          </p:txBody>
        </p:sp>
        <p:sp>
          <p:nvSpPr>
            <p:cNvPr id="140" name="TextBox 139">
              <a:extLst>
                <a:ext uri="{FF2B5EF4-FFF2-40B4-BE49-F238E27FC236}">
                  <a16:creationId xmlns="" xmlns:a16="http://schemas.microsoft.com/office/drawing/2014/main" id="{AE208447-7D3F-49FD-995D-93C26B76381E}"/>
                </a:ext>
              </a:extLst>
            </p:cNvPr>
            <p:cNvSpPr txBox="1"/>
            <p:nvPr/>
          </p:nvSpPr>
          <p:spPr>
            <a:xfrm>
              <a:off x="10657678" y="5270044"/>
              <a:ext cx="1263487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100" dirty="0" err="1" smtClean="0"/>
                <a:t>Коворкинг</a:t>
              </a:r>
              <a:r>
                <a:rPr lang="en-US" sz="1100" dirty="0" smtClean="0"/>
                <a:t>/</a:t>
              </a:r>
              <a:r>
                <a:rPr lang="ru-RU" sz="1100" dirty="0" smtClean="0"/>
                <a:t>офисы</a:t>
              </a:r>
              <a:endParaRPr lang="ru-RU" sz="1100" dirty="0"/>
            </a:p>
          </p:txBody>
        </p:sp>
        <p:sp>
          <p:nvSpPr>
            <p:cNvPr id="141" name="TextBox 140">
              <a:extLst>
                <a:ext uri="{FF2B5EF4-FFF2-40B4-BE49-F238E27FC236}">
                  <a16:creationId xmlns="" xmlns:a16="http://schemas.microsoft.com/office/drawing/2014/main" id="{BF3C3F83-E1B4-45F8-BAB8-8BA685733F3C}"/>
                </a:ext>
              </a:extLst>
            </p:cNvPr>
            <p:cNvSpPr txBox="1"/>
            <p:nvPr/>
          </p:nvSpPr>
          <p:spPr>
            <a:xfrm>
              <a:off x="8000960" y="4874661"/>
              <a:ext cx="3414717" cy="26161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ru-RU" sz="1100" b="1" u="sng" dirty="0"/>
                <a:t>Планируемое размещение операторов в ЖК «</a:t>
              </a:r>
              <a:r>
                <a:rPr lang="en-US" sz="1100" b="1" u="sng" dirty="0"/>
                <a:t>ALIA</a:t>
              </a:r>
              <a:r>
                <a:rPr lang="ru-RU" sz="1100" b="1" u="sng" dirty="0"/>
                <a:t>»</a:t>
              </a:r>
              <a:r>
                <a:rPr lang="en-US" sz="1100" b="1" u="sng" dirty="0"/>
                <a:t>:</a:t>
              </a:r>
              <a:endParaRPr lang="ru-RU" sz="1100" b="1" u="sng" dirty="0"/>
            </a:p>
          </p:txBody>
        </p:sp>
        <p:sp>
          <p:nvSpPr>
            <p:cNvPr id="142" name="Овал 141"/>
            <p:cNvSpPr/>
            <p:nvPr/>
          </p:nvSpPr>
          <p:spPr>
            <a:xfrm>
              <a:off x="8099481" y="5154649"/>
              <a:ext cx="108000" cy="108000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006F77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3" name="Овал 142"/>
            <p:cNvSpPr/>
            <p:nvPr/>
          </p:nvSpPr>
          <p:spPr>
            <a:xfrm>
              <a:off x="8099481" y="5361038"/>
              <a:ext cx="108000" cy="10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006F77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4" name="Овал 143"/>
            <p:cNvSpPr/>
            <p:nvPr/>
          </p:nvSpPr>
          <p:spPr>
            <a:xfrm>
              <a:off x="10535163" y="5147545"/>
              <a:ext cx="108000" cy="108000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006F77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5" name="Овал 144"/>
            <p:cNvSpPr/>
            <p:nvPr/>
          </p:nvSpPr>
          <p:spPr>
            <a:xfrm>
              <a:off x="10535163" y="5353935"/>
              <a:ext cx="108000" cy="1080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12700" cap="flat" cmpd="sng" algn="ctr">
              <a:solidFill>
                <a:schemeClr val="accent6">
                  <a:lumMod val="50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400"/>
              <a:endParaRPr lang="ru-RU" sz="1800" kern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157" name="TextBox 156">
              <a:extLst>
                <a:ext uri="{FF2B5EF4-FFF2-40B4-BE49-F238E27FC236}">
                  <a16:creationId xmlns="" xmlns:a16="http://schemas.microsoft.com/office/drawing/2014/main" id="{BF3C3F83-E1B4-45F8-BAB8-8BA685733F3C}"/>
                </a:ext>
              </a:extLst>
            </p:cNvPr>
            <p:cNvSpPr txBox="1"/>
            <p:nvPr/>
          </p:nvSpPr>
          <p:spPr>
            <a:xfrm>
              <a:off x="8009844" y="5509091"/>
              <a:ext cx="3719288" cy="26161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ru-RU" sz="1100" b="1" u="sng" dirty="0"/>
                <a:t>Планируемое размещение операторов в </a:t>
              </a:r>
              <a:r>
                <a:rPr lang="ru-RU" sz="1100" b="1" u="sng" dirty="0" smtClean="0"/>
                <a:t>«</a:t>
              </a:r>
              <a:r>
                <a:rPr lang="ru-RU" sz="1100" b="1" u="sng" dirty="0" err="1" smtClean="0"/>
                <a:t>Ростех</a:t>
              </a:r>
              <a:r>
                <a:rPr lang="ru-RU" sz="1100" b="1" u="sng" dirty="0" smtClean="0"/>
                <a:t>-Сити»*</a:t>
              </a:r>
              <a:r>
                <a:rPr lang="en-US" sz="1100" b="1" u="sng" dirty="0" smtClean="0"/>
                <a:t>:</a:t>
              </a:r>
              <a:endParaRPr lang="ru-RU" sz="1100" b="1" u="sng" dirty="0"/>
            </a:p>
          </p:txBody>
        </p:sp>
        <p:sp>
          <p:nvSpPr>
            <p:cNvPr id="158" name="TextBox 157">
              <a:extLst>
                <a:ext uri="{FF2B5EF4-FFF2-40B4-BE49-F238E27FC236}">
                  <a16:creationId xmlns="" xmlns:a16="http://schemas.microsoft.com/office/drawing/2014/main" id="{BC867828-242A-41DA-9BEF-E6010C571EA9}"/>
                </a:ext>
              </a:extLst>
            </p:cNvPr>
            <p:cNvSpPr txBox="1"/>
            <p:nvPr/>
          </p:nvSpPr>
          <p:spPr>
            <a:xfrm>
              <a:off x="8221996" y="5708480"/>
              <a:ext cx="1603324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100" dirty="0" smtClean="0"/>
                <a:t>Общественное питание</a:t>
              </a:r>
              <a:endParaRPr lang="ru-RU" sz="1100" dirty="0"/>
            </a:p>
          </p:txBody>
        </p:sp>
        <p:sp>
          <p:nvSpPr>
            <p:cNvPr id="160" name="TextBox 159">
              <a:extLst>
                <a:ext uri="{FF2B5EF4-FFF2-40B4-BE49-F238E27FC236}">
                  <a16:creationId xmlns="" xmlns:a16="http://schemas.microsoft.com/office/drawing/2014/main" id="{EAEDECB6-2BF5-4A2F-8126-D04A5C63E4C1}"/>
                </a:ext>
              </a:extLst>
            </p:cNvPr>
            <p:cNvSpPr txBox="1"/>
            <p:nvPr/>
          </p:nvSpPr>
          <p:spPr>
            <a:xfrm>
              <a:off x="10657678" y="5698413"/>
              <a:ext cx="702436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u-RU" sz="1100" dirty="0"/>
                <a:t>Сервисы</a:t>
              </a:r>
            </a:p>
          </p:txBody>
        </p:sp>
        <p:sp>
          <p:nvSpPr>
            <p:cNvPr id="162" name="Овал 161"/>
            <p:cNvSpPr/>
            <p:nvPr/>
          </p:nvSpPr>
          <p:spPr>
            <a:xfrm>
              <a:off x="8099481" y="5780134"/>
              <a:ext cx="108000" cy="108000"/>
            </a:xfrm>
            <a:prstGeom prst="ellipse">
              <a:avLst/>
            </a:prstGeom>
            <a:solidFill>
              <a:srgbClr val="00B0F0"/>
            </a:solidFill>
            <a:ln>
              <a:solidFill>
                <a:srgbClr val="006F77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4" name="Овал 163"/>
            <p:cNvSpPr/>
            <p:nvPr/>
          </p:nvSpPr>
          <p:spPr>
            <a:xfrm>
              <a:off x="10535163" y="5773030"/>
              <a:ext cx="108000" cy="1080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rgbClr val="006F77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69" name="Прямоугольник 168"/>
          <p:cNvSpPr/>
          <p:nvPr/>
        </p:nvSpPr>
        <p:spPr>
          <a:xfrm>
            <a:off x="8288489" y="4186182"/>
            <a:ext cx="2029233" cy="163004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0" name="TextBox 169">
            <a:extLst>
              <a:ext uri="{FF2B5EF4-FFF2-40B4-BE49-F238E27FC236}">
                <a16:creationId xmlns="" xmlns:a16="http://schemas.microsoft.com/office/drawing/2014/main" id="{BF3C3F83-E1B4-45F8-BAB8-8BA685733F3C}"/>
              </a:ext>
            </a:extLst>
          </p:cNvPr>
          <p:cNvSpPr txBox="1"/>
          <p:nvPr/>
        </p:nvSpPr>
        <p:spPr>
          <a:xfrm>
            <a:off x="8479625" y="4353876"/>
            <a:ext cx="987771" cy="2616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100" dirty="0" smtClean="0"/>
              <a:t>Стрит-ритейл</a:t>
            </a:r>
            <a:endParaRPr lang="ru-RU" sz="1100" dirty="0"/>
          </a:p>
        </p:txBody>
      </p:sp>
      <p:sp>
        <p:nvSpPr>
          <p:cNvPr id="171" name="TextBox 170">
            <a:extLst>
              <a:ext uri="{FF2B5EF4-FFF2-40B4-BE49-F238E27FC236}">
                <a16:creationId xmlns="" xmlns:a16="http://schemas.microsoft.com/office/drawing/2014/main" id="{AA90E520-2B5E-4D91-B958-B31CB8995AFF}"/>
              </a:ext>
            </a:extLst>
          </p:cNvPr>
          <p:cNvSpPr txBox="1"/>
          <p:nvPr/>
        </p:nvSpPr>
        <p:spPr>
          <a:xfrm>
            <a:off x="8479625" y="4548435"/>
            <a:ext cx="1462260" cy="2616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100" dirty="0" smtClean="0"/>
              <a:t>Спортивные объекты</a:t>
            </a:r>
            <a:endParaRPr lang="ru-RU" sz="1100" dirty="0"/>
          </a:p>
        </p:txBody>
      </p:sp>
      <p:sp>
        <p:nvSpPr>
          <p:cNvPr id="172" name="Овал 171"/>
          <p:cNvSpPr/>
          <p:nvPr/>
        </p:nvSpPr>
        <p:spPr>
          <a:xfrm>
            <a:off x="8334208" y="4415941"/>
            <a:ext cx="144000" cy="144000"/>
          </a:xfrm>
          <a:prstGeom prst="ellipse">
            <a:avLst/>
          </a:prstGeom>
          <a:solidFill>
            <a:srgbClr val="F84AA1"/>
          </a:solidFill>
          <a:ln w="19050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050" b="1">
              <a:solidFill>
                <a:schemeClr val="bg1"/>
              </a:solidFill>
            </a:endParaRPr>
          </a:p>
        </p:txBody>
      </p:sp>
      <p:sp>
        <p:nvSpPr>
          <p:cNvPr id="173" name="Овал 172"/>
          <p:cNvSpPr/>
          <p:nvPr/>
        </p:nvSpPr>
        <p:spPr>
          <a:xfrm>
            <a:off x="8334208" y="4599428"/>
            <a:ext cx="144000" cy="144000"/>
          </a:xfrm>
          <a:prstGeom prst="ellipse">
            <a:avLst/>
          </a:prstGeom>
          <a:solidFill>
            <a:srgbClr val="440099"/>
          </a:solidFill>
          <a:ln w="19050">
            <a:solidFill>
              <a:srgbClr val="7474C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050" b="1"/>
          </a:p>
        </p:txBody>
      </p:sp>
      <p:sp>
        <p:nvSpPr>
          <p:cNvPr id="174" name="TextBox 173">
            <a:extLst>
              <a:ext uri="{FF2B5EF4-FFF2-40B4-BE49-F238E27FC236}">
                <a16:creationId xmlns="" xmlns:a16="http://schemas.microsoft.com/office/drawing/2014/main" id="{BF3C3F83-E1B4-45F8-BAB8-8BA685733F3C}"/>
              </a:ext>
            </a:extLst>
          </p:cNvPr>
          <p:cNvSpPr txBox="1"/>
          <p:nvPr/>
        </p:nvSpPr>
        <p:spPr>
          <a:xfrm>
            <a:off x="8271862" y="4145173"/>
            <a:ext cx="2416775" cy="2616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1100" b="1" u="sng" dirty="0" err="1" smtClean="0"/>
              <a:t>Сущест</a:t>
            </a:r>
            <a:r>
              <a:rPr lang="ru-RU" sz="1100" b="1" u="sng" dirty="0" smtClean="0"/>
              <a:t>. объекты инфраструктуры</a:t>
            </a:r>
            <a:r>
              <a:rPr lang="en-US" sz="1100" b="1" u="sng" dirty="0" smtClean="0"/>
              <a:t>:</a:t>
            </a:r>
            <a:endParaRPr lang="ru-RU" sz="1100" b="1" u="sng" dirty="0"/>
          </a:p>
        </p:txBody>
      </p:sp>
      <p:sp>
        <p:nvSpPr>
          <p:cNvPr id="175" name="TextBox 174">
            <a:extLst>
              <a:ext uri="{FF2B5EF4-FFF2-40B4-BE49-F238E27FC236}">
                <a16:creationId xmlns="" xmlns:a16="http://schemas.microsoft.com/office/drawing/2014/main" id="{BF3C3F83-E1B4-45F8-BAB8-8BA685733F3C}"/>
              </a:ext>
            </a:extLst>
          </p:cNvPr>
          <p:cNvSpPr txBox="1"/>
          <p:nvPr/>
        </p:nvSpPr>
        <p:spPr>
          <a:xfrm>
            <a:off x="8239719" y="4744831"/>
            <a:ext cx="2448919" cy="2616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1100" b="1" u="sng" dirty="0" smtClean="0"/>
              <a:t>Будущие объекты инфраструктуры</a:t>
            </a:r>
            <a:r>
              <a:rPr lang="en-US" sz="1100" b="1" u="sng" dirty="0" smtClean="0"/>
              <a:t>:</a:t>
            </a:r>
            <a:endParaRPr lang="ru-RU" sz="1100" b="1" u="sng" dirty="0"/>
          </a:p>
        </p:txBody>
      </p:sp>
      <p:sp>
        <p:nvSpPr>
          <p:cNvPr id="176" name="TextBox 175">
            <a:extLst>
              <a:ext uri="{FF2B5EF4-FFF2-40B4-BE49-F238E27FC236}">
                <a16:creationId xmlns="" xmlns:a16="http://schemas.microsoft.com/office/drawing/2014/main" id="{7A289F7E-0F4B-4F56-ADF8-4C009C182FD3}"/>
              </a:ext>
            </a:extLst>
          </p:cNvPr>
          <p:cNvSpPr txBox="1"/>
          <p:nvPr/>
        </p:nvSpPr>
        <p:spPr>
          <a:xfrm>
            <a:off x="8479625" y="4952945"/>
            <a:ext cx="987771" cy="2616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100" dirty="0" smtClean="0"/>
              <a:t>Стрит-ритейл</a:t>
            </a:r>
            <a:endParaRPr lang="ru-RU" sz="1100" dirty="0"/>
          </a:p>
        </p:txBody>
      </p:sp>
      <p:sp>
        <p:nvSpPr>
          <p:cNvPr id="177" name="Овал 176"/>
          <p:cNvSpPr/>
          <p:nvPr/>
        </p:nvSpPr>
        <p:spPr>
          <a:xfrm>
            <a:off x="8334208" y="5019457"/>
            <a:ext cx="144000" cy="1440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F84AA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050" b="1">
              <a:solidFill>
                <a:srgbClr val="E90979"/>
              </a:solidFill>
            </a:endParaRPr>
          </a:p>
        </p:txBody>
      </p:sp>
      <p:sp>
        <p:nvSpPr>
          <p:cNvPr id="197" name="TextBox 196">
            <a:extLst>
              <a:ext uri="{FF2B5EF4-FFF2-40B4-BE49-F238E27FC236}">
                <a16:creationId xmlns="" xmlns:a16="http://schemas.microsoft.com/office/drawing/2014/main" id="{7A289F7E-0F4B-4F56-ADF8-4C009C182FD3}"/>
              </a:ext>
            </a:extLst>
          </p:cNvPr>
          <p:cNvSpPr txBox="1"/>
          <p:nvPr/>
        </p:nvSpPr>
        <p:spPr>
          <a:xfrm>
            <a:off x="8479625" y="5167717"/>
            <a:ext cx="1005403" cy="2616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100" dirty="0" smtClean="0"/>
              <a:t>Детские сады</a:t>
            </a:r>
            <a:endParaRPr lang="ru-RU" sz="1100" dirty="0"/>
          </a:p>
        </p:txBody>
      </p:sp>
      <p:sp>
        <p:nvSpPr>
          <p:cNvPr id="198" name="Овал 197"/>
          <p:cNvSpPr/>
          <p:nvPr/>
        </p:nvSpPr>
        <p:spPr>
          <a:xfrm>
            <a:off x="8334208" y="5223506"/>
            <a:ext cx="144000" cy="1440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5EB8B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050" b="1">
              <a:solidFill>
                <a:srgbClr val="006F77"/>
              </a:solidFill>
            </a:endParaRPr>
          </a:p>
        </p:txBody>
      </p:sp>
      <p:sp>
        <p:nvSpPr>
          <p:cNvPr id="199" name="TextBox 198">
            <a:extLst>
              <a:ext uri="{FF2B5EF4-FFF2-40B4-BE49-F238E27FC236}">
                <a16:creationId xmlns="" xmlns:a16="http://schemas.microsoft.com/office/drawing/2014/main" id="{6B992658-3B61-42C9-A418-BA43A2494FE4}"/>
              </a:ext>
            </a:extLst>
          </p:cNvPr>
          <p:cNvSpPr txBox="1"/>
          <p:nvPr/>
        </p:nvSpPr>
        <p:spPr>
          <a:xfrm>
            <a:off x="8479625" y="5369371"/>
            <a:ext cx="612668" cy="2616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100" dirty="0" smtClean="0"/>
              <a:t>Школы</a:t>
            </a:r>
            <a:endParaRPr lang="ru-RU" sz="1100" dirty="0"/>
          </a:p>
        </p:txBody>
      </p:sp>
      <p:sp>
        <p:nvSpPr>
          <p:cNvPr id="200" name="Овал 199"/>
          <p:cNvSpPr/>
          <p:nvPr/>
        </p:nvSpPr>
        <p:spPr>
          <a:xfrm>
            <a:off x="8334208" y="5428748"/>
            <a:ext cx="144000" cy="1440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050" b="1"/>
          </a:p>
        </p:txBody>
      </p:sp>
      <p:sp>
        <p:nvSpPr>
          <p:cNvPr id="201" name="TextBox 200">
            <a:extLst>
              <a:ext uri="{FF2B5EF4-FFF2-40B4-BE49-F238E27FC236}">
                <a16:creationId xmlns="" xmlns:a16="http://schemas.microsoft.com/office/drawing/2014/main" id="{7A289F7E-0F4B-4F56-ADF8-4C009C182FD3}"/>
              </a:ext>
            </a:extLst>
          </p:cNvPr>
          <p:cNvSpPr txBox="1"/>
          <p:nvPr/>
        </p:nvSpPr>
        <p:spPr>
          <a:xfrm>
            <a:off x="8479625" y="5567954"/>
            <a:ext cx="1862812" cy="2616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1100" dirty="0" smtClean="0"/>
              <a:t>Медицинские объекты</a:t>
            </a:r>
            <a:endParaRPr lang="ru-RU" sz="1100" dirty="0"/>
          </a:p>
        </p:txBody>
      </p:sp>
      <p:sp>
        <p:nvSpPr>
          <p:cNvPr id="202" name="Овал 201"/>
          <p:cNvSpPr/>
          <p:nvPr/>
        </p:nvSpPr>
        <p:spPr>
          <a:xfrm>
            <a:off x="8334208" y="5626435"/>
            <a:ext cx="144000" cy="144000"/>
          </a:xfrm>
          <a:prstGeom prst="ellipse">
            <a:avLst/>
          </a:prstGeom>
          <a:solidFill>
            <a:schemeClr val="bg1"/>
          </a:solidFill>
          <a:ln w="19050">
            <a:solidFill>
              <a:srgbClr val="489FD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050" b="1">
              <a:solidFill>
                <a:srgbClr val="006F77"/>
              </a:solidFill>
            </a:endParaRPr>
          </a:p>
        </p:txBody>
      </p:sp>
      <p:sp>
        <p:nvSpPr>
          <p:cNvPr id="161" name="Овал 160"/>
          <p:cNvSpPr/>
          <p:nvPr/>
        </p:nvSpPr>
        <p:spPr>
          <a:xfrm>
            <a:off x="8634538" y="1183096"/>
            <a:ext cx="180000" cy="180000"/>
          </a:xfrm>
          <a:prstGeom prst="ellipse">
            <a:avLst/>
          </a:prstGeom>
          <a:solidFill>
            <a:srgbClr val="F84AA1"/>
          </a:solidFill>
          <a:ln w="19050"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ru-RU" sz="1050" b="1" dirty="0">
                <a:solidFill>
                  <a:schemeClr val="bg1"/>
                </a:solidFill>
              </a:rPr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13230479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Изображение 1" descr="logo_grey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431" y="7006417"/>
            <a:ext cx="1142722" cy="293266"/>
          </a:xfrm>
          <a:prstGeom prst="rect">
            <a:avLst/>
          </a:prstGeom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ED86A-8D0D-4048-879F-A9F135F10C8E}" type="slidenum">
              <a:rPr lang="ru-RU" smtClean="0"/>
              <a:t>6</a:t>
            </a:fld>
            <a:endParaRPr lang="ru-RU"/>
          </a:p>
        </p:txBody>
      </p:sp>
      <p:sp>
        <p:nvSpPr>
          <p:cNvPr id="137" name="Название 1"/>
          <p:cNvSpPr txBox="1">
            <a:spLocks/>
          </p:cNvSpPr>
          <p:nvPr/>
        </p:nvSpPr>
        <p:spPr>
          <a:xfrm>
            <a:off x="398533" y="154499"/>
            <a:ext cx="9142131" cy="528452"/>
          </a:xfrm>
          <a:prstGeom prst="rect">
            <a:avLst/>
          </a:prstGeom>
        </p:spPr>
        <p:txBody>
          <a:bodyPr vert="horz" lIns="104287" tIns="52144" rIns="104287" bIns="52144" rtlCol="0" anchor="ctr">
            <a:noAutofit/>
          </a:bodyPr>
          <a:lstStyle>
            <a:lvl1pPr algn="ctr" defTabSz="521437" rtl="0" eaLnBrk="1" latinLnBrk="0" hangingPunct="1">
              <a:spcBef>
                <a:spcPct val="0"/>
              </a:spcBef>
              <a:buNone/>
              <a:defRPr sz="5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800" b="1" dirty="0">
                <a:solidFill>
                  <a:srgbClr val="155A60"/>
                </a:solidFill>
                <a:cs typeface="Arial" panose="020B0604020202020204" pitchFamily="34" charset="0"/>
              </a:rPr>
              <a:t>Ритейл-операторы, представленные в ЖК «Город на реке Тушино-2018</a:t>
            </a:r>
            <a:r>
              <a:rPr lang="ru-RU" sz="1800" b="1" dirty="0" smtClean="0">
                <a:solidFill>
                  <a:srgbClr val="155A60"/>
                </a:solidFill>
                <a:cs typeface="Arial" panose="020B0604020202020204" pitchFamily="34" charset="0"/>
              </a:rPr>
              <a:t>»</a:t>
            </a:r>
            <a:r>
              <a:rPr lang="en-US" sz="1800" b="1" dirty="0">
                <a:solidFill>
                  <a:srgbClr val="155A60"/>
                </a:solidFill>
                <a:cs typeface="Arial" panose="020B0604020202020204" pitchFamily="34" charset="0"/>
              </a:rPr>
              <a:t> </a:t>
            </a:r>
            <a:r>
              <a:rPr lang="ru-RU" sz="1800" b="1" dirty="0" smtClean="0">
                <a:solidFill>
                  <a:srgbClr val="155A60"/>
                </a:solidFill>
                <a:cs typeface="Arial" panose="020B0604020202020204" pitchFamily="34" charset="0"/>
              </a:rPr>
              <a:t>и планируемые к размещению в ЖК «</a:t>
            </a:r>
            <a:r>
              <a:rPr lang="en-US" sz="1800" b="1" dirty="0" smtClean="0">
                <a:solidFill>
                  <a:srgbClr val="155A60"/>
                </a:solidFill>
                <a:cs typeface="Arial" panose="020B0604020202020204" pitchFamily="34" charset="0"/>
              </a:rPr>
              <a:t>ALIA</a:t>
            </a:r>
            <a:r>
              <a:rPr lang="ru-RU" sz="1800" b="1" dirty="0" smtClean="0">
                <a:solidFill>
                  <a:srgbClr val="155A60"/>
                </a:solidFill>
                <a:cs typeface="Arial" panose="020B0604020202020204" pitchFamily="34" charset="0"/>
              </a:rPr>
              <a:t>» (Урбан-блоки 10</a:t>
            </a:r>
            <a:r>
              <a:rPr lang="en-US" sz="1800" b="1" dirty="0" smtClean="0">
                <a:solidFill>
                  <a:srgbClr val="155A60"/>
                </a:solidFill>
                <a:cs typeface="Arial" panose="020B0604020202020204" pitchFamily="34" charset="0"/>
              </a:rPr>
              <a:t>B, 10C, 10E</a:t>
            </a:r>
            <a:r>
              <a:rPr lang="ru-RU" sz="1800" b="1" dirty="0" smtClean="0">
                <a:solidFill>
                  <a:srgbClr val="155A60"/>
                </a:solidFill>
                <a:cs typeface="Arial" panose="020B0604020202020204" pitchFamily="34" charset="0"/>
              </a:rPr>
              <a:t>)</a:t>
            </a:r>
            <a:endParaRPr lang="en-GB" sz="1800" b="1" dirty="0">
              <a:solidFill>
                <a:srgbClr val="155A60"/>
              </a:solidFill>
              <a:cs typeface="Arial" panose="020B06040202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l="10587" t="6683" r="17719" b="9335"/>
          <a:stretch/>
        </p:blipFill>
        <p:spPr>
          <a:xfrm>
            <a:off x="5939463" y="838477"/>
            <a:ext cx="4414641" cy="5514678"/>
          </a:xfrm>
          <a:prstGeom prst="rect">
            <a:avLst/>
          </a:prstGeom>
        </p:spPr>
      </p:pic>
      <p:sp>
        <p:nvSpPr>
          <p:cNvPr id="7" name="Полилиния 6"/>
          <p:cNvSpPr/>
          <p:nvPr/>
        </p:nvSpPr>
        <p:spPr>
          <a:xfrm>
            <a:off x="6986182" y="934436"/>
            <a:ext cx="2095500" cy="2431503"/>
          </a:xfrm>
          <a:custGeom>
            <a:avLst/>
            <a:gdLst>
              <a:gd name="connsiteX0" fmla="*/ 19050 w 2120900"/>
              <a:gd name="connsiteY0" fmla="*/ 82569 h 2432069"/>
              <a:gd name="connsiteX1" fmla="*/ 0 w 2120900"/>
              <a:gd name="connsiteY1" fmla="*/ 1047769 h 2432069"/>
              <a:gd name="connsiteX2" fmla="*/ 25400 w 2120900"/>
              <a:gd name="connsiteY2" fmla="*/ 1155719 h 2432069"/>
              <a:gd name="connsiteX3" fmla="*/ 203200 w 2120900"/>
              <a:gd name="connsiteY3" fmla="*/ 1492269 h 2432069"/>
              <a:gd name="connsiteX4" fmla="*/ 298450 w 2120900"/>
              <a:gd name="connsiteY4" fmla="*/ 1657369 h 2432069"/>
              <a:gd name="connsiteX5" fmla="*/ 406400 w 2120900"/>
              <a:gd name="connsiteY5" fmla="*/ 1790719 h 2432069"/>
              <a:gd name="connsiteX6" fmla="*/ 590550 w 2120900"/>
              <a:gd name="connsiteY6" fmla="*/ 2063769 h 2432069"/>
              <a:gd name="connsiteX7" fmla="*/ 742950 w 2120900"/>
              <a:gd name="connsiteY7" fmla="*/ 2222519 h 2432069"/>
              <a:gd name="connsiteX8" fmla="*/ 793750 w 2120900"/>
              <a:gd name="connsiteY8" fmla="*/ 2292369 h 2432069"/>
              <a:gd name="connsiteX9" fmla="*/ 825500 w 2120900"/>
              <a:gd name="connsiteY9" fmla="*/ 2324119 h 2432069"/>
              <a:gd name="connsiteX10" fmla="*/ 863600 w 2120900"/>
              <a:gd name="connsiteY10" fmla="*/ 2368569 h 2432069"/>
              <a:gd name="connsiteX11" fmla="*/ 1073150 w 2120900"/>
              <a:gd name="connsiteY11" fmla="*/ 2432069 h 2432069"/>
              <a:gd name="connsiteX12" fmla="*/ 1117600 w 2120900"/>
              <a:gd name="connsiteY12" fmla="*/ 2349519 h 2432069"/>
              <a:gd name="connsiteX13" fmla="*/ 1136650 w 2120900"/>
              <a:gd name="connsiteY13" fmla="*/ 2311419 h 2432069"/>
              <a:gd name="connsiteX14" fmla="*/ 2120900 w 2120900"/>
              <a:gd name="connsiteY14" fmla="*/ 247669 h 2432069"/>
              <a:gd name="connsiteX15" fmla="*/ 1511300 w 2120900"/>
              <a:gd name="connsiteY15" fmla="*/ 6369 h 2432069"/>
              <a:gd name="connsiteX16" fmla="*/ 1409700 w 2120900"/>
              <a:gd name="connsiteY16" fmla="*/ 19 h 2432069"/>
              <a:gd name="connsiteX17" fmla="*/ 19050 w 2120900"/>
              <a:gd name="connsiteY17" fmla="*/ 82569 h 2432069"/>
              <a:gd name="connsiteX0" fmla="*/ 73025 w 2120900"/>
              <a:gd name="connsiteY0" fmla="*/ 209569 h 2432069"/>
              <a:gd name="connsiteX1" fmla="*/ 0 w 2120900"/>
              <a:gd name="connsiteY1" fmla="*/ 1047769 h 2432069"/>
              <a:gd name="connsiteX2" fmla="*/ 25400 w 2120900"/>
              <a:gd name="connsiteY2" fmla="*/ 1155719 h 2432069"/>
              <a:gd name="connsiteX3" fmla="*/ 203200 w 2120900"/>
              <a:gd name="connsiteY3" fmla="*/ 1492269 h 2432069"/>
              <a:gd name="connsiteX4" fmla="*/ 298450 w 2120900"/>
              <a:gd name="connsiteY4" fmla="*/ 1657369 h 2432069"/>
              <a:gd name="connsiteX5" fmla="*/ 406400 w 2120900"/>
              <a:gd name="connsiteY5" fmla="*/ 1790719 h 2432069"/>
              <a:gd name="connsiteX6" fmla="*/ 590550 w 2120900"/>
              <a:gd name="connsiteY6" fmla="*/ 2063769 h 2432069"/>
              <a:gd name="connsiteX7" fmla="*/ 742950 w 2120900"/>
              <a:gd name="connsiteY7" fmla="*/ 2222519 h 2432069"/>
              <a:gd name="connsiteX8" fmla="*/ 793750 w 2120900"/>
              <a:gd name="connsiteY8" fmla="*/ 2292369 h 2432069"/>
              <a:gd name="connsiteX9" fmla="*/ 825500 w 2120900"/>
              <a:gd name="connsiteY9" fmla="*/ 2324119 h 2432069"/>
              <a:gd name="connsiteX10" fmla="*/ 863600 w 2120900"/>
              <a:gd name="connsiteY10" fmla="*/ 2368569 h 2432069"/>
              <a:gd name="connsiteX11" fmla="*/ 1073150 w 2120900"/>
              <a:gd name="connsiteY11" fmla="*/ 2432069 h 2432069"/>
              <a:gd name="connsiteX12" fmla="*/ 1117600 w 2120900"/>
              <a:gd name="connsiteY12" fmla="*/ 2349519 h 2432069"/>
              <a:gd name="connsiteX13" fmla="*/ 1136650 w 2120900"/>
              <a:gd name="connsiteY13" fmla="*/ 2311419 h 2432069"/>
              <a:gd name="connsiteX14" fmla="*/ 2120900 w 2120900"/>
              <a:gd name="connsiteY14" fmla="*/ 247669 h 2432069"/>
              <a:gd name="connsiteX15" fmla="*/ 1511300 w 2120900"/>
              <a:gd name="connsiteY15" fmla="*/ 6369 h 2432069"/>
              <a:gd name="connsiteX16" fmla="*/ 1409700 w 2120900"/>
              <a:gd name="connsiteY16" fmla="*/ 19 h 2432069"/>
              <a:gd name="connsiteX17" fmla="*/ 73025 w 2120900"/>
              <a:gd name="connsiteY17" fmla="*/ 209569 h 2432069"/>
              <a:gd name="connsiteX0" fmla="*/ 0 w 2120900"/>
              <a:gd name="connsiteY0" fmla="*/ 101619 h 2432069"/>
              <a:gd name="connsiteX1" fmla="*/ 0 w 2120900"/>
              <a:gd name="connsiteY1" fmla="*/ 1047769 h 2432069"/>
              <a:gd name="connsiteX2" fmla="*/ 25400 w 2120900"/>
              <a:gd name="connsiteY2" fmla="*/ 1155719 h 2432069"/>
              <a:gd name="connsiteX3" fmla="*/ 203200 w 2120900"/>
              <a:gd name="connsiteY3" fmla="*/ 1492269 h 2432069"/>
              <a:gd name="connsiteX4" fmla="*/ 298450 w 2120900"/>
              <a:gd name="connsiteY4" fmla="*/ 1657369 h 2432069"/>
              <a:gd name="connsiteX5" fmla="*/ 406400 w 2120900"/>
              <a:gd name="connsiteY5" fmla="*/ 1790719 h 2432069"/>
              <a:gd name="connsiteX6" fmla="*/ 590550 w 2120900"/>
              <a:gd name="connsiteY6" fmla="*/ 2063769 h 2432069"/>
              <a:gd name="connsiteX7" fmla="*/ 742950 w 2120900"/>
              <a:gd name="connsiteY7" fmla="*/ 2222519 h 2432069"/>
              <a:gd name="connsiteX8" fmla="*/ 793750 w 2120900"/>
              <a:gd name="connsiteY8" fmla="*/ 2292369 h 2432069"/>
              <a:gd name="connsiteX9" fmla="*/ 825500 w 2120900"/>
              <a:gd name="connsiteY9" fmla="*/ 2324119 h 2432069"/>
              <a:gd name="connsiteX10" fmla="*/ 863600 w 2120900"/>
              <a:gd name="connsiteY10" fmla="*/ 2368569 h 2432069"/>
              <a:gd name="connsiteX11" fmla="*/ 1073150 w 2120900"/>
              <a:gd name="connsiteY11" fmla="*/ 2432069 h 2432069"/>
              <a:gd name="connsiteX12" fmla="*/ 1117600 w 2120900"/>
              <a:gd name="connsiteY12" fmla="*/ 2349519 h 2432069"/>
              <a:gd name="connsiteX13" fmla="*/ 1136650 w 2120900"/>
              <a:gd name="connsiteY13" fmla="*/ 2311419 h 2432069"/>
              <a:gd name="connsiteX14" fmla="*/ 2120900 w 2120900"/>
              <a:gd name="connsiteY14" fmla="*/ 247669 h 2432069"/>
              <a:gd name="connsiteX15" fmla="*/ 1511300 w 2120900"/>
              <a:gd name="connsiteY15" fmla="*/ 6369 h 2432069"/>
              <a:gd name="connsiteX16" fmla="*/ 1409700 w 2120900"/>
              <a:gd name="connsiteY16" fmla="*/ 19 h 2432069"/>
              <a:gd name="connsiteX17" fmla="*/ 0 w 2120900"/>
              <a:gd name="connsiteY17" fmla="*/ 101619 h 2432069"/>
              <a:gd name="connsiteX0" fmla="*/ 0 w 2120900"/>
              <a:gd name="connsiteY0" fmla="*/ 101619 h 2432069"/>
              <a:gd name="connsiteX1" fmla="*/ 0 w 2120900"/>
              <a:gd name="connsiteY1" fmla="*/ 1047769 h 2432069"/>
              <a:gd name="connsiteX2" fmla="*/ 25400 w 2120900"/>
              <a:gd name="connsiteY2" fmla="*/ 1155719 h 2432069"/>
              <a:gd name="connsiteX3" fmla="*/ 107950 w 2120900"/>
              <a:gd name="connsiteY3" fmla="*/ 1625619 h 2432069"/>
              <a:gd name="connsiteX4" fmla="*/ 298450 w 2120900"/>
              <a:gd name="connsiteY4" fmla="*/ 1657369 h 2432069"/>
              <a:gd name="connsiteX5" fmla="*/ 406400 w 2120900"/>
              <a:gd name="connsiteY5" fmla="*/ 1790719 h 2432069"/>
              <a:gd name="connsiteX6" fmla="*/ 590550 w 2120900"/>
              <a:gd name="connsiteY6" fmla="*/ 2063769 h 2432069"/>
              <a:gd name="connsiteX7" fmla="*/ 742950 w 2120900"/>
              <a:gd name="connsiteY7" fmla="*/ 2222519 h 2432069"/>
              <a:gd name="connsiteX8" fmla="*/ 793750 w 2120900"/>
              <a:gd name="connsiteY8" fmla="*/ 2292369 h 2432069"/>
              <a:gd name="connsiteX9" fmla="*/ 825500 w 2120900"/>
              <a:gd name="connsiteY9" fmla="*/ 2324119 h 2432069"/>
              <a:gd name="connsiteX10" fmla="*/ 863600 w 2120900"/>
              <a:gd name="connsiteY10" fmla="*/ 2368569 h 2432069"/>
              <a:gd name="connsiteX11" fmla="*/ 1073150 w 2120900"/>
              <a:gd name="connsiteY11" fmla="*/ 2432069 h 2432069"/>
              <a:gd name="connsiteX12" fmla="*/ 1117600 w 2120900"/>
              <a:gd name="connsiteY12" fmla="*/ 2349519 h 2432069"/>
              <a:gd name="connsiteX13" fmla="*/ 1136650 w 2120900"/>
              <a:gd name="connsiteY13" fmla="*/ 2311419 h 2432069"/>
              <a:gd name="connsiteX14" fmla="*/ 2120900 w 2120900"/>
              <a:gd name="connsiteY14" fmla="*/ 247669 h 2432069"/>
              <a:gd name="connsiteX15" fmla="*/ 1511300 w 2120900"/>
              <a:gd name="connsiteY15" fmla="*/ 6369 h 2432069"/>
              <a:gd name="connsiteX16" fmla="*/ 1409700 w 2120900"/>
              <a:gd name="connsiteY16" fmla="*/ 19 h 2432069"/>
              <a:gd name="connsiteX17" fmla="*/ 0 w 2120900"/>
              <a:gd name="connsiteY17" fmla="*/ 101619 h 2432069"/>
              <a:gd name="connsiteX0" fmla="*/ 6416 w 2127316"/>
              <a:gd name="connsiteY0" fmla="*/ 101619 h 2432069"/>
              <a:gd name="connsiteX1" fmla="*/ 6416 w 2127316"/>
              <a:gd name="connsiteY1" fmla="*/ 1047769 h 2432069"/>
              <a:gd name="connsiteX2" fmla="*/ 6416 w 2127316"/>
              <a:gd name="connsiteY2" fmla="*/ 1206519 h 2432069"/>
              <a:gd name="connsiteX3" fmla="*/ 114366 w 2127316"/>
              <a:gd name="connsiteY3" fmla="*/ 1625619 h 2432069"/>
              <a:gd name="connsiteX4" fmla="*/ 304866 w 2127316"/>
              <a:gd name="connsiteY4" fmla="*/ 1657369 h 2432069"/>
              <a:gd name="connsiteX5" fmla="*/ 412816 w 2127316"/>
              <a:gd name="connsiteY5" fmla="*/ 1790719 h 2432069"/>
              <a:gd name="connsiteX6" fmla="*/ 596966 w 2127316"/>
              <a:gd name="connsiteY6" fmla="*/ 2063769 h 2432069"/>
              <a:gd name="connsiteX7" fmla="*/ 749366 w 2127316"/>
              <a:gd name="connsiteY7" fmla="*/ 2222519 h 2432069"/>
              <a:gd name="connsiteX8" fmla="*/ 800166 w 2127316"/>
              <a:gd name="connsiteY8" fmla="*/ 2292369 h 2432069"/>
              <a:gd name="connsiteX9" fmla="*/ 831916 w 2127316"/>
              <a:gd name="connsiteY9" fmla="*/ 2324119 h 2432069"/>
              <a:gd name="connsiteX10" fmla="*/ 870016 w 2127316"/>
              <a:gd name="connsiteY10" fmla="*/ 2368569 h 2432069"/>
              <a:gd name="connsiteX11" fmla="*/ 1079566 w 2127316"/>
              <a:gd name="connsiteY11" fmla="*/ 2432069 h 2432069"/>
              <a:gd name="connsiteX12" fmla="*/ 1124016 w 2127316"/>
              <a:gd name="connsiteY12" fmla="*/ 2349519 h 2432069"/>
              <a:gd name="connsiteX13" fmla="*/ 1143066 w 2127316"/>
              <a:gd name="connsiteY13" fmla="*/ 2311419 h 2432069"/>
              <a:gd name="connsiteX14" fmla="*/ 2127316 w 2127316"/>
              <a:gd name="connsiteY14" fmla="*/ 247669 h 2432069"/>
              <a:gd name="connsiteX15" fmla="*/ 1517716 w 2127316"/>
              <a:gd name="connsiteY15" fmla="*/ 6369 h 2432069"/>
              <a:gd name="connsiteX16" fmla="*/ 1416116 w 2127316"/>
              <a:gd name="connsiteY16" fmla="*/ 19 h 2432069"/>
              <a:gd name="connsiteX17" fmla="*/ 6416 w 2127316"/>
              <a:gd name="connsiteY17" fmla="*/ 101619 h 2432069"/>
              <a:gd name="connsiteX0" fmla="*/ 12700 w 2133600"/>
              <a:gd name="connsiteY0" fmla="*/ 101619 h 2432069"/>
              <a:gd name="connsiteX1" fmla="*/ 0 w 2133600"/>
              <a:gd name="connsiteY1" fmla="*/ 885844 h 2432069"/>
              <a:gd name="connsiteX2" fmla="*/ 12700 w 2133600"/>
              <a:gd name="connsiteY2" fmla="*/ 1206519 h 2432069"/>
              <a:gd name="connsiteX3" fmla="*/ 120650 w 2133600"/>
              <a:gd name="connsiteY3" fmla="*/ 1625619 h 2432069"/>
              <a:gd name="connsiteX4" fmla="*/ 311150 w 2133600"/>
              <a:gd name="connsiteY4" fmla="*/ 1657369 h 2432069"/>
              <a:gd name="connsiteX5" fmla="*/ 419100 w 2133600"/>
              <a:gd name="connsiteY5" fmla="*/ 1790719 h 2432069"/>
              <a:gd name="connsiteX6" fmla="*/ 603250 w 2133600"/>
              <a:gd name="connsiteY6" fmla="*/ 2063769 h 2432069"/>
              <a:gd name="connsiteX7" fmla="*/ 755650 w 2133600"/>
              <a:gd name="connsiteY7" fmla="*/ 2222519 h 2432069"/>
              <a:gd name="connsiteX8" fmla="*/ 806450 w 2133600"/>
              <a:gd name="connsiteY8" fmla="*/ 2292369 h 2432069"/>
              <a:gd name="connsiteX9" fmla="*/ 838200 w 2133600"/>
              <a:gd name="connsiteY9" fmla="*/ 2324119 h 2432069"/>
              <a:gd name="connsiteX10" fmla="*/ 876300 w 2133600"/>
              <a:gd name="connsiteY10" fmla="*/ 2368569 h 2432069"/>
              <a:gd name="connsiteX11" fmla="*/ 1085850 w 2133600"/>
              <a:gd name="connsiteY11" fmla="*/ 2432069 h 2432069"/>
              <a:gd name="connsiteX12" fmla="*/ 1130300 w 2133600"/>
              <a:gd name="connsiteY12" fmla="*/ 2349519 h 2432069"/>
              <a:gd name="connsiteX13" fmla="*/ 1149350 w 2133600"/>
              <a:gd name="connsiteY13" fmla="*/ 2311419 h 2432069"/>
              <a:gd name="connsiteX14" fmla="*/ 2133600 w 2133600"/>
              <a:gd name="connsiteY14" fmla="*/ 247669 h 2432069"/>
              <a:gd name="connsiteX15" fmla="*/ 1524000 w 2133600"/>
              <a:gd name="connsiteY15" fmla="*/ 6369 h 2432069"/>
              <a:gd name="connsiteX16" fmla="*/ 1422400 w 2133600"/>
              <a:gd name="connsiteY16" fmla="*/ 19 h 2432069"/>
              <a:gd name="connsiteX17" fmla="*/ 12700 w 2133600"/>
              <a:gd name="connsiteY17" fmla="*/ 101619 h 2432069"/>
              <a:gd name="connsiteX0" fmla="*/ 12700 w 2133600"/>
              <a:gd name="connsiteY0" fmla="*/ 101619 h 2432069"/>
              <a:gd name="connsiteX1" fmla="*/ 0 w 2133600"/>
              <a:gd name="connsiteY1" fmla="*/ 885844 h 2432069"/>
              <a:gd name="connsiteX2" fmla="*/ 12700 w 2133600"/>
              <a:gd name="connsiteY2" fmla="*/ 1206519 h 2432069"/>
              <a:gd name="connsiteX3" fmla="*/ 120650 w 2133600"/>
              <a:gd name="connsiteY3" fmla="*/ 1625619 h 2432069"/>
              <a:gd name="connsiteX4" fmla="*/ 288925 w 2133600"/>
              <a:gd name="connsiteY4" fmla="*/ 1870094 h 2432069"/>
              <a:gd name="connsiteX5" fmla="*/ 419100 w 2133600"/>
              <a:gd name="connsiteY5" fmla="*/ 1790719 h 2432069"/>
              <a:gd name="connsiteX6" fmla="*/ 603250 w 2133600"/>
              <a:gd name="connsiteY6" fmla="*/ 2063769 h 2432069"/>
              <a:gd name="connsiteX7" fmla="*/ 755650 w 2133600"/>
              <a:gd name="connsiteY7" fmla="*/ 2222519 h 2432069"/>
              <a:gd name="connsiteX8" fmla="*/ 806450 w 2133600"/>
              <a:gd name="connsiteY8" fmla="*/ 2292369 h 2432069"/>
              <a:gd name="connsiteX9" fmla="*/ 838200 w 2133600"/>
              <a:gd name="connsiteY9" fmla="*/ 2324119 h 2432069"/>
              <a:gd name="connsiteX10" fmla="*/ 876300 w 2133600"/>
              <a:gd name="connsiteY10" fmla="*/ 2368569 h 2432069"/>
              <a:gd name="connsiteX11" fmla="*/ 1085850 w 2133600"/>
              <a:gd name="connsiteY11" fmla="*/ 2432069 h 2432069"/>
              <a:gd name="connsiteX12" fmla="*/ 1130300 w 2133600"/>
              <a:gd name="connsiteY12" fmla="*/ 2349519 h 2432069"/>
              <a:gd name="connsiteX13" fmla="*/ 1149350 w 2133600"/>
              <a:gd name="connsiteY13" fmla="*/ 2311419 h 2432069"/>
              <a:gd name="connsiteX14" fmla="*/ 2133600 w 2133600"/>
              <a:gd name="connsiteY14" fmla="*/ 247669 h 2432069"/>
              <a:gd name="connsiteX15" fmla="*/ 1524000 w 2133600"/>
              <a:gd name="connsiteY15" fmla="*/ 6369 h 2432069"/>
              <a:gd name="connsiteX16" fmla="*/ 1422400 w 2133600"/>
              <a:gd name="connsiteY16" fmla="*/ 19 h 2432069"/>
              <a:gd name="connsiteX17" fmla="*/ 12700 w 2133600"/>
              <a:gd name="connsiteY17" fmla="*/ 101619 h 2432069"/>
              <a:gd name="connsiteX0" fmla="*/ 12700 w 2133600"/>
              <a:gd name="connsiteY0" fmla="*/ 101619 h 2432069"/>
              <a:gd name="connsiteX1" fmla="*/ 0 w 2133600"/>
              <a:gd name="connsiteY1" fmla="*/ 885844 h 2432069"/>
              <a:gd name="connsiteX2" fmla="*/ 12700 w 2133600"/>
              <a:gd name="connsiteY2" fmla="*/ 1206519 h 2432069"/>
              <a:gd name="connsiteX3" fmla="*/ 120650 w 2133600"/>
              <a:gd name="connsiteY3" fmla="*/ 1625619 h 2432069"/>
              <a:gd name="connsiteX4" fmla="*/ 288925 w 2133600"/>
              <a:gd name="connsiteY4" fmla="*/ 1870094 h 2432069"/>
              <a:gd name="connsiteX5" fmla="*/ 463550 w 2133600"/>
              <a:gd name="connsiteY5" fmla="*/ 2041544 h 2432069"/>
              <a:gd name="connsiteX6" fmla="*/ 603250 w 2133600"/>
              <a:gd name="connsiteY6" fmla="*/ 2063769 h 2432069"/>
              <a:gd name="connsiteX7" fmla="*/ 755650 w 2133600"/>
              <a:gd name="connsiteY7" fmla="*/ 2222519 h 2432069"/>
              <a:gd name="connsiteX8" fmla="*/ 806450 w 2133600"/>
              <a:gd name="connsiteY8" fmla="*/ 2292369 h 2432069"/>
              <a:gd name="connsiteX9" fmla="*/ 838200 w 2133600"/>
              <a:gd name="connsiteY9" fmla="*/ 2324119 h 2432069"/>
              <a:gd name="connsiteX10" fmla="*/ 876300 w 2133600"/>
              <a:gd name="connsiteY10" fmla="*/ 2368569 h 2432069"/>
              <a:gd name="connsiteX11" fmla="*/ 1085850 w 2133600"/>
              <a:gd name="connsiteY11" fmla="*/ 2432069 h 2432069"/>
              <a:gd name="connsiteX12" fmla="*/ 1130300 w 2133600"/>
              <a:gd name="connsiteY12" fmla="*/ 2349519 h 2432069"/>
              <a:gd name="connsiteX13" fmla="*/ 1149350 w 2133600"/>
              <a:gd name="connsiteY13" fmla="*/ 2311419 h 2432069"/>
              <a:gd name="connsiteX14" fmla="*/ 2133600 w 2133600"/>
              <a:gd name="connsiteY14" fmla="*/ 247669 h 2432069"/>
              <a:gd name="connsiteX15" fmla="*/ 1524000 w 2133600"/>
              <a:gd name="connsiteY15" fmla="*/ 6369 h 2432069"/>
              <a:gd name="connsiteX16" fmla="*/ 1422400 w 2133600"/>
              <a:gd name="connsiteY16" fmla="*/ 19 h 2432069"/>
              <a:gd name="connsiteX17" fmla="*/ 12700 w 2133600"/>
              <a:gd name="connsiteY17" fmla="*/ 101619 h 2432069"/>
              <a:gd name="connsiteX0" fmla="*/ 12700 w 2133600"/>
              <a:gd name="connsiteY0" fmla="*/ 101619 h 2432069"/>
              <a:gd name="connsiteX1" fmla="*/ 0 w 2133600"/>
              <a:gd name="connsiteY1" fmla="*/ 885844 h 2432069"/>
              <a:gd name="connsiteX2" fmla="*/ 12700 w 2133600"/>
              <a:gd name="connsiteY2" fmla="*/ 1206519 h 2432069"/>
              <a:gd name="connsiteX3" fmla="*/ 120650 w 2133600"/>
              <a:gd name="connsiteY3" fmla="*/ 1625619 h 2432069"/>
              <a:gd name="connsiteX4" fmla="*/ 288925 w 2133600"/>
              <a:gd name="connsiteY4" fmla="*/ 1870094 h 2432069"/>
              <a:gd name="connsiteX5" fmla="*/ 463550 w 2133600"/>
              <a:gd name="connsiteY5" fmla="*/ 2041544 h 2432069"/>
              <a:gd name="connsiteX6" fmla="*/ 619125 w 2133600"/>
              <a:gd name="connsiteY6" fmla="*/ 2190769 h 2432069"/>
              <a:gd name="connsiteX7" fmla="*/ 755650 w 2133600"/>
              <a:gd name="connsiteY7" fmla="*/ 2222519 h 2432069"/>
              <a:gd name="connsiteX8" fmla="*/ 806450 w 2133600"/>
              <a:gd name="connsiteY8" fmla="*/ 2292369 h 2432069"/>
              <a:gd name="connsiteX9" fmla="*/ 838200 w 2133600"/>
              <a:gd name="connsiteY9" fmla="*/ 2324119 h 2432069"/>
              <a:gd name="connsiteX10" fmla="*/ 876300 w 2133600"/>
              <a:gd name="connsiteY10" fmla="*/ 2368569 h 2432069"/>
              <a:gd name="connsiteX11" fmla="*/ 1085850 w 2133600"/>
              <a:gd name="connsiteY11" fmla="*/ 2432069 h 2432069"/>
              <a:gd name="connsiteX12" fmla="*/ 1130300 w 2133600"/>
              <a:gd name="connsiteY12" fmla="*/ 2349519 h 2432069"/>
              <a:gd name="connsiteX13" fmla="*/ 1149350 w 2133600"/>
              <a:gd name="connsiteY13" fmla="*/ 2311419 h 2432069"/>
              <a:gd name="connsiteX14" fmla="*/ 2133600 w 2133600"/>
              <a:gd name="connsiteY14" fmla="*/ 247669 h 2432069"/>
              <a:gd name="connsiteX15" fmla="*/ 1524000 w 2133600"/>
              <a:gd name="connsiteY15" fmla="*/ 6369 h 2432069"/>
              <a:gd name="connsiteX16" fmla="*/ 1422400 w 2133600"/>
              <a:gd name="connsiteY16" fmla="*/ 19 h 2432069"/>
              <a:gd name="connsiteX17" fmla="*/ 12700 w 2133600"/>
              <a:gd name="connsiteY17" fmla="*/ 101619 h 2432069"/>
              <a:gd name="connsiteX0" fmla="*/ 12700 w 2133600"/>
              <a:gd name="connsiteY0" fmla="*/ 101619 h 2432069"/>
              <a:gd name="connsiteX1" fmla="*/ 0 w 2133600"/>
              <a:gd name="connsiteY1" fmla="*/ 885844 h 2432069"/>
              <a:gd name="connsiteX2" fmla="*/ 12700 w 2133600"/>
              <a:gd name="connsiteY2" fmla="*/ 1206519 h 2432069"/>
              <a:gd name="connsiteX3" fmla="*/ 120650 w 2133600"/>
              <a:gd name="connsiteY3" fmla="*/ 1625619 h 2432069"/>
              <a:gd name="connsiteX4" fmla="*/ 288925 w 2133600"/>
              <a:gd name="connsiteY4" fmla="*/ 1870094 h 2432069"/>
              <a:gd name="connsiteX5" fmla="*/ 463550 w 2133600"/>
              <a:gd name="connsiteY5" fmla="*/ 2041544 h 2432069"/>
              <a:gd name="connsiteX6" fmla="*/ 619125 w 2133600"/>
              <a:gd name="connsiteY6" fmla="*/ 2190769 h 2432069"/>
              <a:gd name="connsiteX7" fmla="*/ 806450 w 2133600"/>
              <a:gd name="connsiteY7" fmla="*/ 2292369 h 2432069"/>
              <a:gd name="connsiteX8" fmla="*/ 838200 w 2133600"/>
              <a:gd name="connsiteY8" fmla="*/ 2324119 h 2432069"/>
              <a:gd name="connsiteX9" fmla="*/ 876300 w 2133600"/>
              <a:gd name="connsiteY9" fmla="*/ 2368569 h 2432069"/>
              <a:gd name="connsiteX10" fmla="*/ 1085850 w 2133600"/>
              <a:gd name="connsiteY10" fmla="*/ 2432069 h 2432069"/>
              <a:gd name="connsiteX11" fmla="*/ 1130300 w 2133600"/>
              <a:gd name="connsiteY11" fmla="*/ 2349519 h 2432069"/>
              <a:gd name="connsiteX12" fmla="*/ 1149350 w 2133600"/>
              <a:gd name="connsiteY12" fmla="*/ 2311419 h 2432069"/>
              <a:gd name="connsiteX13" fmla="*/ 2133600 w 2133600"/>
              <a:gd name="connsiteY13" fmla="*/ 247669 h 2432069"/>
              <a:gd name="connsiteX14" fmla="*/ 1524000 w 2133600"/>
              <a:gd name="connsiteY14" fmla="*/ 6369 h 2432069"/>
              <a:gd name="connsiteX15" fmla="*/ 1422400 w 2133600"/>
              <a:gd name="connsiteY15" fmla="*/ 19 h 2432069"/>
              <a:gd name="connsiteX16" fmla="*/ 12700 w 2133600"/>
              <a:gd name="connsiteY16" fmla="*/ 101619 h 2432069"/>
              <a:gd name="connsiteX0" fmla="*/ 12700 w 2133600"/>
              <a:gd name="connsiteY0" fmla="*/ 101619 h 2432069"/>
              <a:gd name="connsiteX1" fmla="*/ 0 w 2133600"/>
              <a:gd name="connsiteY1" fmla="*/ 885844 h 2432069"/>
              <a:gd name="connsiteX2" fmla="*/ 12700 w 2133600"/>
              <a:gd name="connsiteY2" fmla="*/ 1206519 h 2432069"/>
              <a:gd name="connsiteX3" fmla="*/ 120650 w 2133600"/>
              <a:gd name="connsiteY3" fmla="*/ 1625619 h 2432069"/>
              <a:gd name="connsiteX4" fmla="*/ 288925 w 2133600"/>
              <a:gd name="connsiteY4" fmla="*/ 1870094 h 2432069"/>
              <a:gd name="connsiteX5" fmla="*/ 463550 w 2133600"/>
              <a:gd name="connsiteY5" fmla="*/ 2041544 h 2432069"/>
              <a:gd name="connsiteX6" fmla="*/ 619125 w 2133600"/>
              <a:gd name="connsiteY6" fmla="*/ 2190769 h 2432069"/>
              <a:gd name="connsiteX7" fmla="*/ 838200 w 2133600"/>
              <a:gd name="connsiteY7" fmla="*/ 2324119 h 2432069"/>
              <a:gd name="connsiteX8" fmla="*/ 876300 w 2133600"/>
              <a:gd name="connsiteY8" fmla="*/ 2368569 h 2432069"/>
              <a:gd name="connsiteX9" fmla="*/ 1085850 w 2133600"/>
              <a:gd name="connsiteY9" fmla="*/ 2432069 h 2432069"/>
              <a:gd name="connsiteX10" fmla="*/ 1130300 w 2133600"/>
              <a:gd name="connsiteY10" fmla="*/ 2349519 h 2432069"/>
              <a:gd name="connsiteX11" fmla="*/ 1149350 w 2133600"/>
              <a:gd name="connsiteY11" fmla="*/ 2311419 h 2432069"/>
              <a:gd name="connsiteX12" fmla="*/ 2133600 w 2133600"/>
              <a:gd name="connsiteY12" fmla="*/ 247669 h 2432069"/>
              <a:gd name="connsiteX13" fmla="*/ 1524000 w 2133600"/>
              <a:gd name="connsiteY13" fmla="*/ 6369 h 2432069"/>
              <a:gd name="connsiteX14" fmla="*/ 1422400 w 2133600"/>
              <a:gd name="connsiteY14" fmla="*/ 19 h 2432069"/>
              <a:gd name="connsiteX15" fmla="*/ 12700 w 2133600"/>
              <a:gd name="connsiteY15" fmla="*/ 101619 h 2432069"/>
              <a:gd name="connsiteX0" fmla="*/ 12700 w 2133600"/>
              <a:gd name="connsiteY0" fmla="*/ 101619 h 2432069"/>
              <a:gd name="connsiteX1" fmla="*/ 0 w 2133600"/>
              <a:gd name="connsiteY1" fmla="*/ 885844 h 2432069"/>
              <a:gd name="connsiteX2" fmla="*/ 12700 w 2133600"/>
              <a:gd name="connsiteY2" fmla="*/ 1206519 h 2432069"/>
              <a:gd name="connsiteX3" fmla="*/ 120650 w 2133600"/>
              <a:gd name="connsiteY3" fmla="*/ 1625619 h 2432069"/>
              <a:gd name="connsiteX4" fmla="*/ 288925 w 2133600"/>
              <a:gd name="connsiteY4" fmla="*/ 1870094 h 2432069"/>
              <a:gd name="connsiteX5" fmla="*/ 463550 w 2133600"/>
              <a:gd name="connsiteY5" fmla="*/ 2041544 h 2432069"/>
              <a:gd name="connsiteX6" fmla="*/ 619125 w 2133600"/>
              <a:gd name="connsiteY6" fmla="*/ 2190769 h 2432069"/>
              <a:gd name="connsiteX7" fmla="*/ 876300 w 2133600"/>
              <a:gd name="connsiteY7" fmla="*/ 2368569 h 2432069"/>
              <a:gd name="connsiteX8" fmla="*/ 1085850 w 2133600"/>
              <a:gd name="connsiteY8" fmla="*/ 2432069 h 2432069"/>
              <a:gd name="connsiteX9" fmla="*/ 1130300 w 2133600"/>
              <a:gd name="connsiteY9" fmla="*/ 2349519 h 2432069"/>
              <a:gd name="connsiteX10" fmla="*/ 1149350 w 2133600"/>
              <a:gd name="connsiteY10" fmla="*/ 2311419 h 2432069"/>
              <a:gd name="connsiteX11" fmla="*/ 2133600 w 2133600"/>
              <a:gd name="connsiteY11" fmla="*/ 247669 h 2432069"/>
              <a:gd name="connsiteX12" fmla="*/ 1524000 w 2133600"/>
              <a:gd name="connsiteY12" fmla="*/ 6369 h 2432069"/>
              <a:gd name="connsiteX13" fmla="*/ 1422400 w 2133600"/>
              <a:gd name="connsiteY13" fmla="*/ 19 h 2432069"/>
              <a:gd name="connsiteX14" fmla="*/ 12700 w 2133600"/>
              <a:gd name="connsiteY14" fmla="*/ 101619 h 2432069"/>
              <a:gd name="connsiteX0" fmla="*/ 12700 w 2133600"/>
              <a:gd name="connsiteY0" fmla="*/ 101619 h 2473344"/>
              <a:gd name="connsiteX1" fmla="*/ 0 w 2133600"/>
              <a:gd name="connsiteY1" fmla="*/ 885844 h 2473344"/>
              <a:gd name="connsiteX2" fmla="*/ 12700 w 2133600"/>
              <a:gd name="connsiteY2" fmla="*/ 1206519 h 2473344"/>
              <a:gd name="connsiteX3" fmla="*/ 120650 w 2133600"/>
              <a:gd name="connsiteY3" fmla="*/ 1625619 h 2473344"/>
              <a:gd name="connsiteX4" fmla="*/ 288925 w 2133600"/>
              <a:gd name="connsiteY4" fmla="*/ 1870094 h 2473344"/>
              <a:gd name="connsiteX5" fmla="*/ 463550 w 2133600"/>
              <a:gd name="connsiteY5" fmla="*/ 2041544 h 2473344"/>
              <a:gd name="connsiteX6" fmla="*/ 619125 w 2133600"/>
              <a:gd name="connsiteY6" fmla="*/ 2190769 h 2473344"/>
              <a:gd name="connsiteX7" fmla="*/ 876300 w 2133600"/>
              <a:gd name="connsiteY7" fmla="*/ 2368569 h 2473344"/>
              <a:gd name="connsiteX8" fmla="*/ 1069975 w 2133600"/>
              <a:gd name="connsiteY8" fmla="*/ 2473344 h 2473344"/>
              <a:gd name="connsiteX9" fmla="*/ 1130300 w 2133600"/>
              <a:gd name="connsiteY9" fmla="*/ 2349519 h 2473344"/>
              <a:gd name="connsiteX10" fmla="*/ 1149350 w 2133600"/>
              <a:gd name="connsiteY10" fmla="*/ 2311419 h 2473344"/>
              <a:gd name="connsiteX11" fmla="*/ 2133600 w 2133600"/>
              <a:gd name="connsiteY11" fmla="*/ 247669 h 2473344"/>
              <a:gd name="connsiteX12" fmla="*/ 1524000 w 2133600"/>
              <a:gd name="connsiteY12" fmla="*/ 6369 h 2473344"/>
              <a:gd name="connsiteX13" fmla="*/ 1422400 w 2133600"/>
              <a:gd name="connsiteY13" fmla="*/ 19 h 2473344"/>
              <a:gd name="connsiteX14" fmla="*/ 12700 w 2133600"/>
              <a:gd name="connsiteY14" fmla="*/ 101619 h 2473344"/>
              <a:gd name="connsiteX0" fmla="*/ 12700 w 2133600"/>
              <a:gd name="connsiteY0" fmla="*/ 101619 h 2486044"/>
              <a:gd name="connsiteX1" fmla="*/ 0 w 2133600"/>
              <a:gd name="connsiteY1" fmla="*/ 885844 h 2486044"/>
              <a:gd name="connsiteX2" fmla="*/ 12700 w 2133600"/>
              <a:gd name="connsiteY2" fmla="*/ 1206519 h 2486044"/>
              <a:gd name="connsiteX3" fmla="*/ 120650 w 2133600"/>
              <a:gd name="connsiteY3" fmla="*/ 1625619 h 2486044"/>
              <a:gd name="connsiteX4" fmla="*/ 288925 w 2133600"/>
              <a:gd name="connsiteY4" fmla="*/ 1870094 h 2486044"/>
              <a:gd name="connsiteX5" fmla="*/ 463550 w 2133600"/>
              <a:gd name="connsiteY5" fmla="*/ 2041544 h 2486044"/>
              <a:gd name="connsiteX6" fmla="*/ 619125 w 2133600"/>
              <a:gd name="connsiteY6" fmla="*/ 2190769 h 2486044"/>
              <a:gd name="connsiteX7" fmla="*/ 876300 w 2133600"/>
              <a:gd name="connsiteY7" fmla="*/ 2368569 h 2486044"/>
              <a:gd name="connsiteX8" fmla="*/ 1101725 w 2133600"/>
              <a:gd name="connsiteY8" fmla="*/ 2486044 h 2486044"/>
              <a:gd name="connsiteX9" fmla="*/ 1130300 w 2133600"/>
              <a:gd name="connsiteY9" fmla="*/ 2349519 h 2486044"/>
              <a:gd name="connsiteX10" fmla="*/ 1149350 w 2133600"/>
              <a:gd name="connsiteY10" fmla="*/ 2311419 h 2486044"/>
              <a:gd name="connsiteX11" fmla="*/ 2133600 w 2133600"/>
              <a:gd name="connsiteY11" fmla="*/ 247669 h 2486044"/>
              <a:gd name="connsiteX12" fmla="*/ 1524000 w 2133600"/>
              <a:gd name="connsiteY12" fmla="*/ 6369 h 2486044"/>
              <a:gd name="connsiteX13" fmla="*/ 1422400 w 2133600"/>
              <a:gd name="connsiteY13" fmla="*/ 19 h 2486044"/>
              <a:gd name="connsiteX14" fmla="*/ 12700 w 2133600"/>
              <a:gd name="connsiteY14" fmla="*/ 101619 h 2486044"/>
              <a:gd name="connsiteX0" fmla="*/ 12700 w 2133600"/>
              <a:gd name="connsiteY0" fmla="*/ 101619 h 2536765"/>
              <a:gd name="connsiteX1" fmla="*/ 0 w 2133600"/>
              <a:gd name="connsiteY1" fmla="*/ 885844 h 2536765"/>
              <a:gd name="connsiteX2" fmla="*/ 12700 w 2133600"/>
              <a:gd name="connsiteY2" fmla="*/ 1206519 h 2536765"/>
              <a:gd name="connsiteX3" fmla="*/ 120650 w 2133600"/>
              <a:gd name="connsiteY3" fmla="*/ 1625619 h 2536765"/>
              <a:gd name="connsiteX4" fmla="*/ 288925 w 2133600"/>
              <a:gd name="connsiteY4" fmla="*/ 1870094 h 2536765"/>
              <a:gd name="connsiteX5" fmla="*/ 463550 w 2133600"/>
              <a:gd name="connsiteY5" fmla="*/ 2041544 h 2536765"/>
              <a:gd name="connsiteX6" fmla="*/ 619125 w 2133600"/>
              <a:gd name="connsiteY6" fmla="*/ 2190769 h 2536765"/>
              <a:gd name="connsiteX7" fmla="*/ 876300 w 2133600"/>
              <a:gd name="connsiteY7" fmla="*/ 2368569 h 2536765"/>
              <a:gd name="connsiteX8" fmla="*/ 1101725 w 2133600"/>
              <a:gd name="connsiteY8" fmla="*/ 2486044 h 2536765"/>
              <a:gd name="connsiteX9" fmla="*/ 1130300 w 2133600"/>
              <a:gd name="connsiteY9" fmla="*/ 2349519 h 2536765"/>
              <a:gd name="connsiteX10" fmla="*/ 2133600 w 2133600"/>
              <a:gd name="connsiteY10" fmla="*/ 247669 h 2536765"/>
              <a:gd name="connsiteX11" fmla="*/ 1524000 w 2133600"/>
              <a:gd name="connsiteY11" fmla="*/ 6369 h 2536765"/>
              <a:gd name="connsiteX12" fmla="*/ 1422400 w 2133600"/>
              <a:gd name="connsiteY12" fmla="*/ 19 h 2536765"/>
              <a:gd name="connsiteX13" fmla="*/ 12700 w 2133600"/>
              <a:gd name="connsiteY13" fmla="*/ 101619 h 2536765"/>
              <a:gd name="connsiteX0" fmla="*/ 12700 w 2133600"/>
              <a:gd name="connsiteY0" fmla="*/ 101619 h 2486044"/>
              <a:gd name="connsiteX1" fmla="*/ 0 w 2133600"/>
              <a:gd name="connsiteY1" fmla="*/ 885844 h 2486044"/>
              <a:gd name="connsiteX2" fmla="*/ 12700 w 2133600"/>
              <a:gd name="connsiteY2" fmla="*/ 1206519 h 2486044"/>
              <a:gd name="connsiteX3" fmla="*/ 120650 w 2133600"/>
              <a:gd name="connsiteY3" fmla="*/ 1625619 h 2486044"/>
              <a:gd name="connsiteX4" fmla="*/ 288925 w 2133600"/>
              <a:gd name="connsiteY4" fmla="*/ 1870094 h 2486044"/>
              <a:gd name="connsiteX5" fmla="*/ 463550 w 2133600"/>
              <a:gd name="connsiteY5" fmla="*/ 2041544 h 2486044"/>
              <a:gd name="connsiteX6" fmla="*/ 619125 w 2133600"/>
              <a:gd name="connsiteY6" fmla="*/ 2190769 h 2486044"/>
              <a:gd name="connsiteX7" fmla="*/ 876300 w 2133600"/>
              <a:gd name="connsiteY7" fmla="*/ 2368569 h 2486044"/>
              <a:gd name="connsiteX8" fmla="*/ 1101725 w 2133600"/>
              <a:gd name="connsiteY8" fmla="*/ 2486044 h 2486044"/>
              <a:gd name="connsiteX9" fmla="*/ 2133600 w 2133600"/>
              <a:gd name="connsiteY9" fmla="*/ 247669 h 2486044"/>
              <a:gd name="connsiteX10" fmla="*/ 1524000 w 2133600"/>
              <a:gd name="connsiteY10" fmla="*/ 6369 h 2486044"/>
              <a:gd name="connsiteX11" fmla="*/ 1422400 w 2133600"/>
              <a:gd name="connsiteY11" fmla="*/ 19 h 2486044"/>
              <a:gd name="connsiteX12" fmla="*/ 12700 w 2133600"/>
              <a:gd name="connsiteY12" fmla="*/ 101619 h 2486044"/>
              <a:gd name="connsiteX0" fmla="*/ 12700 w 2133600"/>
              <a:gd name="connsiteY0" fmla="*/ 101619 h 2486044"/>
              <a:gd name="connsiteX1" fmla="*/ 0 w 2133600"/>
              <a:gd name="connsiteY1" fmla="*/ 885844 h 2486044"/>
              <a:gd name="connsiteX2" fmla="*/ 12700 w 2133600"/>
              <a:gd name="connsiteY2" fmla="*/ 1206519 h 2486044"/>
              <a:gd name="connsiteX3" fmla="*/ 120650 w 2133600"/>
              <a:gd name="connsiteY3" fmla="*/ 1625619 h 2486044"/>
              <a:gd name="connsiteX4" fmla="*/ 288925 w 2133600"/>
              <a:gd name="connsiteY4" fmla="*/ 1870094 h 2486044"/>
              <a:gd name="connsiteX5" fmla="*/ 463550 w 2133600"/>
              <a:gd name="connsiteY5" fmla="*/ 2041544 h 2486044"/>
              <a:gd name="connsiteX6" fmla="*/ 619125 w 2133600"/>
              <a:gd name="connsiteY6" fmla="*/ 2190769 h 2486044"/>
              <a:gd name="connsiteX7" fmla="*/ 876300 w 2133600"/>
              <a:gd name="connsiteY7" fmla="*/ 2368569 h 2486044"/>
              <a:gd name="connsiteX8" fmla="*/ 1101725 w 2133600"/>
              <a:gd name="connsiteY8" fmla="*/ 2486044 h 2486044"/>
              <a:gd name="connsiteX9" fmla="*/ 2133600 w 2133600"/>
              <a:gd name="connsiteY9" fmla="*/ 247669 h 2486044"/>
              <a:gd name="connsiteX10" fmla="*/ 1524000 w 2133600"/>
              <a:gd name="connsiteY10" fmla="*/ 6369 h 2486044"/>
              <a:gd name="connsiteX11" fmla="*/ 1422400 w 2133600"/>
              <a:gd name="connsiteY11" fmla="*/ 19 h 2486044"/>
              <a:gd name="connsiteX12" fmla="*/ 12700 w 2133600"/>
              <a:gd name="connsiteY12" fmla="*/ 101619 h 2486044"/>
              <a:gd name="connsiteX0" fmla="*/ 12700 w 2133600"/>
              <a:gd name="connsiteY0" fmla="*/ 101619 h 2466994"/>
              <a:gd name="connsiteX1" fmla="*/ 0 w 2133600"/>
              <a:gd name="connsiteY1" fmla="*/ 885844 h 2466994"/>
              <a:gd name="connsiteX2" fmla="*/ 12700 w 2133600"/>
              <a:gd name="connsiteY2" fmla="*/ 1206519 h 2466994"/>
              <a:gd name="connsiteX3" fmla="*/ 120650 w 2133600"/>
              <a:gd name="connsiteY3" fmla="*/ 1625619 h 2466994"/>
              <a:gd name="connsiteX4" fmla="*/ 288925 w 2133600"/>
              <a:gd name="connsiteY4" fmla="*/ 1870094 h 2466994"/>
              <a:gd name="connsiteX5" fmla="*/ 463550 w 2133600"/>
              <a:gd name="connsiteY5" fmla="*/ 2041544 h 2466994"/>
              <a:gd name="connsiteX6" fmla="*/ 619125 w 2133600"/>
              <a:gd name="connsiteY6" fmla="*/ 2190769 h 2466994"/>
              <a:gd name="connsiteX7" fmla="*/ 876300 w 2133600"/>
              <a:gd name="connsiteY7" fmla="*/ 2368569 h 2466994"/>
              <a:gd name="connsiteX8" fmla="*/ 1095375 w 2133600"/>
              <a:gd name="connsiteY8" fmla="*/ 2466994 h 2466994"/>
              <a:gd name="connsiteX9" fmla="*/ 2133600 w 2133600"/>
              <a:gd name="connsiteY9" fmla="*/ 247669 h 2466994"/>
              <a:gd name="connsiteX10" fmla="*/ 1524000 w 2133600"/>
              <a:gd name="connsiteY10" fmla="*/ 6369 h 2466994"/>
              <a:gd name="connsiteX11" fmla="*/ 1422400 w 2133600"/>
              <a:gd name="connsiteY11" fmla="*/ 19 h 2466994"/>
              <a:gd name="connsiteX12" fmla="*/ 12700 w 2133600"/>
              <a:gd name="connsiteY12" fmla="*/ 101619 h 2466994"/>
              <a:gd name="connsiteX0" fmla="*/ 12700 w 2133600"/>
              <a:gd name="connsiteY0" fmla="*/ 101619 h 2466994"/>
              <a:gd name="connsiteX1" fmla="*/ 0 w 2133600"/>
              <a:gd name="connsiteY1" fmla="*/ 885844 h 2466994"/>
              <a:gd name="connsiteX2" fmla="*/ 12700 w 2133600"/>
              <a:gd name="connsiteY2" fmla="*/ 1206519 h 2466994"/>
              <a:gd name="connsiteX3" fmla="*/ 120650 w 2133600"/>
              <a:gd name="connsiteY3" fmla="*/ 1625619 h 2466994"/>
              <a:gd name="connsiteX4" fmla="*/ 288925 w 2133600"/>
              <a:gd name="connsiteY4" fmla="*/ 1870094 h 2466994"/>
              <a:gd name="connsiteX5" fmla="*/ 463550 w 2133600"/>
              <a:gd name="connsiteY5" fmla="*/ 2041544 h 2466994"/>
              <a:gd name="connsiteX6" fmla="*/ 619125 w 2133600"/>
              <a:gd name="connsiteY6" fmla="*/ 2190769 h 2466994"/>
              <a:gd name="connsiteX7" fmla="*/ 876300 w 2133600"/>
              <a:gd name="connsiteY7" fmla="*/ 2368569 h 2466994"/>
              <a:gd name="connsiteX8" fmla="*/ 1095375 w 2133600"/>
              <a:gd name="connsiteY8" fmla="*/ 2466994 h 2466994"/>
              <a:gd name="connsiteX9" fmla="*/ 2133600 w 2133600"/>
              <a:gd name="connsiteY9" fmla="*/ 247669 h 2466994"/>
              <a:gd name="connsiteX10" fmla="*/ 1524000 w 2133600"/>
              <a:gd name="connsiteY10" fmla="*/ 6369 h 2466994"/>
              <a:gd name="connsiteX11" fmla="*/ 1422400 w 2133600"/>
              <a:gd name="connsiteY11" fmla="*/ 19 h 2466994"/>
              <a:gd name="connsiteX12" fmla="*/ 12700 w 2133600"/>
              <a:gd name="connsiteY12" fmla="*/ 101619 h 2466994"/>
              <a:gd name="connsiteX0" fmla="*/ 12700 w 2133600"/>
              <a:gd name="connsiteY0" fmla="*/ 101619 h 2466994"/>
              <a:gd name="connsiteX1" fmla="*/ 0 w 2133600"/>
              <a:gd name="connsiteY1" fmla="*/ 885844 h 2466994"/>
              <a:gd name="connsiteX2" fmla="*/ 12700 w 2133600"/>
              <a:gd name="connsiteY2" fmla="*/ 1206519 h 2466994"/>
              <a:gd name="connsiteX3" fmla="*/ 120650 w 2133600"/>
              <a:gd name="connsiteY3" fmla="*/ 1625619 h 2466994"/>
              <a:gd name="connsiteX4" fmla="*/ 288925 w 2133600"/>
              <a:gd name="connsiteY4" fmla="*/ 1870094 h 2466994"/>
              <a:gd name="connsiteX5" fmla="*/ 441325 w 2133600"/>
              <a:gd name="connsiteY5" fmla="*/ 2051069 h 2466994"/>
              <a:gd name="connsiteX6" fmla="*/ 619125 w 2133600"/>
              <a:gd name="connsiteY6" fmla="*/ 2190769 h 2466994"/>
              <a:gd name="connsiteX7" fmla="*/ 876300 w 2133600"/>
              <a:gd name="connsiteY7" fmla="*/ 2368569 h 2466994"/>
              <a:gd name="connsiteX8" fmla="*/ 1095375 w 2133600"/>
              <a:gd name="connsiteY8" fmla="*/ 2466994 h 2466994"/>
              <a:gd name="connsiteX9" fmla="*/ 2133600 w 2133600"/>
              <a:gd name="connsiteY9" fmla="*/ 247669 h 2466994"/>
              <a:gd name="connsiteX10" fmla="*/ 1524000 w 2133600"/>
              <a:gd name="connsiteY10" fmla="*/ 6369 h 2466994"/>
              <a:gd name="connsiteX11" fmla="*/ 1422400 w 2133600"/>
              <a:gd name="connsiteY11" fmla="*/ 19 h 2466994"/>
              <a:gd name="connsiteX12" fmla="*/ 12700 w 2133600"/>
              <a:gd name="connsiteY12" fmla="*/ 101619 h 2466994"/>
              <a:gd name="connsiteX0" fmla="*/ 12700 w 2133600"/>
              <a:gd name="connsiteY0" fmla="*/ 101619 h 2466994"/>
              <a:gd name="connsiteX1" fmla="*/ 0 w 2133600"/>
              <a:gd name="connsiteY1" fmla="*/ 885844 h 2466994"/>
              <a:gd name="connsiteX2" fmla="*/ 12700 w 2133600"/>
              <a:gd name="connsiteY2" fmla="*/ 1206519 h 2466994"/>
              <a:gd name="connsiteX3" fmla="*/ 120650 w 2133600"/>
              <a:gd name="connsiteY3" fmla="*/ 1625619 h 2466994"/>
              <a:gd name="connsiteX4" fmla="*/ 288925 w 2133600"/>
              <a:gd name="connsiteY4" fmla="*/ 1870094 h 2466994"/>
              <a:gd name="connsiteX5" fmla="*/ 441325 w 2133600"/>
              <a:gd name="connsiteY5" fmla="*/ 2044719 h 2466994"/>
              <a:gd name="connsiteX6" fmla="*/ 619125 w 2133600"/>
              <a:gd name="connsiteY6" fmla="*/ 2190769 h 2466994"/>
              <a:gd name="connsiteX7" fmla="*/ 876300 w 2133600"/>
              <a:gd name="connsiteY7" fmla="*/ 2368569 h 2466994"/>
              <a:gd name="connsiteX8" fmla="*/ 1095375 w 2133600"/>
              <a:gd name="connsiteY8" fmla="*/ 2466994 h 2466994"/>
              <a:gd name="connsiteX9" fmla="*/ 2133600 w 2133600"/>
              <a:gd name="connsiteY9" fmla="*/ 247669 h 2466994"/>
              <a:gd name="connsiteX10" fmla="*/ 1524000 w 2133600"/>
              <a:gd name="connsiteY10" fmla="*/ 6369 h 2466994"/>
              <a:gd name="connsiteX11" fmla="*/ 1422400 w 2133600"/>
              <a:gd name="connsiteY11" fmla="*/ 19 h 2466994"/>
              <a:gd name="connsiteX12" fmla="*/ 12700 w 2133600"/>
              <a:gd name="connsiteY12" fmla="*/ 101619 h 2466994"/>
              <a:gd name="connsiteX0" fmla="*/ 12700 w 2133600"/>
              <a:gd name="connsiteY0" fmla="*/ 101619 h 2466994"/>
              <a:gd name="connsiteX1" fmla="*/ 0 w 2133600"/>
              <a:gd name="connsiteY1" fmla="*/ 885844 h 2466994"/>
              <a:gd name="connsiteX2" fmla="*/ 12700 w 2133600"/>
              <a:gd name="connsiteY2" fmla="*/ 1206519 h 2466994"/>
              <a:gd name="connsiteX3" fmla="*/ 120650 w 2133600"/>
              <a:gd name="connsiteY3" fmla="*/ 1625619 h 2466994"/>
              <a:gd name="connsiteX4" fmla="*/ 288925 w 2133600"/>
              <a:gd name="connsiteY4" fmla="*/ 1870094 h 2466994"/>
              <a:gd name="connsiteX5" fmla="*/ 441325 w 2133600"/>
              <a:gd name="connsiteY5" fmla="*/ 2044719 h 2466994"/>
              <a:gd name="connsiteX6" fmla="*/ 609600 w 2133600"/>
              <a:gd name="connsiteY6" fmla="*/ 2197119 h 2466994"/>
              <a:gd name="connsiteX7" fmla="*/ 876300 w 2133600"/>
              <a:gd name="connsiteY7" fmla="*/ 2368569 h 2466994"/>
              <a:gd name="connsiteX8" fmla="*/ 1095375 w 2133600"/>
              <a:gd name="connsiteY8" fmla="*/ 2466994 h 2466994"/>
              <a:gd name="connsiteX9" fmla="*/ 2133600 w 2133600"/>
              <a:gd name="connsiteY9" fmla="*/ 247669 h 2466994"/>
              <a:gd name="connsiteX10" fmla="*/ 1524000 w 2133600"/>
              <a:gd name="connsiteY10" fmla="*/ 6369 h 2466994"/>
              <a:gd name="connsiteX11" fmla="*/ 1422400 w 2133600"/>
              <a:gd name="connsiteY11" fmla="*/ 19 h 2466994"/>
              <a:gd name="connsiteX12" fmla="*/ 12700 w 2133600"/>
              <a:gd name="connsiteY12" fmla="*/ 101619 h 2466994"/>
              <a:gd name="connsiteX0" fmla="*/ 12700 w 2133600"/>
              <a:gd name="connsiteY0" fmla="*/ 101619 h 2466994"/>
              <a:gd name="connsiteX1" fmla="*/ 0 w 2133600"/>
              <a:gd name="connsiteY1" fmla="*/ 885844 h 2466994"/>
              <a:gd name="connsiteX2" fmla="*/ 12700 w 2133600"/>
              <a:gd name="connsiteY2" fmla="*/ 1206519 h 2466994"/>
              <a:gd name="connsiteX3" fmla="*/ 120650 w 2133600"/>
              <a:gd name="connsiteY3" fmla="*/ 1625619 h 2466994"/>
              <a:gd name="connsiteX4" fmla="*/ 288925 w 2133600"/>
              <a:gd name="connsiteY4" fmla="*/ 1870094 h 2466994"/>
              <a:gd name="connsiteX5" fmla="*/ 441325 w 2133600"/>
              <a:gd name="connsiteY5" fmla="*/ 2044719 h 2466994"/>
              <a:gd name="connsiteX6" fmla="*/ 619125 w 2133600"/>
              <a:gd name="connsiteY6" fmla="*/ 2197119 h 2466994"/>
              <a:gd name="connsiteX7" fmla="*/ 876300 w 2133600"/>
              <a:gd name="connsiteY7" fmla="*/ 2368569 h 2466994"/>
              <a:gd name="connsiteX8" fmla="*/ 1095375 w 2133600"/>
              <a:gd name="connsiteY8" fmla="*/ 2466994 h 2466994"/>
              <a:gd name="connsiteX9" fmla="*/ 2133600 w 2133600"/>
              <a:gd name="connsiteY9" fmla="*/ 247669 h 2466994"/>
              <a:gd name="connsiteX10" fmla="*/ 1524000 w 2133600"/>
              <a:gd name="connsiteY10" fmla="*/ 6369 h 2466994"/>
              <a:gd name="connsiteX11" fmla="*/ 1422400 w 2133600"/>
              <a:gd name="connsiteY11" fmla="*/ 19 h 2466994"/>
              <a:gd name="connsiteX12" fmla="*/ 12700 w 2133600"/>
              <a:gd name="connsiteY12" fmla="*/ 101619 h 2466994"/>
              <a:gd name="connsiteX0" fmla="*/ 12700 w 2133600"/>
              <a:gd name="connsiteY0" fmla="*/ 101619 h 2466994"/>
              <a:gd name="connsiteX1" fmla="*/ 0 w 2133600"/>
              <a:gd name="connsiteY1" fmla="*/ 885844 h 2466994"/>
              <a:gd name="connsiteX2" fmla="*/ 12700 w 2133600"/>
              <a:gd name="connsiteY2" fmla="*/ 1206519 h 2466994"/>
              <a:gd name="connsiteX3" fmla="*/ 28575 w 2133600"/>
              <a:gd name="connsiteY3" fmla="*/ 1441468 h 2466994"/>
              <a:gd name="connsiteX4" fmla="*/ 120650 w 2133600"/>
              <a:gd name="connsiteY4" fmla="*/ 1625619 h 2466994"/>
              <a:gd name="connsiteX5" fmla="*/ 288925 w 2133600"/>
              <a:gd name="connsiteY5" fmla="*/ 1870094 h 2466994"/>
              <a:gd name="connsiteX6" fmla="*/ 441325 w 2133600"/>
              <a:gd name="connsiteY6" fmla="*/ 2044719 h 2466994"/>
              <a:gd name="connsiteX7" fmla="*/ 619125 w 2133600"/>
              <a:gd name="connsiteY7" fmla="*/ 2197119 h 2466994"/>
              <a:gd name="connsiteX8" fmla="*/ 876300 w 2133600"/>
              <a:gd name="connsiteY8" fmla="*/ 2368569 h 2466994"/>
              <a:gd name="connsiteX9" fmla="*/ 1095375 w 2133600"/>
              <a:gd name="connsiteY9" fmla="*/ 2466994 h 2466994"/>
              <a:gd name="connsiteX10" fmla="*/ 2133600 w 2133600"/>
              <a:gd name="connsiteY10" fmla="*/ 247669 h 2466994"/>
              <a:gd name="connsiteX11" fmla="*/ 1524000 w 2133600"/>
              <a:gd name="connsiteY11" fmla="*/ 6369 h 2466994"/>
              <a:gd name="connsiteX12" fmla="*/ 1422400 w 2133600"/>
              <a:gd name="connsiteY12" fmla="*/ 19 h 2466994"/>
              <a:gd name="connsiteX13" fmla="*/ 12700 w 2133600"/>
              <a:gd name="connsiteY13" fmla="*/ 101619 h 2466994"/>
              <a:gd name="connsiteX0" fmla="*/ 32232 w 2153132"/>
              <a:gd name="connsiteY0" fmla="*/ 101619 h 2466994"/>
              <a:gd name="connsiteX1" fmla="*/ 19532 w 2153132"/>
              <a:gd name="connsiteY1" fmla="*/ 885844 h 2466994"/>
              <a:gd name="connsiteX2" fmla="*/ 482 w 2153132"/>
              <a:gd name="connsiteY2" fmla="*/ 1047769 h 2466994"/>
              <a:gd name="connsiteX3" fmla="*/ 48107 w 2153132"/>
              <a:gd name="connsiteY3" fmla="*/ 1441468 h 2466994"/>
              <a:gd name="connsiteX4" fmla="*/ 140182 w 2153132"/>
              <a:gd name="connsiteY4" fmla="*/ 1625619 h 2466994"/>
              <a:gd name="connsiteX5" fmla="*/ 308457 w 2153132"/>
              <a:gd name="connsiteY5" fmla="*/ 1870094 h 2466994"/>
              <a:gd name="connsiteX6" fmla="*/ 460857 w 2153132"/>
              <a:gd name="connsiteY6" fmla="*/ 2044719 h 2466994"/>
              <a:gd name="connsiteX7" fmla="*/ 638657 w 2153132"/>
              <a:gd name="connsiteY7" fmla="*/ 2197119 h 2466994"/>
              <a:gd name="connsiteX8" fmla="*/ 895832 w 2153132"/>
              <a:gd name="connsiteY8" fmla="*/ 2368569 h 2466994"/>
              <a:gd name="connsiteX9" fmla="*/ 1114907 w 2153132"/>
              <a:gd name="connsiteY9" fmla="*/ 2466994 h 2466994"/>
              <a:gd name="connsiteX10" fmla="*/ 2153132 w 2153132"/>
              <a:gd name="connsiteY10" fmla="*/ 247669 h 2466994"/>
              <a:gd name="connsiteX11" fmla="*/ 1543532 w 2153132"/>
              <a:gd name="connsiteY11" fmla="*/ 6369 h 2466994"/>
              <a:gd name="connsiteX12" fmla="*/ 1441932 w 2153132"/>
              <a:gd name="connsiteY12" fmla="*/ 19 h 2466994"/>
              <a:gd name="connsiteX13" fmla="*/ 32232 w 2153132"/>
              <a:gd name="connsiteY13" fmla="*/ 101619 h 2466994"/>
              <a:gd name="connsiteX0" fmla="*/ 32108 w 2153008"/>
              <a:gd name="connsiteY0" fmla="*/ 101619 h 2466994"/>
              <a:gd name="connsiteX1" fmla="*/ 22583 w 2153008"/>
              <a:gd name="connsiteY1" fmla="*/ 571519 h 2466994"/>
              <a:gd name="connsiteX2" fmla="*/ 358 w 2153008"/>
              <a:gd name="connsiteY2" fmla="*/ 1047769 h 2466994"/>
              <a:gd name="connsiteX3" fmla="*/ 47983 w 2153008"/>
              <a:gd name="connsiteY3" fmla="*/ 1441468 h 2466994"/>
              <a:gd name="connsiteX4" fmla="*/ 140058 w 2153008"/>
              <a:gd name="connsiteY4" fmla="*/ 1625619 h 2466994"/>
              <a:gd name="connsiteX5" fmla="*/ 308333 w 2153008"/>
              <a:gd name="connsiteY5" fmla="*/ 1870094 h 2466994"/>
              <a:gd name="connsiteX6" fmla="*/ 460733 w 2153008"/>
              <a:gd name="connsiteY6" fmla="*/ 2044719 h 2466994"/>
              <a:gd name="connsiteX7" fmla="*/ 638533 w 2153008"/>
              <a:gd name="connsiteY7" fmla="*/ 2197119 h 2466994"/>
              <a:gd name="connsiteX8" fmla="*/ 895708 w 2153008"/>
              <a:gd name="connsiteY8" fmla="*/ 2368569 h 2466994"/>
              <a:gd name="connsiteX9" fmla="*/ 1114783 w 2153008"/>
              <a:gd name="connsiteY9" fmla="*/ 2466994 h 2466994"/>
              <a:gd name="connsiteX10" fmla="*/ 2153008 w 2153008"/>
              <a:gd name="connsiteY10" fmla="*/ 247669 h 2466994"/>
              <a:gd name="connsiteX11" fmla="*/ 1543408 w 2153008"/>
              <a:gd name="connsiteY11" fmla="*/ 6369 h 2466994"/>
              <a:gd name="connsiteX12" fmla="*/ 1441808 w 2153008"/>
              <a:gd name="connsiteY12" fmla="*/ 19 h 2466994"/>
              <a:gd name="connsiteX13" fmla="*/ 32108 w 2153008"/>
              <a:gd name="connsiteY13" fmla="*/ 101619 h 2466994"/>
              <a:gd name="connsiteX0" fmla="*/ 0 w 2159000"/>
              <a:gd name="connsiteY0" fmla="*/ 101619 h 2466994"/>
              <a:gd name="connsiteX1" fmla="*/ 28575 w 2159000"/>
              <a:gd name="connsiteY1" fmla="*/ 571519 h 2466994"/>
              <a:gd name="connsiteX2" fmla="*/ 6350 w 2159000"/>
              <a:gd name="connsiteY2" fmla="*/ 1047769 h 2466994"/>
              <a:gd name="connsiteX3" fmla="*/ 53975 w 2159000"/>
              <a:gd name="connsiteY3" fmla="*/ 1441468 h 2466994"/>
              <a:gd name="connsiteX4" fmla="*/ 146050 w 2159000"/>
              <a:gd name="connsiteY4" fmla="*/ 1625619 h 2466994"/>
              <a:gd name="connsiteX5" fmla="*/ 314325 w 2159000"/>
              <a:gd name="connsiteY5" fmla="*/ 1870094 h 2466994"/>
              <a:gd name="connsiteX6" fmla="*/ 466725 w 2159000"/>
              <a:gd name="connsiteY6" fmla="*/ 2044719 h 2466994"/>
              <a:gd name="connsiteX7" fmla="*/ 644525 w 2159000"/>
              <a:gd name="connsiteY7" fmla="*/ 2197119 h 2466994"/>
              <a:gd name="connsiteX8" fmla="*/ 901700 w 2159000"/>
              <a:gd name="connsiteY8" fmla="*/ 2368569 h 2466994"/>
              <a:gd name="connsiteX9" fmla="*/ 1120775 w 2159000"/>
              <a:gd name="connsiteY9" fmla="*/ 2466994 h 2466994"/>
              <a:gd name="connsiteX10" fmla="*/ 2159000 w 2159000"/>
              <a:gd name="connsiteY10" fmla="*/ 247669 h 2466994"/>
              <a:gd name="connsiteX11" fmla="*/ 1549400 w 2159000"/>
              <a:gd name="connsiteY11" fmla="*/ 6369 h 2466994"/>
              <a:gd name="connsiteX12" fmla="*/ 1447800 w 2159000"/>
              <a:gd name="connsiteY12" fmla="*/ 19 h 2466994"/>
              <a:gd name="connsiteX13" fmla="*/ 0 w 2159000"/>
              <a:gd name="connsiteY13" fmla="*/ 101619 h 2466994"/>
              <a:gd name="connsiteX0" fmla="*/ 0 w 2159000"/>
              <a:gd name="connsiteY0" fmla="*/ 101619 h 2466994"/>
              <a:gd name="connsiteX1" fmla="*/ 60325 w 2159000"/>
              <a:gd name="connsiteY1" fmla="*/ 549294 h 2466994"/>
              <a:gd name="connsiteX2" fmla="*/ 6350 w 2159000"/>
              <a:gd name="connsiteY2" fmla="*/ 1047769 h 2466994"/>
              <a:gd name="connsiteX3" fmla="*/ 53975 w 2159000"/>
              <a:gd name="connsiteY3" fmla="*/ 1441468 h 2466994"/>
              <a:gd name="connsiteX4" fmla="*/ 146050 w 2159000"/>
              <a:gd name="connsiteY4" fmla="*/ 1625619 h 2466994"/>
              <a:gd name="connsiteX5" fmla="*/ 314325 w 2159000"/>
              <a:gd name="connsiteY5" fmla="*/ 1870094 h 2466994"/>
              <a:gd name="connsiteX6" fmla="*/ 466725 w 2159000"/>
              <a:gd name="connsiteY6" fmla="*/ 2044719 h 2466994"/>
              <a:gd name="connsiteX7" fmla="*/ 644525 w 2159000"/>
              <a:gd name="connsiteY7" fmla="*/ 2197119 h 2466994"/>
              <a:gd name="connsiteX8" fmla="*/ 901700 w 2159000"/>
              <a:gd name="connsiteY8" fmla="*/ 2368569 h 2466994"/>
              <a:gd name="connsiteX9" fmla="*/ 1120775 w 2159000"/>
              <a:gd name="connsiteY9" fmla="*/ 2466994 h 2466994"/>
              <a:gd name="connsiteX10" fmla="*/ 2159000 w 2159000"/>
              <a:gd name="connsiteY10" fmla="*/ 247669 h 2466994"/>
              <a:gd name="connsiteX11" fmla="*/ 1549400 w 2159000"/>
              <a:gd name="connsiteY11" fmla="*/ 6369 h 2466994"/>
              <a:gd name="connsiteX12" fmla="*/ 1447800 w 2159000"/>
              <a:gd name="connsiteY12" fmla="*/ 19 h 2466994"/>
              <a:gd name="connsiteX13" fmla="*/ 0 w 2159000"/>
              <a:gd name="connsiteY13" fmla="*/ 101619 h 2466994"/>
              <a:gd name="connsiteX0" fmla="*/ 47652 w 2152677"/>
              <a:gd name="connsiteY0" fmla="*/ 101619 h 2466994"/>
              <a:gd name="connsiteX1" fmla="*/ 54002 w 2152677"/>
              <a:gd name="connsiteY1" fmla="*/ 549294 h 2466994"/>
              <a:gd name="connsiteX2" fmla="*/ 27 w 2152677"/>
              <a:gd name="connsiteY2" fmla="*/ 1047769 h 2466994"/>
              <a:gd name="connsiteX3" fmla="*/ 47652 w 2152677"/>
              <a:gd name="connsiteY3" fmla="*/ 1441468 h 2466994"/>
              <a:gd name="connsiteX4" fmla="*/ 139727 w 2152677"/>
              <a:gd name="connsiteY4" fmla="*/ 1625619 h 2466994"/>
              <a:gd name="connsiteX5" fmla="*/ 308002 w 2152677"/>
              <a:gd name="connsiteY5" fmla="*/ 1870094 h 2466994"/>
              <a:gd name="connsiteX6" fmla="*/ 460402 w 2152677"/>
              <a:gd name="connsiteY6" fmla="*/ 2044719 h 2466994"/>
              <a:gd name="connsiteX7" fmla="*/ 638202 w 2152677"/>
              <a:gd name="connsiteY7" fmla="*/ 2197119 h 2466994"/>
              <a:gd name="connsiteX8" fmla="*/ 895377 w 2152677"/>
              <a:gd name="connsiteY8" fmla="*/ 2368569 h 2466994"/>
              <a:gd name="connsiteX9" fmla="*/ 1114452 w 2152677"/>
              <a:gd name="connsiteY9" fmla="*/ 2466994 h 2466994"/>
              <a:gd name="connsiteX10" fmla="*/ 2152677 w 2152677"/>
              <a:gd name="connsiteY10" fmla="*/ 247669 h 2466994"/>
              <a:gd name="connsiteX11" fmla="*/ 1543077 w 2152677"/>
              <a:gd name="connsiteY11" fmla="*/ 6369 h 2466994"/>
              <a:gd name="connsiteX12" fmla="*/ 1441477 w 2152677"/>
              <a:gd name="connsiteY12" fmla="*/ 19 h 2466994"/>
              <a:gd name="connsiteX13" fmla="*/ 47652 w 2152677"/>
              <a:gd name="connsiteY13" fmla="*/ 101619 h 2466994"/>
              <a:gd name="connsiteX0" fmla="*/ 11930 w 2116955"/>
              <a:gd name="connsiteY0" fmla="*/ 101619 h 2466994"/>
              <a:gd name="connsiteX1" fmla="*/ 18280 w 2116955"/>
              <a:gd name="connsiteY1" fmla="*/ 549294 h 2466994"/>
              <a:gd name="connsiteX2" fmla="*/ 2405 w 2116955"/>
              <a:gd name="connsiteY2" fmla="*/ 1047769 h 2466994"/>
              <a:gd name="connsiteX3" fmla="*/ 11930 w 2116955"/>
              <a:gd name="connsiteY3" fmla="*/ 1441468 h 2466994"/>
              <a:gd name="connsiteX4" fmla="*/ 104005 w 2116955"/>
              <a:gd name="connsiteY4" fmla="*/ 1625619 h 2466994"/>
              <a:gd name="connsiteX5" fmla="*/ 272280 w 2116955"/>
              <a:gd name="connsiteY5" fmla="*/ 1870094 h 2466994"/>
              <a:gd name="connsiteX6" fmla="*/ 424680 w 2116955"/>
              <a:gd name="connsiteY6" fmla="*/ 2044719 h 2466994"/>
              <a:gd name="connsiteX7" fmla="*/ 602480 w 2116955"/>
              <a:gd name="connsiteY7" fmla="*/ 2197119 h 2466994"/>
              <a:gd name="connsiteX8" fmla="*/ 859655 w 2116955"/>
              <a:gd name="connsiteY8" fmla="*/ 2368569 h 2466994"/>
              <a:gd name="connsiteX9" fmla="*/ 1078730 w 2116955"/>
              <a:gd name="connsiteY9" fmla="*/ 2466994 h 2466994"/>
              <a:gd name="connsiteX10" fmla="*/ 2116955 w 2116955"/>
              <a:gd name="connsiteY10" fmla="*/ 247669 h 2466994"/>
              <a:gd name="connsiteX11" fmla="*/ 1507355 w 2116955"/>
              <a:gd name="connsiteY11" fmla="*/ 6369 h 2466994"/>
              <a:gd name="connsiteX12" fmla="*/ 1405755 w 2116955"/>
              <a:gd name="connsiteY12" fmla="*/ 19 h 2466994"/>
              <a:gd name="connsiteX13" fmla="*/ 11930 w 2116955"/>
              <a:gd name="connsiteY13" fmla="*/ 101619 h 2466994"/>
              <a:gd name="connsiteX0" fmla="*/ 10656 w 2115681"/>
              <a:gd name="connsiteY0" fmla="*/ 101619 h 2466994"/>
              <a:gd name="connsiteX1" fmla="*/ 17006 w 2115681"/>
              <a:gd name="connsiteY1" fmla="*/ 549294 h 2466994"/>
              <a:gd name="connsiteX2" fmla="*/ 1131 w 2115681"/>
              <a:gd name="connsiteY2" fmla="*/ 1047769 h 2466994"/>
              <a:gd name="connsiteX3" fmla="*/ 61456 w 2115681"/>
              <a:gd name="connsiteY3" fmla="*/ 1409718 h 2466994"/>
              <a:gd name="connsiteX4" fmla="*/ 102731 w 2115681"/>
              <a:gd name="connsiteY4" fmla="*/ 1625619 h 2466994"/>
              <a:gd name="connsiteX5" fmla="*/ 271006 w 2115681"/>
              <a:gd name="connsiteY5" fmla="*/ 1870094 h 2466994"/>
              <a:gd name="connsiteX6" fmla="*/ 423406 w 2115681"/>
              <a:gd name="connsiteY6" fmla="*/ 2044719 h 2466994"/>
              <a:gd name="connsiteX7" fmla="*/ 601206 w 2115681"/>
              <a:gd name="connsiteY7" fmla="*/ 2197119 h 2466994"/>
              <a:gd name="connsiteX8" fmla="*/ 858381 w 2115681"/>
              <a:gd name="connsiteY8" fmla="*/ 2368569 h 2466994"/>
              <a:gd name="connsiteX9" fmla="*/ 1077456 w 2115681"/>
              <a:gd name="connsiteY9" fmla="*/ 2466994 h 2466994"/>
              <a:gd name="connsiteX10" fmla="*/ 2115681 w 2115681"/>
              <a:gd name="connsiteY10" fmla="*/ 247669 h 2466994"/>
              <a:gd name="connsiteX11" fmla="*/ 1506081 w 2115681"/>
              <a:gd name="connsiteY11" fmla="*/ 6369 h 2466994"/>
              <a:gd name="connsiteX12" fmla="*/ 1404481 w 2115681"/>
              <a:gd name="connsiteY12" fmla="*/ 19 h 2466994"/>
              <a:gd name="connsiteX13" fmla="*/ 10656 w 2115681"/>
              <a:gd name="connsiteY13" fmla="*/ 101619 h 2466994"/>
              <a:gd name="connsiteX0" fmla="*/ 0 w 2105025"/>
              <a:gd name="connsiteY0" fmla="*/ 101619 h 2466994"/>
              <a:gd name="connsiteX1" fmla="*/ 6350 w 2105025"/>
              <a:gd name="connsiteY1" fmla="*/ 549294 h 2466994"/>
              <a:gd name="connsiteX2" fmla="*/ 3175 w 2105025"/>
              <a:gd name="connsiteY2" fmla="*/ 1044594 h 2466994"/>
              <a:gd name="connsiteX3" fmla="*/ 50800 w 2105025"/>
              <a:gd name="connsiteY3" fmla="*/ 1409718 h 2466994"/>
              <a:gd name="connsiteX4" fmla="*/ 92075 w 2105025"/>
              <a:gd name="connsiteY4" fmla="*/ 1625619 h 2466994"/>
              <a:gd name="connsiteX5" fmla="*/ 260350 w 2105025"/>
              <a:gd name="connsiteY5" fmla="*/ 1870094 h 2466994"/>
              <a:gd name="connsiteX6" fmla="*/ 412750 w 2105025"/>
              <a:gd name="connsiteY6" fmla="*/ 2044719 h 2466994"/>
              <a:gd name="connsiteX7" fmla="*/ 590550 w 2105025"/>
              <a:gd name="connsiteY7" fmla="*/ 2197119 h 2466994"/>
              <a:gd name="connsiteX8" fmla="*/ 847725 w 2105025"/>
              <a:gd name="connsiteY8" fmla="*/ 2368569 h 2466994"/>
              <a:gd name="connsiteX9" fmla="*/ 1066800 w 2105025"/>
              <a:gd name="connsiteY9" fmla="*/ 2466994 h 2466994"/>
              <a:gd name="connsiteX10" fmla="*/ 2105025 w 2105025"/>
              <a:gd name="connsiteY10" fmla="*/ 247669 h 2466994"/>
              <a:gd name="connsiteX11" fmla="*/ 1495425 w 2105025"/>
              <a:gd name="connsiteY11" fmla="*/ 6369 h 2466994"/>
              <a:gd name="connsiteX12" fmla="*/ 1393825 w 2105025"/>
              <a:gd name="connsiteY12" fmla="*/ 19 h 2466994"/>
              <a:gd name="connsiteX13" fmla="*/ 0 w 2105025"/>
              <a:gd name="connsiteY13" fmla="*/ 101619 h 2466994"/>
              <a:gd name="connsiteX0" fmla="*/ 0 w 2105025"/>
              <a:gd name="connsiteY0" fmla="*/ 101619 h 2466994"/>
              <a:gd name="connsiteX1" fmla="*/ 6350 w 2105025"/>
              <a:gd name="connsiteY1" fmla="*/ 549294 h 2466994"/>
              <a:gd name="connsiteX2" fmla="*/ 3175 w 2105025"/>
              <a:gd name="connsiteY2" fmla="*/ 1044594 h 2466994"/>
              <a:gd name="connsiteX3" fmla="*/ 50800 w 2105025"/>
              <a:gd name="connsiteY3" fmla="*/ 1409718 h 2466994"/>
              <a:gd name="connsiteX4" fmla="*/ 92075 w 2105025"/>
              <a:gd name="connsiteY4" fmla="*/ 1625619 h 2466994"/>
              <a:gd name="connsiteX5" fmla="*/ 260350 w 2105025"/>
              <a:gd name="connsiteY5" fmla="*/ 1870094 h 2466994"/>
              <a:gd name="connsiteX6" fmla="*/ 412750 w 2105025"/>
              <a:gd name="connsiteY6" fmla="*/ 2044719 h 2466994"/>
              <a:gd name="connsiteX7" fmla="*/ 590550 w 2105025"/>
              <a:gd name="connsiteY7" fmla="*/ 2197119 h 2466994"/>
              <a:gd name="connsiteX8" fmla="*/ 847725 w 2105025"/>
              <a:gd name="connsiteY8" fmla="*/ 2368569 h 2466994"/>
              <a:gd name="connsiteX9" fmla="*/ 1066800 w 2105025"/>
              <a:gd name="connsiteY9" fmla="*/ 2466994 h 2466994"/>
              <a:gd name="connsiteX10" fmla="*/ 2105025 w 2105025"/>
              <a:gd name="connsiteY10" fmla="*/ 247669 h 2466994"/>
              <a:gd name="connsiteX11" fmla="*/ 1495425 w 2105025"/>
              <a:gd name="connsiteY11" fmla="*/ 6369 h 2466994"/>
              <a:gd name="connsiteX12" fmla="*/ 1393825 w 2105025"/>
              <a:gd name="connsiteY12" fmla="*/ 19 h 2466994"/>
              <a:gd name="connsiteX13" fmla="*/ 0 w 2105025"/>
              <a:gd name="connsiteY13" fmla="*/ 101619 h 2466994"/>
              <a:gd name="connsiteX0" fmla="*/ 3559 w 2108584"/>
              <a:gd name="connsiteY0" fmla="*/ 101619 h 2466994"/>
              <a:gd name="connsiteX1" fmla="*/ 384 w 2108584"/>
              <a:gd name="connsiteY1" fmla="*/ 552469 h 2466994"/>
              <a:gd name="connsiteX2" fmla="*/ 6734 w 2108584"/>
              <a:gd name="connsiteY2" fmla="*/ 1044594 h 2466994"/>
              <a:gd name="connsiteX3" fmla="*/ 54359 w 2108584"/>
              <a:gd name="connsiteY3" fmla="*/ 1409718 h 2466994"/>
              <a:gd name="connsiteX4" fmla="*/ 95634 w 2108584"/>
              <a:gd name="connsiteY4" fmla="*/ 1625619 h 2466994"/>
              <a:gd name="connsiteX5" fmla="*/ 263909 w 2108584"/>
              <a:gd name="connsiteY5" fmla="*/ 1870094 h 2466994"/>
              <a:gd name="connsiteX6" fmla="*/ 416309 w 2108584"/>
              <a:gd name="connsiteY6" fmla="*/ 2044719 h 2466994"/>
              <a:gd name="connsiteX7" fmla="*/ 594109 w 2108584"/>
              <a:gd name="connsiteY7" fmla="*/ 2197119 h 2466994"/>
              <a:gd name="connsiteX8" fmla="*/ 851284 w 2108584"/>
              <a:gd name="connsiteY8" fmla="*/ 2368569 h 2466994"/>
              <a:gd name="connsiteX9" fmla="*/ 1070359 w 2108584"/>
              <a:gd name="connsiteY9" fmla="*/ 2466994 h 2466994"/>
              <a:gd name="connsiteX10" fmla="*/ 2108584 w 2108584"/>
              <a:gd name="connsiteY10" fmla="*/ 247669 h 2466994"/>
              <a:gd name="connsiteX11" fmla="*/ 1498984 w 2108584"/>
              <a:gd name="connsiteY11" fmla="*/ 6369 h 2466994"/>
              <a:gd name="connsiteX12" fmla="*/ 1397384 w 2108584"/>
              <a:gd name="connsiteY12" fmla="*/ 19 h 2466994"/>
              <a:gd name="connsiteX13" fmla="*/ 3559 w 2108584"/>
              <a:gd name="connsiteY13" fmla="*/ 101619 h 2466994"/>
              <a:gd name="connsiteX0" fmla="*/ 3175 w 2108200"/>
              <a:gd name="connsiteY0" fmla="*/ 101619 h 2466994"/>
              <a:gd name="connsiteX1" fmla="*/ 0 w 2108200"/>
              <a:gd name="connsiteY1" fmla="*/ 552469 h 2466994"/>
              <a:gd name="connsiteX2" fmla="*/ 6350 w 2108200"/>
              <a:gd name="connsiteY2" fmla="*/ 1044594 h 2466994"/>
              <a:gd name="connsiteX3" fmla="*/ 53975 w 2108200"/>
              <a:gd name="connsiteY3" fmla="*/ 1409718 h 2466994"/>
              <a:gd name="connsiteX4" fmla="*/ 95250 w 2108200"/>
              <a:gd name="connsiteY4" fmla="*/ 1625619 h 2466994"/>
              <a:gd name="connsiteX5" fmla="*/ 263525 w 2108200"/>
              <a:gd name="connsiteY5" fmla="*/ 1870094 h 2466994"/>
              <a:gd name="connsiteX6" fmla="*/ 415925 w 2108200"/>
              <a:gd name="connsiteY6" fmla="*/ 2044719 h 2466994"/>
              <a:gd name="connsiteX7" fmla="*/ 593725 w 2108200"/>
              <a:gd name="connsiteY7" fmla="*/ 2197119 h 2466994"/>
              <a:gd name="connsiteX8" fmla="*/ 850900 w 2108200"/>
              <a:gd name="connsiteY8" fmla="*/ 2368569 h 2466994"/>
              <a:gd name="connsiteX9" fmla="*/ 1069975 w 2108200"/>
              <a:gd name="connsiteY9" fmla="*/ 2466994 h 2466994"/>
              <a:gd name="connsiteX10" fmla="*/ 2108200 w 2108200"/>
              <a:gd name="connsiteY10" fmla="*/ 247669 h 2466994"/>
              <a:gd name="connsiteX11" fmla="*/ 1498600 w 2108200"/>
              <a:gd name="connsiteY11" fmla="*/ 6369 h 2466994"/>
              <a:gd name="connsiteX12" fmla="*/ 1397000 w 2108200"/>
              <a:gd name="connsiteY12" fmla="*/ 19 h 2466994"/>
              <a:gd name="connsiteX13" fmla="*/ 3175 w 2108200"/>
              <a:gd name="connsiteY13" fmla="*/ 101619 h 2466994"/>
              <a:gd name="connsiteX0" fmla="*/ 3175 w 2108200"/>
              <a:gd name="connsiteY0" fmla="*/ 101619 h 2466994"/>
              <a:gd name="connsiteX1" fmla="*/ 0 w 2108200"/>
              <a:gd name="connsiteY1" fmla="*/ 552469 h 2466994"/>
              <a:gd name="connsiteX2" fmla="*/ 6350 w 2108200"/>
              <a:gd name="connsiteY2" fmla="*/ 1044594 h 2466994"/>
              <a:gd name="connsiteX3" fmla="*/ 53975 w 2108200"/>
              <a:gd name="connsiteY3" fmla="*/ 1409718 h 2466994"/>
              <a:gd name="connsiteX4" fmla="*/ 95250 w 2108200"/>
              <a:gd name="connsiteY4" fmla="*/ 1625619 h 2466994"/>
              <a:gd name="connsiteX5" fmla="*/ 263525 w 2108200"/>
              <a:gd name="connsiteY5" fmla="*/ 1870094 h 2466994"/>
              <a:gd name="connsiteX6" fmla="*/ 415925 w 2108200"/>
              <a:gd name="connsiteY6" fmla="*/ 2044719 h 2466994"/>
              <a:gd name="connsiteX7" fmla="*/ 593725 w 2108200"/>
              <a:gd name="connsiteY7" fmla="*/ 2197119 h 2466994"/>
              <a:gd name="connsiteX8" fmla="*/ 850900 w 2108200"/>
              <a:gd name="connsiteY8" fmla="*/ 2368569 h 2466994"/>
              <a:gd name="connsiteX9" fmla="*/ 1069975 w 2108200"/>
              <a:gd name="connsiteY9" fmla="*/ 2466994 h 2466994"/>
              <a:gd name="connsiteX10" fmla="*/ 2108200 w 2108200"/>
              <a:gd name="connsiteY10" fmla="*/ 247669 h 2466994"/>
              <a:gd name="connsiteX11" fmla="*/ 1498600 w 2108200"/>
              <a:gd name="connsiteY11" fmla="*/ 6369 h 2466994"/>
              <a:gd name="connsiteX12" fmla="*/ 1397000 w 2108200"/>
              <a:gd name="connsiteY12" fmla="*/ 19 h 2466994"/>
              <a:gd name="connsiteX13" fmla="*/ 3175 w 2108200"/>
              <a:gd name="connsiteY13" fmla="*/ 101619 h 2466994"/>
              <a:gd name="connsiteX0" fmla="*/ 3175 w 2108200"/>
              <a:gd name="connsiteY0" fmla="*/ 101619 h 2466994"/>
              <a:gd name="connsiteX1" fmla="*/ 0 w 2108200"/>
              <a:gd name="connsiteY1" fmla="*/ 552469 h 2466994"/>
              <a:gd name="connsiteX2" fmla="*/ 6350 w 2108200"/>
              <a:gd name="connsiteY2" fmla="*/ 1044594 h 2466994"/>
              <a:gd name="connsiteX3" fmla="*/ 53975 w 2108200"/>
              <a:gd name="connsiteY3" fmla="*/ 1409718 h 2466994"/>
              <a:gd name="connsiteX4" fmla="*/ 149225 w 2108200"/>
              <a:gd name="connsiteY4" fmla="*/ 1654194 h 2466994"/>
              <a:gd name="connsiteX5" fmla="*/ 263525 w 2108200"/>
              <a:gd name="connsiteY5" fmla="*/ 1870094 h 2466994"/>
              <a:gd name="connsiteX6" fmla="*/ 415925 w 2108200"/>
              <a:gd name="connsiteY6" fmla="*/ 2044719 h 2466994"/>
              <a:gd name="connsiteX7" fmla="*/ 593725 w 2108200"/>
              <a:gd name="connsiteY7" fmla="*/ 2197119 h 2466994"/>
              <a:gd name="connsiteX8" fmla="*/ 850900 w 2108200"/>
              <a:gd name="connsiteY8" fmla="*/ 2368569 h 2466994"/>
              <a:gd name="connsiteX9" fmla="*/ 1069975 w 2108200"/>
              <a:gd name="connsiteY9" fmla="*/ 2466994 h 2466994"/>
              <a:gd name="connsiteX10" fmla="*/ 2108200 w 2108200"/>
              <a:gd name="connsiteY10" fmla="*/ 247669 h 2466994"/>
              <a:gd name="connsiteX11" fmla="*/ 1498600 w 2108200"/>
              <a:gd name="connsiteY11" fmla="*/ 6369 h 2466994"/>
              <a:gd name="connsiteX12" fmla="*/ 1397000 w 2108200"/>
              <a:gd name="connsiteY12" fmla="*/ 19 h 2466994"/>
              <a:gd name="connsiteX13" fmla="*/ 3175 w 2108200"/>
              <a:gd name="connsiteY13" fmla="*/ 101619 h 2466994"/>
              <a:gd name="connsiteX0" fmla="*/ 3175 w 2108200"/>
              <a:gd name="connsiteY0" fmla="*/ 101619 h 2466994"/>
              <a:gd name="connsiteX1" fmla="*/ 0 w 2108200"/>
              <a:gd name="connsiteY1" fmla="*/ 552469 h 2466994"/>
              <a:gd name="connsiteX2" fmla="*/ 6350 w 2108200"/>
              <a:gd name="connsiteY2" fmla="*/ 1044594 h 2466994"/>
              <a:gd name="connsiteX3" fmla="*/ 53975 w 2108200"/>
              <a:gd name="connsiteY3" fmla="*/ 1409718 h 2466994"/>
              <a:gd name="connsiteX4" fmla="*/ 149225 w 2108200"/>
              <a:gd name="connsiteY4" fmla="*/ 1654194 h 2466994"/>
              <a:gd name="connsiteX5" fmla="*/ 307975 w 2108200"/>
              <a:gd name="connsiteY5" fmla="*/ 1876444 h 2466994"/>
              <a:gd name="connsiteX6" fmla="*/ 415925 w 2108200"/>
              <a:gd name="connsiteY6" fmla="*/ 2044719 h 2466994"/>
              <a:gd name="connsiteX7" fmla="*/ 593725 w 2108200"/>
              <a:gd name="connsiteY7" fmla="*/ 2197119 h 2466994"/>
              <a:gd name="connsiteX8" fmla="*/ 850900 w 2108200"/>
              <a:gd name="connsiteY8" fmla="*/ 2368569 h 2466994"/>
              <a:gd name="connsiteX9" fmla="*/ 1069975 w 2108200"/>
              <a:gd name="connsiteY9" fmla="*/ 2466994 h 2466994"/>
              <a:gd name="connsiteX10" fmla="*/ 2108200 w 2108200"/>
              <a:gd name="connsiteY10" fmla="*/ 247669 h 2466994"/>
              <a:gd name="connsiteX11" fmla="*/ 1498600 w 2108200"/>
              <a:gd name="connsiteY11" fmla="*/ 6369 h 2466994"/>
              <a:gd name="connsiteX12" fmla="*/ 1397000 w 2108200"/>
              <a:gd name="connsiteY12" fmla="*/ 19 h 2466994"/>
              <a:gd name="connsiteX13" fmla="*/ 3175 w 2108200"/>
              <a:gd name="connsiteY13" fmla="*/ 101619 h 2466994"/>
              <a:gd name="connsiteX0" fmla="*/ 3175 w 2108200"/>
              <a:gd name="connsiteY0" fmla="*/ 101619 h 2466994"/>
              <a:gd name="connsiteX1" fmla="*/ 0 w 2108200"/>
              <a:gd name="connsiteY1" fmla="*/ 552469 h 2466994"/>
              <a:gd name="connsiteX2" fmla="*/ 6350 w 2108200"/>
              <a:gd name="connsiteY2" fmla="*/ 1044594 h 2466994"/>
              <a:gd name="connsiteX3" fmla="*/ 53975 w 2108200"/>
              <a:gd name="connsiteY3" fmla="*/ 1409718 h 2466994"/>
              <a:gd name="connsiteX4" fmla="*/ 149225 w 2108200"/>
              <a:gd name="connsiteY4" fmla="*/ 1654194 h 2466994"/>
              <a:gd name="connsiteX5" fmla="*/ 307975 w 2108200"/>
              <a:gd name="connsiteY5" fmla="*/ 1876444 h 2466994"/>
              <a:gd name="connsiteX6" fmla="*/ 457200 w 2108200"/>
              <a:gd name="connsiteY6" fmla="*/ 2044719 h 2466994"/>
              <a:gd name="connsiteX7" fmla="*/ 593725 w 2108200"/>
              <a:gd name="connsiteY7" fmla="*/ 2197119 h 2466994"/>
              <a:gd name="connsiteX8" fmla="*/ 850900 w 2108200"/>
              <a:gd name="connsiteY8" fmla="*/ 2368569 h 2466994"/>
              <a:gd name="connsiteX9" fmla="*/ 1069975 w 2108200"/>
              <a:gd name="connsiteY9" fmla="*/ 2466994 h 2466994"/>
              <a:gd name="connsiteX10" fmla="*/ 2108200 w 2108200"/>
              <a:gd name="connsiteY10" fmla="*/ 247669 h 2466994"/>
              <a:gd name="connsiteX11" fmla="*/ 1498600 w 2108200"/>
              <a:gd name="connsiteY11" fmla="*/ 6369 h 2466994"/>
              <a:gd name="connsiteX12" fmla="*/ 1397000 w 2108200"/>
              <a:gd name="connsiteY12" fmla="*/ 19 h 2466994"/>
              <a:gd name="connsiteX13" fmla="*/ 3175 w 2108200"/>
              <a:gd name="connsiteY13" fmla="*/ 101619 h 2466994"/>
              <a:gd name="connsiteX0" fmla="*/ 3175 w 2108200"/>
              <a:gd name="connsiteY0" fmla="*/ 101619 h 2466994"/>
              <a:gd name="connsiteX1" fmla="*/ 0 w 2108200"/>
              <a:gd name="connsiteY1" fmla="*/ 552469 h 2466994"/>
              <a:gd name="connsiteX2" fmla="*/ 6350 w 2108200"/>
              <a:gd name="connsiteY2" fmla="*/ 1044594 h 2466994"/>
              <a:gd name="connsiteX3" fmla="*/ 53975 w 2108200"/>
              <a:gd name="connsiteY3" fmla="*/ 1409718 h 2466994"/>
              <a:gd name="connsiteX4" fmla="*/ 149225 w 2108200"/>
              <a:gd name="connsiteY4" fmla="*/ 1654194 h 2466994"/>
              <a:gd name="connsiteX5" fmla="*/ 307975 w 2108200"/>
              <a:gd name="connsiteY5" fmla="*/ 1876444 h 2466994"/>
              <a:gd name="connsiteX6" fmla="*/ 457200 w 2108200"/>
              <a:gd name="connsiteY6" fmla="*/ 2044719 h 2466994"/>
              <a:gd name="connsiteX7" fmla="*/ 641350 w 2108200"/>
              <a:gd name="connsiteY7" fmla="*/ 2197119 h 2466994"/>
              <a:gd name="connsiteX8" fmla="*/ 850900 w 2108200"/>
              <a:gd name="connsiteY8" fmla="*/ 2368569 h 2466994"/>
              <a:gd name="connsiteX9" fmla="*/ 1069975 w 2108200"/>
              <a:gd name="connsiteY9" fmla="*/ 2466994 h 2466994"/>
              <a:gd name="connsiteX10" fmla="*/ 2108200 w 2108200"/>
              <a:gd name="connsiteY10" fmla="*/ 247669 h 2466994"/>
              <a:gd name="connsiteX11" fmla="*/ 1498600 w 2108200"/>
              <a:gd name="connsiteY11" fmla="*/ 6369 h 2466994"/>
              <a:gd name="connsiteX12" fmla="*/ 1397000 w 2108200"/>
              <a:gd name="connsiteY12" fmla="*/ 19 h 2466994"/>
              <a:gd name="connsiteX13" fmla="*/ 3175 w 2108200"/>
              <a:gd name="connsiteY13" fmla="*/ 101619 h 2466994"/>
              <a:gd name="connsiteX0" fmla="*/ 3175 w 2108200"/>
              <a:gd name="connsiteY0" fmla="*/ 101619 h 2466994"/>
              <a:gd name="connsiteX1" fmla="*/ 0 w 2108200"/>
              <a:gd name="connsiteY1" fmla="*/ 552469 h 2466994"/>
              <a:gd name="connsiteX2" fmla="*/ 6350 w 2108200"/>
              <a:gd name="connsiteY2" fmla="*/ 1044594 h 2466994"/>
              <a:gd name="connsiteX3" fmla="*/ 53975 w 2108200"/>
              <a:gd name="connsiteY3" fmla="*/ 1409718 h 2466994"/>
              <a:gd name="connsiteX4" fmla="*/ 149225 w 2108200"/>
              <a:gd name="connsiteY4" fmla="*/ 1654194 h 2466994"/>
              <a:gd name="connsiteX5" fmla="*/ 307975 w 2108200"/>
              <a:gd name="connsiteY5" fmla="*/ 1876444 h 2466994"/>
              <a:gd name="connsiteX6" fmla="*/ 457200 w 2108200"/>
              <a:gd name="connsiteY6" fmla="*/ 2044719 h 2466994"/>
              <a:gd name="connsiteX7" fmla="*/ 641350 w 2108200"/>
              <a:gd name="connsiteY7" fmla="*/ 2197119 h 2466994"/>
              <a:gd name="connsiteX8" fmla="*/ 892175 w 2108200"/>
              <a:gd name="connsiteY8" fmla="*/ 2355869 h 2466994"/>
              <a:gd name="connsiteX9" fmla="*/ 1069975 w 2108200"/>
              <a:gd name="connsiteY9" fmla="*/ 2466994 h 2466994"/>
              <a:gd name="connsiteX10" fmla="*/ 2108200 w 2108200"/>
              <a:gd name="connsiteY10" fmla="*/ 247669 h 2466994"/>
              <a:gd name="connsiteX11" fmla="*/ 1498600 w 2108200"/>
              <a:gd name="connsiteY11" fmla="*/ 6369 h 2466994"/>
              <a:gd name="connsiteX12" fmla="*/ 1397000 w 2108200"/>
              <a:gd name="connsiteY12" fmla="*/ 19 h 2466994"/>
              <a:gd name="connsiteX13" fmla="*/ 3175 w 2108200"/>
              <a:gd name="connsiteY13" fmla="*/ 101619 h 2466994"/>
              <a:gd name="connsiteX0" fmla="*/ 3175 w 2108200"/>
              <a:gd name="connsiteY0" fmla="*/ 101619 h 2438419"/>
              <a:gd name="connsiteX1" fmla="*/ 0 w 2108200"/>
              <a:gd name="connsiteY1" fmla="*/ 552469 h 2438419"/>
              <a:gd name="connsiteX2" fmla="*/ 6350 w 2108200"/>
              <a:gd name="connsiteY2" fmla="*/ 1044594 h 2438419"/>
              <a:gd name="connsiteX3" fmla="*/ 53975 w 2108200"/>
              <a:gd name="connsiteY3" fmla="*/ 1409718 h 2438419"/>
              <a:gd name="connsiteX4" fmla="*/ 149225 w 2108200"/>
              <a:gd name="connsiteY4" fmla="*/ 1654194 h 2438419"/>
              <a:gd name="connsiteX5" fmla="*/ 307975 w 2108200"/>
              <a:gd name="connsiteY5" fmla="*/ 1876444 h 2438419"/>
              <a:gd name="connsiteX6" fmla="*/ 457200 w 2108200"/>
              <a:gd name="connsiteY6" fmla="*/ 2044719 h 2438419"/>
              <a:gd name="connsiteX7" fmla="*/ 641350 w 2108200"/>
              <a:gd name="connsiteY7" fmla="*/ 2197119 h 2438419"/>
              <a:gd name="connsiteX8" fmla="*/ 892175 w 2108200"/>
              <a:gd name="connsiteY8" fmla="*/ 2355869 h 2438419"/>
              <a:gd name="connsiteX9" fmla="*/ 1063625 w 2108200"/>
              <a:gd name="connsiteY9" fmla="*/ 2438419 h 2438419"/>
              <a:gd name="connsiteX10" fmla="*/ 2108200 w 2108200"/>
              <a:gd name="connsiteY10" fmla="*/ 247669 h 2438419"/>
              <a:gd name="connsiteX11" fmla="*/ 1498600 w 2108200"/>
              <a:gd name="connsiteY11" fmla="*/ 6369 h 2438419"/>
              <a:gd name="connsiteX12" fmla="*/ 1397000 w 2108200"/>
              <a:gd name="connsiteY12" fmla="*/ 19 h 2438419"/>
              <a:gd name="connsiteX13" fmla="*/ 3175 w 2108200"/>
              <a:gd name="connsiteY13" fmla="*/ 101619 h 2438419"/>
              <a:gd name="connsiteX0" fmla="*/ 3175 w 2108200"/>
              <a:gd name="connsiteY0" fmla="*/ 101619 h 2438419"/>
              <a:gd name="connsiteX1" fmla="*/ 0 w 2108200"/>
              <a:gd name="connsiteY1" fmla="*/ 552469 h 2438419"/>
              <a:gd name="connsiteX2" fmla="*/ 6350 w 2108200"/>
              <a:gd name="connsiteY2" fmla="*/ 1044594 h 2438419"/>
              <a:gd name="connsiteX3" fmla="*/ 53975 w 2108200"/>
              <a:gd name="connsiteY3" fmla="*/ 1409718 h 2438419"/>
              <a:gd name="connsiteX4" fmla="*/ 149225 w 2108200"/>
              <a:gd name="connsiteY4" fmla="*/ 1654194 h 2438419"/>
              <a:gd name="connsiteX5" fmla="*/ 285750 w 2108200"/>
              <a:gd name="connsiteY5" fmla="*/ 1851044 h 2438419"/>
              <a:gd name="connsiteX6" fmla="*/ 457200 w 2108200"/>
              <a:gd name="connsiteY6" fmla="*/ 2044719 h 2438419"/>
              <a:gd name="connsiteX7" fmla="*/ 641350 w 2108200"/>
              <a:gd name="connsiteY7" fmla="*/ 2197119 h 2438419"/>
              <a:gd name="connsiteX8" fmla="*/ 892175 w 2108200"/>
              <a:gd name="connsiteY8" fmla="*/ 2355869 h 2438419"/>
              <a:gd name="connsiteX9" fmla="*/ 1063625 w 2108200"/>
              <a:gd name="connsiteY9" fmla="*/ 2438419 h 2438419"/>
              <a:gd name="connsiteX10" fmla="*/ 2108200 w 2108200"/>
              <a:gd name="connsiteY10" fmla="*/ 247669 h 2438419"/>
              <a:gd name="connsiteX11" fmla="*/ 1498600 w 2108200"/>
              <a:gd name="connsiteY11" fmla="*/ 6369 h 2438419"/>
              <a:gd name="connsiteX12" fmla="*/ 1397000 w 2108200"/>
              <a:gd name="connsiteY12" fmla="*/ 19 h 2438419"/>
              <a:gd name="connsiteX13" fmla="*/ 3175 w 2108200"/>
              <a:gd name="connsiteY13" fmla="*/ 101619 h 2438419"/>
              <a:gd name="connsiteX0" fmla="*/ 3175 w 2108200"/>
              <a:gd name="connsiteY0" fmla="*/ 101619 h 2438419"/>
              <a:gd name="connsiteX1" fmla="*/ 0 w 2108200"/>
              <a:gd name="connsiteY1" fmla="*/ 552469 h 2438419"/>
              <a:gd name="connsiteX2" fmla="*/ 6350 w 2108200"/>
              <a:gd name="connsiteY2" fmla="*/ 1044594 h 2438419"/>
              <a:gd name="connsiteX3" fmla="*/ 53975 w 2108200"/>
              <a:gd name="connsiteY3" fmla="*/ 1409718 h 2438419"/>
              <a:gd name="connsiteX4" fmla="*/ 149225 w 2108200"/>
              <a:gd name="connsiteY4" fmla="*/ 1654194 h 2438419"/>
              <a:gd name="connsiteX5" fmla="*/ 285750 w 2108200"/>
              <a:gd name="connsiteY5" fmla="*/ 1851044 h 2438419"/>
              <a:gd name="connsiteX6" fmla="*/ 485775 w 2108200"/>
              <a:gd name="connsiteY6" fmla="*/ 2054244 h 2438419"/>
              <a:gd name="connsiteX7" fmla="*/ 641350 w 2108200"/>
              <a:gd name="connsiteY7" fmla="*/ 2197119 h 2438419"/>
              <a:gd name="connsiteX8" fmla="*/ 892175 w 2108200"/>
              <a:gd name="connsiteY8" fmla="*/ 2355869 h 2438419"/>
              <a:gd name="connsiteX9" fmla="*/ 1063625 w 2108200"/>
              <a:gd name="connsiteY9" fmla="*/ 2438419 h 2438419"/>
              <a:gd name="connsiteX10" fmla="*/ 2108200 w 2108200"/>
              <a:gd name="connsiteY10" fmla="*/ 247669 h 2438419"/>
              <a:gd name="connsiteX11" fmla="*/ 1498600 w 2108200"/>
              <a:gd name="connsiteY11" fmla="*/ 6369 h 2438419"/>
              <a:gd name="connsiteX12" fmla="*/ 1397000 w 2108200"/>
              <a:gd name="connsiteY12" fmla="*/ 19 h 2438419"/>
              <a:gd name="connsiteX13" fmla="*/ 3175 w 2108200"/>
              <a:gd name="connsiteY13" fmla="*/ 101619 h 2438419"/>
              <a:gd name="connsiteX0" fmla="*/ 3175 w 2108200"/>
              <a:gd name="connsiteY0" fmla="*/ 101619 h 2438419"/>
              <a:gd name="connsiteX1" fmla="*/ 0 w 2108200"/>
              <a:gd name="connsiteY1" fmla="*/ 552469 h 2438419"/>
              <a:gd name="connsiteX2" fmla="*/ 6350 w 2108200"/>
              <a:gd name="connsiteY2" fmla="*/ 1044594 h 2438419"/>
              <a:gd name="connsiteX3" fmla="*/ 53975 w 2108200"/>
              <a:gd name="connsiteY3" fmla="*/ 1409718 h 2438419"/>
              <a:gd name="connsiteX4" fmla="*/ 149225 w 2108200"/>
              <a:gd name="connsiteY4" fmla="*/ 1654194 h 2438419"/>
              <a:gd name="connsiteX5" fmla="*/ 285750 w 2108200"/>
              <a:gd name="connsiteY5" fmla="*/ 1851044 h 2438419"/>
              <a:gd name="connsiteX6" fmla="*/ 485775 w 2108200"/>
              <a:gd name="connsiteY6" fmla="*/ 2054244 h 2438419"/>
              <a:gd name="connsiteX7" fmla="*/ 669925 w 2108200"/>
              <a:gd name="connsiteY7" fmla="*/ 2193944 h 2438419"/>
              <a:gd name="connsiteX8" fmla="*/ 892175 w 2108200"/>
              <a:gd name="connsiteY8" fmla="*/ 2355869 h 2438419"/>
              <a:gd name="connsiteX9" fmla="*/ 1063625 w 2108200"/>
              <a:gd name="connsiteY9" fmla="*/ 2438419 h 2438419"/>
              <a:gd name="connsiteX10" fmla="*/ 2108200 w 2108200"/>
              <a:gd name="connsiteY10" fmla="*/ 247669 h 2438419"/>
              <a:gd name="connsiteX11" fmla="*/ 1498600 w 2108200"/>
              <a:gd name="connsiteY11" fmla="*/ 6369 h 2438419"/>
              <a:gd name="connsiteX12" fmla="*/ 1397000 w 2108200"/>
              <a:gd name="connsiteY12" fmla="*/ 19 h 2438419"/>
              <a:gd name="connsiteX13" fmla="*/ 3175 w 2108200"/>
              <a:gd name="connsiteY13" fmla="*/ 101619 h 2438419"/>
              <a:gd name="connsiteX0" fmla="*/ 3175 w 2108200"/>
              <a:gd name="connsiteY0" fmla="*/ 101619 h 2438419"/>
              <a:gd name="connsiteX1" fmla="*/ 0 w 2108200"/>
              <a:gd name="connsiteY1" fmla="*/ 552469 h 2438419"/>
              <a:gd name="connsiteX2" fmla="*/ 6350 w 2108200"/>
              <a:gd name="connsiteY2" fmla="*/ 1044594 h 2438419"/>
              <a:gd name="connsiteX3" fmla="*/ 53975 w 2108200"/>
              <a:gd name="connsiteY3" fmla="*/ 1409718 h 2438419"/>
              <a:gd name="connsiteX4" fmla="*/ 149225 w 2108200"/>
              <a:gd name="connsiteY4" fmla="*/ 1654194 h 2438419"/>
              <a:gd name="connsiteX5" fmla="*/ 285750 w 2108200"/>
              <a:gd name="connsiteY5" fmla="*/ 1851044 h 2438419"/>
              <a:gd name="connsiteX6" fmla="*/ 485775 w 2108200"/>
              <a:gd name="connsiteY6" fmla="*/ 2054244 h 2438419"/>
              <a:gd name="connsiteX7" fmla="*/ 660400 w 2108200"/>
              <a:gd name="connsiteY7" fmla="*/ 2200294 h 2438419"/>
              <a:gd name="connsiteX8" fmla="*/ 892175 w 2108200"/>
              <a:gd name="connsiteY8" fmla="*/ 2355869 h 2438419"/>
              <a:gd name="connsiteX9" fmla="*/ 1063625 w 2108200"/>
              <a:gd name="connsiteY9" fmla="*/ 2438419 h 2438419"/>
              <a:gd name="connsiteX10" fmla="*/ 2108200 w 2108200"/>
              <a:gd name="connsiteY10" fmla="*/ 247669 h 2438419"/>
              <a:gd name="connsiteX11" fmla="*/ 1498600 w 2108200"/>
              <a:gd name="connsiteY11" fmla="*/ 6369 h 2438419"/>
              <a:gd name="connsiteX12" fmla="*/ 1397000 w 2108200"/>
              <a:gd name="connsiteY12" fmla="*/ 19 h 2438419"/>
              <a:gd name="connsiteX13" fmla="*/ 3175 w 2108200"/>
              <a:gd name="connsiteY13" fmla="*/ 101619 h 2438419"/>
              <a:gd name="connsiteX0" fmla="*/ 3175 w 2108200"/>
              <a:gd name="connsiteY0" fmla="*/ 101619 h 2438419"/>
              <a:gd name="connsiteX1" fmla="*/ 0 w 2108200"/>
              <a:gd name="connsiteY1" fmla="*/ 552469 h 2438419"/>
              <a:gd name="connsiteX2" fmla="*/ 6350 w 2108200"/>
              <a:gd name="connsiteY2" fmla="*/ 1044594 h 2438419"/>
              <a:gd name="connsiteX3" fmla="*/ 53975 w 2108200"/>
              <a:gd name="connsiteY3" fmla="*/ 1409718 h 2438419"/>
              <a:gd name="connsiteX4" fmla="*/ 149225 w 2108200"/>
              <a:gd name="connsiteY4" fmla="*/ 1654194 h 2438419"/>
              <a:gd name="connsiteX5" fmla="*/ 285750 w 2108200"/>
              <a:gd name="connsiteY5" fmla="*/ 1851044 h 2438419"/>
              <a:gd name="connsiteX6" fmla="*/ 485775 w 2108200"/>
              <a:gd name="connsiteY6" fmla="*/ 2054244 h 2438419"/>
              <a:gd name="connsiteX7" fmla="*/ 660400 w 2108200"/>
              <a:gd name="connsiteY7" fmla="*/ 2200294 h 2438419"/>
              <a:gd name="connsiteX8" fmla="*/ 876300 w 2108200"/>
              <a:gd name="connsiteY8" fmla="*/ 2352694 h 2438419"/>
              <a:gd name="connsiteX9" fmla="*/ 1063625 w 2108200"/>
              <a:gd name="connsiteY9" fmla="*/ 2438419 h 2438419"/>
              <a:gd name="connsiteX10" fmla="*/ 2108200 w 2108200"/>
              <a:gd name="connsiteY10" fmla="*/ 247669 h 2438419"/>
              <a:gd name="connsiteX11" fmla="*/ 1498600 w 2108200"/>
              <a:gd name="connsiteY11" fmla="*/ 6369 h 2438419"/>
              <a:gd name="connsiteX12" fmla="*/ 1397000 w 2108200"/>
              <a:gd name="connsiteY12" fmla="*/ 19 h 2438419"/>
              <a:gd name="connsiteX13" fmla="*/ 3175 w 2108200"/>
              <a:gd name="connsiteY13" fmla="*/ 101619 h 2438419"/>
              <a:gd name="connsiteX0" fmla="*/ 3175 w 2108200"/>
              <a:gd name="connsiteY0" fmla="*/ 101619 h 2354062"/>
              <a:gd name="connsiteX1" fmla="*/ 0 w 2108200"/>
              <a:gd name="connsiteY1" fmla="*/ 552469 h 2354062"/>
              <a:gd name="connsiteX2" fmla="*/ 6350 w 2108200"/>
              <a:gd name="connsiteY2" fmla="*/ 1044594 h 2354062"/>
              <a:gd name="connsiteX3" fmla="*/ 53975 w 2108200"/>
              <a:gd name="connsiteY3" fmla="*/ 1409718 h 2354062"/>
              <a:gd name="connsiteX4" fmla="*/ 149225 w 2108200"/>
              <a:gd name="connsiteY4" fmla="*/ 1654194 h 2354062"/>
              <a:gd name="connsiteX5" fmla="*/ 285750 w 2108200"/>
              <a:gd name="connsiteY5" fmla="*/ 1851044 h 2354062"/>
              <a:gd name="connsiteX6" fmla="*/ 485775 w 2108200"/>
              <a:gd name="connsiteY6" fmla="*/ 2054244 h 2354062"/>
              <a:gd name="connsiteX7" fmla="*/ 660400 w 2108200"/>
              <a:gd name="connsiteY7" fmla="*/ 2200294 h 2354062"/>
              <a:gd name="connsiteX8" fmla="*/ 876300 w 2108200"/>
              <a:gd name="connsiteY8" fmla="*/ 2352694 h 2354062"/>
              <a:gd name="connsiteX9" fmla="*/ 1047750 w 2108200"/>
              <a:gd name="connsiteY9" fmla="*/ 2289194 h 2354062"/>
              <a:gd name="connsiteX10" fmla="*/ 2108200 w 2108200"/>
              <a:gd name="connsiteY10" fmla="*/ 247669 h 2354062"/>
              <a:gd name="connsiteX11" fmla="*/ 1498600 w 2108200"/>
              <a:gd name="connsiteY11" fmla="*/ 6369 h 2354062"/>
              <a:gd name="connsiteX12" fmla="*/ 1397000 w 2108200"/>
              <a:gd name="connsiteY12" fmla="*/ 19 h 2354062"/>
              <a:gd name="connsiteX13" fmla="*/ 3175 w 2108200"/>
              <a:gd name="connsiteY13" fmla="*/ 101619 h 2354062"/>
              <a:gd name="connsiteX0" fmla="*/ 3175 w 2108200"/>
              <a:gd name="connsiteY0" fmla="*/ 101619 h 2435244"/>
              <a:gd name="connsiteX1" fmla="*/ 0 w 2108200"/>
              <a:gd name="connsiteY1" fmla="*/ 552469 h 2435244"/>
              <a:gd name="connsiteX2" fmla="*/ 6350 w 2108200"/>
              <a:gd name="connsiteY2" fmla="*/ 1044594 h 2435244"/>
              <a:gd name="connsiteX3" fmla="*/ 53975 w 2108200"/>
              <a:gd name="connsiteY3" fmla="*/ 1409718 h 2435244"/>
              <a:gd name="connsiteX4" fmla="*/ 149225 w 2108200"/>
              <a:gd name="connsiteY4" fmla="*/ 1654194 h 2435244"/>
              <a:gd name="connsiteX5" fmla="*/ 285750 w 2108200"/>
              <a:gd name="connsiteY5" fmla="*/ 1851044 h 2435244"/>
              <a:gd name="connsiteX6" fmla="*/ 485775 w 2108200"/>
              <a:gd name="connsiteY6" fmla="*/ 2054244 h 2435244"/>
              <a:gd name="connsiteX7" fmla="*/ 660400 w 2108200"/>
              <a:gd name="connsiteY7" fmla="*/ 2200294 h 2435244"/>
              <a:gd name="connsiteX8" fmla="*/ 876300 w 2108200"/>
              <a:gd name="connsiteY8" fmla="*/ 2352694 h 2435244"/>
              <a:gd name="connsiteX9" fmla="*/ 1060450 w 2108200"/>
              <a:gd name="connsiteY9" fmla="*/ 2435244 h 2435244"/>
              <a:gd name="connsiteX10" fmla="*/ 2108200 w 2108200"/>
              <a:gd name="connsiteY10" fmla="*/ 247669 h 2435244"/>
              <a:gd name="connsiteX11" fmla="*/ 1498600 w 2108200"/>
              <a:gd name="connsiteY11" fmla="*/ 6369 h 2435244"/>
              <a:gd name="connsiteX12" fmla="*/ 1397000 w 2108200"/>
              <a:gd name="connsiteY12" fmla="*/ 19 h 2435244"/>
              <a:gd name="connsiteX13" fmla="*/ 3175 w 2108200"/>
              <a:gd name="connsiteY13" fmla="*/ 101619 h 2435244"/>
              <a:gd name="connsiteX0" fmla="*/ 3175 w 2108200"/>
              <a:gd name="connsiteY0" fmla="*/ 101619 h 2435244"/>
              <a:gd name="connsiteX1" fmla="*/ 0 w 2108200"/>
              <a:gd name="connsiteY1" fmla="*/ 552469 h 2435244"/>
              <a:gd name="connsiteX2" fmla="*/ 6350 w 2108200"/>
              <a:gd name="connsiteY2" fmla="*/ 1044594 h 2435244"/>
              <a:gd name="connsiteX3" fmla="*/ 53975 w 2108200"/>
              <a:gd name="connsiteY3" fmla="*/ 1409718 h 2435244"/>
              <a:gd name="connsiteX4" fmla="*/ 149225 w 2108200"/>
              <a:gd name="connsiteY4" fmla="*/ 1654194 h 2435244"/>
              <a:gd name="connsiteX5" fmla="*/ 285750 w 2108200"/>
              <a:gd name="connsiteY5" fmla="*/ 1851044 h 2435244"/>
              <a:gd name="connsiteX6" fmla="*/ 485775 w 2108200"/>
              <a:gd name="connsiteY6" fmla="*/ 2054244 h 2435244"/>
              <a:gd name="connsiteX7" fmla="*/ 641350 w 2108200"/>
              <a:gd name="connsiteY7" fmla="*/ 2190769 h 2435244"/>
              <a:gd name="connsiteX8" fmla="*/ 876300 w 2108200"/>
              <a:gd name="connsiteY8" fmla="*/ 2352694 h 2435244"/>
              <a:gd name="connsiteX9" fmla="*/ 1060450 w 2108200"/>
              <a:gd name="connsiteY9" fmla="*/ 2435244 h 2435244"/>
              <a:gd name="connsiteX10" fmla="*/ 2108200 w 2108200"/>
              <a:gd name="connsiteY10" fmla="*/ 247669 h 2435244"/>
              <a:gd name="connsiteX11" fmla="*/ 1498600 w 2108200"/>
              <a:gd name="connsiteY11" fmla="*/ 6369 h 2435244"/>
              <a:gd name="connsiteX12" fmla="*/ 1397000 w 2108200"/>
              <a:gd name="connsiteY12" fmla="*/ 19 h 2435244"/>
              <a:gd name="connsiteX13" fmla="*/ 3175 w 2108200"/>
              <a:gd name="connsiteY13" fmla="*/ 101619 h 2435244"/>
              <a:gd name="connsiteX0" fmla="*/ 3175 w 2108200"/>
              <a:gd name="connsiteY0" fmla="*/ 101619 h 2435244"/>
              <a:gd name="connsiteX1" fmla="*/ 0 w 2108200"/>
              <a:gd name="connsiteY1" fmla="*/ 552469 h 2435244"/>
              <a:gd name="connsiteX2" fmla="*/ 6350 w 2108200"/>
              <a:gd name="connsiteY2" fmla="*/ 1044594 h 2435244"/>
              <a:gd name="connsiteX3" fmla="*/ 53975 w 2108200"/>
              <a:gd name="connsiteY3" fmla="*/ 1409718 h 2435244"/>
              <a:gd name="connsiteX4" fmla="*/ 149225 w 2108200"/>
              <a:gd name="connsiteY4" fmla="*/ 1654194 h 2435244"/>
              <a:gd name="connsiteX5" fmla="*/ 285750 w 2108200"/>
              <a:gd name="connsiteY5" fmla="*/ 1851044 h 2435244"/>
              <a:gd name="connsiteX6" fmla="*/ 485775 w 2108200"/>
              <a:gd name="connsiteY6" fmla="*/ 2054244 h 2435244"/>
              <a:gd name="connsiteX7" fmla="*/ 641350 w 2108200"/>
              <a:gd name="connsiteY7" fmla="*/ 2190769 h 2435244"/>
              <a:gd name="connsiteX8" fmla="*/ 885825 w 2108200"/>
              <a:gd name="connsiteY8" fmla="*/ 2346344 h 2435244"/>
              <a:gd name="connsiteX9" fmla="*/ 1060450 w 2108200"/>
              <a:gd name="connsiteY9" fmla="*/ 2435244 h 2435244"/>
              <a:gd name="connsiteX10" fmla="*/ 2108200 w 2108200"/>
              <a:gd name="connsiteY10" fmla="*/ 247669 h 2435244"/>
              <a:gd name="connsiteX11" fmla="*/ 1498600 w 2108200"/>
              <a:gd name="connsiteY11" fmla="*/ 6369 h 2435244"/>
              <a:gd name="connsiteX12" fmla="*/ 1397000 w 2108200"/>
              <a:gd name="connsiteY12" fmla="*/ 19 h 2435244"/>
              <a:gd name="connsiteX13" fmla="*/ 3175 w 2108200"/>
              <a:gd name="connsiteY13" fmla="*/ 101619 h 2435244"/>
              <a:gd name="connsiteX0" fmla="*/ 3175 w 2108200"/>
              <a:gd name="connsiteY0" fmla="*/ 96998 h 2430623"/>
              <a:gd name="connsiteX1" fmla="*/ 0 w 2108200"/>
              <a:gd name="connsiteY1" fmla="*/ 547848 h 2430623"/>
              <a:gd name="connsiteX2" fmla="*/ 6350 w 2108200"/>
              <a:gd name="connsiteY2" fmla="*/ 1039973 h 2430623"/>
              <a:gd name="connsiteX3" fmla="*/ 53975 w 2108200"/>
              <a:gd name="connsiteY3" fmla="*/ 1405097 h 2430623"/>
              <a:gd name="connsiteX4" fmla="*/ 149225 w 2108200"/>
              <a:gd name="connsiteY4" fmla="*/ 1649573 h 2430623"/>
              <a:gd name="connsiteX5" fmla="*/ 285750 w 2108200"/>
              <a:gd name="connsiteY5" fmla="*/ 1846423 h 2430623"/>
              <a:gd name="connsiteX6" fmla="*/ 485775 w 2108200"/>
              <a:gd name="connsiteY6" fmla="*/ 2049623 h 2430623"/>
              <a:gd name="connsiteX7" fmla="*/ 641350 w 2108200"/>
              <a:gd name="connsiteY7" fmla="*/ 2186148 h 2430623"/>
              <a:gd name="connsiteX8" fmla="*/ 885825 w 2108200"/>
              <a:gd name="connsiteY8" fmla="*/ 2341723 h 2430623"/>
              <a:gd name="connsiteX9" fmla="*/ 1060450 w 2108200"/>
              <a:gd name="connsiteY9" fmla="*/ 2430623 h 2430623"/>
              <a:gd name="connsiteX10" fmla="*/ 2108200 w 2108200"/>
              <a:gd name="connsiteY10" fmla="*/ 243048 h 2430623"/>
              <a:gd name="connsiteX11" fmla="*/ 1498600 w 2108200"/>
              <a:gd name="connsiteY11" fmla="*/ 1748 h 2430623"/>
              <a:gd name="connsiteX12" fmla="*/ 1276350 w 2108200"/>
              <a:gd name="connsiteY12" fmla="*/ 11273 h 2430623"/>
              <a:gd name="connsiteX13" fmla="*/ 3175 w 2108200"/>
              <a:gd name="connsiteY13" fmla="*/ 96998 h 2430623"/>
              <a:gd name="connsiteX0" fmla="*/ 3175 w 2114911"/>
              <a:gd name="connsiteY0" fmla="*/ 113497 h 2447122"/>
              <a:gd name="connsiteX1" fmla="*/ 0 w 2114911"/>
              <a:gd name="connsiteY1" fmla="*/ 564347 h 2447122"/>
              <a:gd name="connsiteX2" fmla="*/ 6350 w 2114911"/>
              <a:gd name="connsiteY2" fmla="*/ 1056472 h 2447122"/>
              <a:gd name="connsiteX3" fmla="*/ 53975 w 2114911"/>
              <a:gd name="connsiteY3" fmla="*/ 1421596 h 2447122"/>
              <a:gd name="connsiteX4" fmla="*/ 149225 w 2114911"/>
              <a:gd name="connsiteY4" fmla="*/ 1666072 h 2447122"/>
              <a:gd name="connsiteX5" fmla="*/ 285750 w 2114911"/>
              <a:gd name="connsiteY5" fmla="*/ 1862922 h 2447122"/>
              <a:gd name="connsiteX6" fmla="*/ 485775 w 2114911"/>
              <a:gd name="connsiteY6" fmla="*/ 2066122 h 2447122"/>
              <a:gd name="connsiteX7" fmla="*/ 641350 w 2114911"/>
              <a:gd name="connsiteY7" fmla="*/ 2202647 h 2447122"/>
              <a:gd name="connsiteX8" fmla="*/ 885825 w 2114911"/>
              <a:gd name="connsiteY8" fmla="*/ 2358222 h 2447122"/>
              <a:gd name="connsiteX9" fmla="*/ 1060450 w 2114911"/>
              <a:gd name="connsiteY9" fmla="*/ 2447122 h 2447122"/>
              <a:gd name="connsiteX10" fmla="*/ 2108200 w 2114911"/>
              <a:gd name="connsiteY10" fmla="*/ 259547 h 2447122"/>
              <a:gd name="connsiteX11" fmla="*/ 1498600 w 2114911"/>
              <a:gd name="connsiteY11" fmla="*/ 18247 h 2447122"/>
              <a:gd name="connsiteX12" fmla="*/ 1276350 w 2114911"/>
              <a:gd name="connsiteY12" fmla="*/ 27772 h 2447122"/>
              <a:gd name="connsiteX13" fmla="*/ 3175 w 2114911"/>
              <a:gd name="connsiteY13" fmla="*/ 113497 h 2447122"/>
              <a:gd name="connsiteX0" fmla="*/ 3175 w 2115543"/>
              <a:gd name="connsiteY0" fmla="*/ 112957 h 2446582"/>
              <a:gd name="connsiteX1" fmla="*/ 0 w 2115543"/>
              <a:gd name="connsiteY1" fmla="*/ 563807 h 2446582"/>
              <a:gd name="connsiteX2" fmla="*/ 6350 w 2115543"/>
              <a:gd name="connsiteY2" fmla="*/ 1055932 h 2446582"/>
              <a:gd name="connsiteX3" fmla="*/ 53975 w 2115543"/>
              <a:gd name="connsiteY3" fmla="*/ 1421056 h 2446582"/>
              <a:gd name="connsiteX4" fmla="*/ 149225 w 2115543"/>
              <a:gd name="connsiteY4" fmla="*/ 1665532 h 2446582"/>
              <a:gd name="connsiteX5" fmla="*/ 285750 w 2115543"/>
              <a:gd name="connsiteY5" fmla="*/ 1862382 h 2446582"/>
              <a:gd name="connsiteX6" fmla="*/ 485775 w 2115543"/>
              <a:gd name="connsiteY6" fmla="*/ 2065582 h 2446582"/>
              <a:gd name="connsiteX7" fmla="*/ 641350 w 2115543"/>
              <a:gd name="connsiteY7" fmla="*/ 2202107 h 2446582"/>
              <a:gd name="connsiteX8" fmla="*/ 885825 w 2115543"/>
              <a:gd name="connsiteY8" fmla="*/ 2357682 h 2446582"/>
              <a:gd name="connsiteX9" fmla="*/ 1060450 w 2115543"/>
              <a:gd name="connsiteY9" fmla="*/ 2446582 h 2446582"/>
              <a:gd name="connsiteX10" fmla="*/ 2108200 w 2115543"/>
              <a:gd name="connsiteY10" fmla="*/ 259007 h 2446582"/>
              <a:gd name="connsiteX11" fmla="*/ 1498600 w 2115543"/>
              <a:gd name="connsiteY11" fmla="*/ 17707 h 2446582"/>
              <a:gd name="connsiteX12" fmla="*/ 958850 w 2115543"/>
              <a:gd name="connsiteY12" fmla="*/ 36757 h 2446582"/>
              <a:gd name="connsiteX13" fmla="*/ 3175 w 2115543"/>
              <a:gd name="connsiteY13" fmla="*/ 112957 h 2446582"/>
              <a:gd name="connsiteX0" fmla="*/ 3175 w 2160711"/>
              <a:gd name="connsiteY0" fmla="*/ 104665 h 2438290"/>
              <a:gd name="connsiteX1" fmla="*/ 0 w 2160711"/>
              <a:gd name="connsiteY1" fmla="*/ 555515 h 2438290"/>
              <a:gd name="connsiteX2" fmla="*/ 6350 w 2160711"/>
              <a:gd name="connsiteY2" fmla="*/ 1047640 h 2438290"/>
              <a:gd name="connsiteX3" fmla="*/ 53975 w 2160711"/>
              <a:gd name="connsiteY3" fmla="*/ 1412764 h 2438290"/>
              <a:gd name="connsiteX4" fmla="*/ 149225 w 2160711"/>
              <a:gd name="connsiteY4" fmla="*/ 1657240 h 2438290"/>
              <a:gd name="connsiteX5" fmla="*/ 285750 w 2160711"/>
              <a:gd name="connsiteY5" fmla="*/ 1854090 h 2438290"/>
              <a:gd name="connsiteX6" fmla="*/ 485775 w 2160711"/>
              <a:gd name="connsiteY6" fmla="*/ 2057290 h 2438290"/>
              <a:gd name="connsiteX7" fmla="*/ 641350 w 2160711"/>
              <a:gd name="connsiteY7" fmla="*/ 2193815 h 2438290"/>
              <a:gd name="connsiteX8" fmla="*/ 885825 w 2160711"/>
              <a:gd name="connsiteY8" fmla="*/ 2349390 h 2438290"/>
              <a:gd name="connsiteX9" fmla="*/ 1060450 w 2160711"/>
              <a:gd name="connsiteY9" fmla="*/ 2438290 h 2438290"/>
              <a:gd name="connsiteX10" fmla="*/ 2108200 w 2160711"/>
              <a:gd name="connsiteY10" fmla="*/ 250715 h 2438290"/>
              <a:gd name="connsiteX11" fmla="*/ 1895475 w 2160711"/>
              <a:gd name="connsiteY11" fmla="*/ 171340 h 2438290"/>
              <a:gd name="connsiteX12" fmla="*/ 1498600 w 2160711"/>
              <a:gd name="connsiteY12" fmla="*/ 9415 h 2438290"/>
              <a:gd name="connsiteX13" fmla="*/ 958850 w 2160711"/>
              <a:gd name="connsiteY13" fmla="*/ 28465 h 2438290"/>
              <a:gd name="connsiteX14" fmla="*/ 3175 w 2160711"/>
              <a:gd name="connsiteY14" fmla="*/ 104665 h 2438290"/>
              <a:gd name="connsiteX0" fmla="*/ 3175 w 2108200"/>
              <a:gd name="connsiteY0" fmla="*/ 104665 h 2438290"/>
              <a:gd name="connsiteX1" fmla="*/ 0 w 2108200"/>
              <a:gd name="connsiteY1" fmla="*/ 555515 h 2438290"/>
              <a:gd name="connsiteX2" fmla="*/ 6350 w 2108200"/>
              <a:gd name="connsiteY2" fmla="*/ 1047640 h 2438290"/>
              <a:gd name="connsiteX3" fmla="*/ 53975 w 2108200"/>
              <a:gd name="connsiteY3" fmla="*/ 1412764 h 2438290"/>
              <a:gd name="connsiteX4" fmla="*/ 149225 w 2108200"/>
              <a:gd name="connsiteY4" fmla="*/ 1657240 h 2438290"/>
              <a:gd name="connsiteX5" fmla="*/ 285750 w 2108200"/>
              <a:gd name="connsiteY5" fmla="*/ 1854090 h 2438290"/>
              <a:gd name="connsiteX6" fmla="*/ 485775 w 2108200"/>
              <a:gd name="connsiteY6" fmla="*/ 2057290 h 2438290"/>
              <a:gd name="connsiteX7" fmla="*/ 641350 w 2108200"/>
              <a:gd name="connsiteY7" fmla="*/ 2193815 h 2438290"/>
              <a:gd name="connsiteX8" fmla="*/ 885825 w 2108200"/>
              <a:gd name="connsiteY8" fmla="*/ 2349390 h 2438290"/>
              <a:gd name="connsiteX9" fmla="*/ 1060450 w 2108200"/>
              <a:gd name="connsiteY9" fmla="*/ 2438290 h 2438290"/>
              <a:gd name="connsiteX10" fmla="*/ 2108200 w 2108200"/>
              <a:gd name="connsiteY10" fmla="*/ 250715 h 2438290"/>
              <a:gd name="connsiteX11" fmla="*/ 1895475 w 2108200"/>
              <a:gd name="connsiteY11" fmla="*/ 171340 h 2438290"/>
              <a:gd name="connsiteX12" fmla="*/ 1498600 w 2108200"/>
              <a:gd name="connsiteY12" fmla="*/ 9415 h 2438290"/>
              <a:gd name="connsiteX13" fmla="*/ 958850 w 2108200"/>
              <a:gd name="connsiteY13" fmla="*/ 28465 h 2438290"/>
              <a:gd name="connsiteX14" fmla="*/ 3175 w 2108200"/>
              <a:gd name="connsiteY14" fmla="*/ 104665 h 2438290"/>
              <a:gd name="connsiteX0" fmla="*/ 3175 w 2108200"/>
              <a:gd name="connsiteY0" fmla="*/ 107254 h 2440879"/>
              <a:gd name="connsiteX1" fmla="*/ 0 w 2108200"/>
              <a:gd name="connsiteY1" fmla="*/ 558104 h 2440879"/>
              <a:gd name="connsiteX2" fmla="*/ 6350 w 2108200"/>
              <a:gd name="connsiteY2" fmla="*/ 1050229 h 2440879"/>
              <a:gd name="connsiteX3" fmla="*/ 53975 w 2108200"/>
              <a:gd name="connsiteY3" fmla="*/ 1415353 h 2440879"/>
              <a:gd name="connsiteX4" fmla="*/ 149225 w 2108200"/>
              <a:gd name="connsiteY4" fmla="*/ 1659829 h 2440879"/>
              <a:gd name="connsiteX5" fmla="*/ 285750 w 2108200"/>
              <a:gd name="connsiteY5" fmla="*/ 1856679 h 2440879"/>
              <a:gd name="connsiteX6" fmla="*/ 485775 w 2108200"/>
              <a:gd name="connsiteY6" fmla="*/ 2059879 h 2440879"/>
              <a:gd name="connsiteX7" fmla="*/ 641350 w 2108200"/>
              <a:gd name="connsiteY7" fmla="*/ 2196404 h 2440879"/>
              <a:gd name="connsiteX8" fmla="*/ 885825 w 2108200"/>
              <a:gd name="connsiteY8" fmla="*/ 2351979 h 2440879"/>
              <a:gd name="connsiteX9" fmla="*/ 1060450 w 2108200"/>
              <a:gd name="connsiteY9" fmla="*/ 2440879 h 2440879"/>
              <a:gd name="connsiteX10" fmla="*/ 2108200 w 2108200"/>
              <a:gd name="connsiteY10" fmla="*/ 253304 h 2440879"/>
              <a:gd name="connsiteX11" fmla="*/ 1895475 w 2108200"/>
              <a:gd name="connsiteY11" fmla="*/ 173929 h 2440879"/>
              <a:gd name="connsiteX12" fmla="*/ 1435100 w 2108200"/>
              <a:gd name="connsiteY12" fmla="*/ 8829 h 2440879"/>
              <a:gd name="connsiteX13" fmla="*/ 958850 w 2108200"/>
              <a:gd name="connsiteY13" fmla="*/ 31054 h 2440879"/>
              <a:gd name="connsiteX14" fmla="*/ 3175 w 2108200"/>
              <a:gd name="connsiteY14" fmla="*/ 107254 h 2440879"/>
              <a:gd name="connsiteX0" fmla="*/ 3175 w 2108200"/>
              <a:gd name="connsiteY0" fmla="*/ 100687 h 2434312"/>
              <a:gd name="connsiteX1" fmla="*/ 0 w 2108200"/>
              <a:gd name="connsiteY1" fmla="*/ 551537 h 2434312"/>
              <a:gd name="connsiteX2" fmla="*/ 6350 w 2108200"/>
              <a:gd name="connsiteY2" fmla="*/ 1043662 h 2434312"/>
              <a:gd name="connsiteX3" fmla="*/ 53975 w 2108200"/>
              <a:gd name="connsiteY3" fmla="*/ 1408786 h 2434312"/>
              <a:gd name="connsiteX4" fmla="*/ 149225 w 2108200"/>
              <a:gd name="connsiteY4" fmla="*/ 1653262 h 2434312"/>
              <a:gd name="connsiteX5" fmla="*/ 285750 w 2108200"/>
              <a:gd name="connsiteY5" fmla="*/ 1850112 h 2434312"/>
              <a:gd name="connsiteX6" fmla="*/ 485775 w 2108200"/>
              <a:gd name="connsiteY6" fmla="*/ 2053312 h 2434312"/>
              <a:gd name="connsiteX7" fmla="*/ 641350 w 2108200"/>
              <a:gd name="connsiteY7" fmla="*/ 2189837 h 2434312"/>
              <a:gd name="connsiteX8" fmla="*/ 885825 w 2108200"/>
              <a:gd name="connsiteY8" fmla="*/ 2345412 h 2434312"/>
              <a:gd name="connsiteX9" fmla="*/ 1060450 w 2108200"/>
              <a:gd name="connsiteY9" fmla="*/ 2434312 h 2434312"/>
              <a:gd name="connsiteX10" fmla="*/ 2108200 w 2108200"/>
              <a:gd name="connsiteY10" fmla="*/ 246737 h 2434312"/>
              <a:gd name="connsiteX11" fmla="*/ 1895475 w 2108200"/>
              <a:gd name="connsiteY11" fmla="*/ 167362 h 2434312"/>
              <a:gd name="connsiteX12" fmla="*/ 1435100 w 2108200"/>
              <a:gd name="connsiteY12" fmla="*/ 2262 h 2434312"/>
              <a:gd name="connsiteX13" fmla="*/ 958850 w 2108200"/>
              <a:gd name="connsiteY13" fmla="*/ 24487 h 2434312"/>
              <a:gd name="connsiteX14" fmla="*/ 3175 w 2108200"/>
              <a:gd name="connsiteY14" fmla="*/ 100687 h 2434312"/>
              <a:gd name="connsiteX0" fmla="*/ 3175 w 2108200"/>
              <a:gd name="connsiteY0" fmla="*/ 97878 h 2431503"/>
              <a:gd name="connsiteX1" fmla="*/ 0 w 2108200"/>
              <a:gd name="connsiteY1" fmla="*/ 548728 h 2431503"/>
              <a:gd name="connsiteX2" fmla="*/ 6350 w 2108200"/>
              <a:gd name="connsiteY2" fmla="*/ 1040853 h 2431503"/>
              <a:gd name="connsiteX3" fmla="*/ 53975 w 2108200"/>
              <a:gd name="connsiteY3" fmla="*/ 1405977 h 2431503"/>
              <a:gd name="connsiteX4" fmla="*/ 149225 w 2108200"/>
              <a:gd name="connsiteY4" fmla="*/ 1650453 h 2431503"/>
              <a:gd name="connsiteX5" fmla="*/ 285750 w 2108200"/>
              <a:gd name="connsiteY5" fmla="*/ 1847303 h 2431503"/>
              <a:gd name="connsiteX6" fmla="*/ 485775 w 2108200"/>
              <a:gd name="connsiteY6" fmla="*/ 2050503 h 2431503"/>
              <a:gd name="connsiteX7" fmla="*/ 641350 w 2108200"/>
              <a:gd name="connsiteY7" fmla="*/ 2187028 h 2431503"/>
              <a:gd name="connsiteX8" fmla="*/ 885825 w 2108200"/>
              <a:gd name="connsiteY8" fmla="*/ 2342603 h 2431503"/>
              <a:gd name="connsiteX9" fmla="*/ 1060450 w 2108200"/>
              <a:gd name="connsiteY9" fmla="*/ 2431503 h 2431503"/>
              <a:gd name="connsiteX10" fmla="*/ 2108200 w 2108200"/>
              <a:gd name="connsiteY10" fmla="*/ 243928 h 2431503"/>
              <a:gd name="connsiteX11" fmla="*/ 1895475 w 2108200"/>
              <a:gd name="connsiteY11" fmla="*/ 164553 h 2431503"/>
              <a:gd name="connsiteX12" fmla="*/ 1416050 w 2108200"/>
              <a:gd name="connsiteY12" fmla="*/ 2628 h 2431503"/>
              <a:gd name="connsiteX13" fmla="*/ 958850 w 2108200"/>
              <a:gd name="connsiteY13" fmla="*/ 21678 h 2431503"/>
              <a:gd name="connsiteX14" fmla="*/ 3175 w 2108200"/>
              <a:gd name="connsiteY14" fmla="*/ 97878 h 2431503"/>
              <a:gd name="connsiteX0" fmla="*/ 3175 w 2095500"/>
              <a:gd name="connsiteY0" fmla="*/ 97878 h 2431503"/>
              <a:gd name="connsiteX1" fmla="*/ 0 w 2095500"/>
              <a:gd name="connsiteY1" fmla="*/ 548728 h 2431503"/>
              <a:gd name="connsiteX2" fmla="*/ 6350 w 2095500"/>
              <a:gd name="connsiteY2" fmla="*/ 1040853 h 2431503"/>
              <a:gd name="connsiteX3" fmla="*/ 53975 w 2095500"/>
              <a:gd name="connsiteY3" fmla="*/ 1405977 h 2431503"/>
              <a:gd name="connsiteX4" fmla="*/ 149225 w 2095500"/>
              <a:gd name="connsiteY4" fmla="*/ 1650453 h 2431503"/>
              <a:gd name="connsiteX5" fmla="*/ 285750 w 2095500"/>
              <a:gd name="connsiteY5" fmla="*/ 1847303 h 2431503"/>
              <a:gd name="connsiteX6" fmla="*/ 485775 w 2095500"/>
              <a:gd name="connsiteY6" fmla="*/ 2050503 h 2431503"/>
              <a:gd name="connsiteX7" fmla="*/ 641350 w 2095500"/>
              <a:gd name="connsiteY7" fmla="*/ 2187028 h 2431503"/>
              <a:gd name="connsiteX8" fmla="*/ 885825 w 2095500"/>
              <a:gd name="connsiteY8" fmla="*/ 2342603 h 2431503"/>
              <a:gd name="connsiteX9" fmla="*/ 1060450 w 2095500"/>
              <a:gd name="connsiteY9" fmla="*/ 2431503 h 2431503"/>
              <a:gd name="connsiteX10" fmla="*/ 2095500 w 2095500"/>
              <a:gd name="connsiteY10" fmla="*/ 247103 h 2431503"/>
              <a:gd name="connsiteX11" fmla="*/ 1895475 w 2095500"/>
              <a:gd name="connsiteY11" fmla="*/ 164553 h 2431503"/>
              <a:gd name="connsiteX12" fmla="*/ 1416050 w 2095500"/>
              <a:gd name="connsiteY12" fmla="*/ 2628 h 2431503"/>
              <a:gd name="connsiteX13" fmla="*/ 958850 w 2095500"/>
              <a:gd name="connsiteY13" fmla="*/ 21678 h 2431503"/>
              <a:gd name="connsiteX14" fmla="*/ 3175 w 2095500"/>
              <a:gd name="connsiteY14" fmla="*/ 97878 h 24315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095500" h="2431503">
                <a:moveTo>
                  <a:pt x="3175" y="97878"/>
                </a:moveTo>
                <a:cubicBezTo>
                  <a:pt x="2117" y="248161"/>
                  <a:pt x="1058" y="398445"/>
                  <a:pt x="0" y="548728"/>
                </a:cubicBezTo>
                <a:cubicBezTo>
                  <a:pt x="2117" y="712770"/>
                  <a:pt x="4233" y="876811"/>
                  <a:pt x="6350" y="1040853"/>
                </a:cubicBezTo>
                <a:cubicBezTo>
                  <a:pt x="15346" y="1183728"/>
                  <a:pt x="35983" y="1336127"/>
                  <a:pt x="53975" y="1405977"/>
                </a:cubicBezTo>
                <a:cubicBezTo>
                  <a:pt x="71967" y="1475827"/>
                  <a:pt x="110596" y="1576899"/>
                  <a:pt x="149225" y="1650453"/>
                </a:cubicBezTo>
                <a:cubicBezTo>
                  <a:pt x="187854" y="1724007"/>
                  <a:pt x="229658" y="1780628"/>
                  <a:pt x="285750" y="1847303"/>
                </a:cubicBezTo>
                <a:cubicBezTo>
                  <a:pt x="341842" y="1913978"/>
                  <a:pt x="426508" y="1993882"/>
                  <a:pt x="485775" y="2050503"/>
                </a:cubicBezTo>
                <a:cubicBezTo>
                  <a:pt x="545042" y="2107124"/>
                  <a:pt x="574675" y="2138345"/>
                  <a:pt x="641350" y="2187028"/>
                </a:cubicBezTo>
                <a:cubicBezTo>
                  <a:pt x="708025" y="2235711"/>
                  <a:pt x="815975" y="2301857"/>
                  <a:pt x="885825" y="2342603"/>
                </a:cubicBezTo>
                <a:cubicBezTo>
                  <a:pt x="955675" y="2383349"/>
                  <a:pt x="987425" y="2398695"/>
                  <a:pt x="1060450" y="2431503"/>
                </a:cubicBezTo>
                <a:lnTo>
                  <a:pt x="2095500" y="247103"/>
                </a:lnTo>
                <a:lnTo>
                  <a:pt x="1895475" y="164553"/>
                </a:lnTo>
                <a:cubicBezTo>
                  <a:pt x="1793875" y="124336"/>
                  <a:pt x="1591204" y="10565"/>
                  <a:pt x="1416050" y="2628"/>
                </a:cubicBezTo>
                <a:cubicBezTo>
                  <a:pt x="1240896" y="-5309"/>
                  <a:pt x="1208087" y="5803"/>
                  <a:pt x="958850" y="21678"/>
                </a:cubicBezTo>
                <a:lnTo>
                  <a:pt x="3175" y="97878"/>
                </a:lnTo>
                <a:close/>
              </a:path>
            </a:pathLst>
          </a:custGeom>
          <a:solidFill>
            <a:srgbClr val="F84AA1">
              <a:alpha val="27000"/>
            </a:srgbClr>
          </a:solidFill>
          <a:ln w="19050">
            <a:solidFill>
              <a:srgbClr val="F84AA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5" name="TextBox 154"/>
          <p:cNvSpPr txBox="1"/>
          <p:nvPr/>
        </p:nvSpPr>
        <p:spPr>
          <a:xfrm>
            <a:off x="7185502" y="1414765"/>
            <a:ext cx="153597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err="1" smtClean="0">
                <a:solidFill>
                  <a:srgbClr val="E90979"/>
                </a:solidFill>
              </a:rPr>
              <a:t>Ростех</a:t>
            </a:r>
            <a:r>
              <a:rPr lang="ru-RU" sz="1200" b="1" dirty="0" smtClean="0">
                <a:solidFill>
                  <a:srgbClr val="E90979"/>
                </a:solidFill>
              </a:rPr>
              <a:t>-Сити</a:t>
            </a:r>
            <a:endParaRPr lang="ru-RU" sz="1200" b="1" dirty="0">
              <a:solidFill>
                <a:srgbClr val="E90979"/>
              </a:solidFill>
            </a:endParaRPr>
          </a:p>
        </p:txBody>
      </p:sp>
      <p:sp>
        <p:nvSpPr>
          <p:cNvPr id="157" name="Полилиния 156"/>
          <p:cNvSpPr>
            <a:spLocks noChangeAspect="1"/>
          </p:cNvSpPr>
          <p:nvPr/>
        </p:nvSpPr>
        <p:spPr>
          <a:xfrm>
            <a:off x="5911376" y="2150186"/>
            <a:ext cx="2040709" cy="3928652"/>
          </a:xfrm>
          <a:custGeom>
            <a:avLst/>
            <a:gdLst>
              <a:gd name="connsiteX0" fmla="*/ 0 w 1941922"/>
              <a:gd name="connsiteY0" fmla="*/ 0 h 2469822"/>
              <a:gd name="connsiteX1" fmla="*/ 0 w 1941922"/>
              <a:gd name="connsiteY1" fmla="*/ 0 h 2469822"/>
              <a:gd name="connsiteX2" fmla="*/ 1253765 w 1941922"/>
              <a:gd name="connsiteY2" fmla="*/ 0 h 2469822"/>
              <a:gd name="connsiteX3" fmla="*/ 1498862 w 1941922"/>
              <a:gd name="connsiteY3" fmla="*/ 443060 h 2469822"/>
              <a:gd name="connsiteX4" fmla="*/ 1941922 w 1941922"/>
              <a:gd name="connsiteY4" fmla="*/ 763571 h 2469822"/>
              <a:gd name="connsiteX5" fmla="*/ 622169 w 1941922"/>
              <a:gd name="connsiteY5" fmla="*/ 2469822 h 2469822"/>
              <a:gd name="connsiteX6" fmla="*/ 443060 w 1941922"/>
              <a:gd name="connsiteY6" fmla="*/ 2055043 h 2469822"/>
              <a:gd name="connsiteX7" fmla="*/ 377072 w 1941922"/>
              <a:gd name="connsiteY7" fmla="*/ 1348033 h 2469822"/>
              <a:gd name="connsiteX8" fmla="*/ 301658 w 1941922"/>
              <a:gd name="connsiteY8" fmla="*/ 838985 h 2469822"/>
              <a:gd name="connsiteX9" fmla="*/ 169682 w 1941922"/>
              <a:gd name="connsiteY9" fmla="*/ 386499 h 2469822"/>
              <a:gd name="connsiteX10" fmla="*/ 0 w 1941922"/>
              <a:gd name="connsiteY10" fmla="*/ 0 h 2469822"/>
              <a:gd name="connsiteX0" fmla="*/ 0 w 1941922"/>
              <a:gd name="connsiteY0" fmla="*/ 0 h 2469822"/>
              <a:gd name="connsiteX1" fmla="*/ 0 w 1941922"/>
              <a:gd name="connsiteY1" fmla="*/ 0 h 2469822"/>
              <a:gd name="connsiteX2" fmla="*/ 1253765 w 1941922"/>
              <a:gd name="connsiteY2" fmla="*/ 0 h 2469822"/>
              <a:gd name="connsiteX3" fmla="*/ 1308362 w 1941922"/>
              <a:gd name="connsiteY3" fmla="*/ 319235 h 2469822"/>
              <a:gd name="connsiteX4" fmla="*/ 1941922 w 1941922"/>
              <a:gd name="connsiteY4" fmla="*/ 763571 h 2469822"/>
              <a:gd name="connsiteX5" fmla="*/ 622169 w 1941922"/>
              <a:gd name="connsiteY5" fmla="*/ 2469822 h 2469822"/>
              <a:gd name="connsiteX6" fmla="*/ 443060 w 1941922"/>
              <a:gd name="connsiteY6" fmla="*/ 2055043 h 2469822"/>
              <a:gd name="connsiteX7" fmla="*/ 377072 w 1941922"/>
              <a:gd name="connsiteY7" fmla="*/ 1348033 h 2469822"/>
              <a:gd name="connsiteX8" fmla="*/ 301658 w 1941922"/>
              <a:gd name="connsiteY8" fmla="*/ 838985 h 2469822"/>
              <a:gd name="connsiteX9" fmla="*/ 169682 w 1941922"/>
              <a:gd name="connsiteY9" fmla="*/ 386499 h 2469822"/>
              <a:gd name="connsiteX10" fmla="*/ 0 w 1941922"/>
              <a:gd name="connsiteY10" fmla="*/ 0 h 2469822"/>
              <a:gd name="connsiteX0" fmla="*/ 0 w 1941922"/>
              <a:gd name="connsiteY0" fmla="*/ 4763 h 2474585"/>
              <a:gd name="connsiteX1" fmla="*/ 0 w 1941922"/>
              <a:gd name="connsiteY1" fmla="*/ 4763 h 2474585"/>
              <a:gd name="connsiteX2" fmla="*/ 1291865 w 1941922"/>
              <a:gd name="connsiteY2" fmla="*/ 0 h 2474585"/>
              <a:gd name="connsiteX3" fmla="*/ 1308362 w 1941922"/>
              <a:gd name="connsiteY3" fmla="*/ 323998 h 2474585"/>
              <a:gd name="connsiteX4" fmla="*/ 1941922 w 1941922"/>
              <a:gd name="connsiteY4" fmla="*/ 768334 h 2474585"/>
              <a:gd name="connsiteX5" fmla="*/ 622169 w 1941922"/>
              <a:gd name="connsiteY5" fmla="*/ 2474585 h 2474585"/>
              <a:gd name="connsiteX6" fmla="*/ 443060 w 1941922"/>
              <a:gd name="connsiteY6" fmla="*/ 2059806 h 2474585"/>
              <a:gd name="connsiteX7" fmla="*/ 377072 w 1941922"/>
              <a:gd name="connsiteY7" fmla="*/ 1352796 h 2474585"/>
              <a:gd name="connsiteX8" fmla="*/ 301658 w 1941922"/>
              <a:gd name="connsiteY8" fmla="*/ 843748 h 2474585"/>
              <a:gd name="connsiteX9" fmla="*/ 169682 w 1941922"/>
              <a:gd name="connsiteY9" fmla="*/ 391262 h 2474585"/>
              <a:gd name="connsiteX10" fmla="*/ 0 w 1941922"/>
              <a:gd name="connsiteY10" fmla="*/ 4763 h 2474585"/>
              <a:gd name="connsiteX0" fmla="*/ 0 w 1941922"/>
              <a:gd name="connsiteY0" fmla="*/ 4763 h 2474585"/>
              <a:gd name="connsiteX1" fmla="*/ 0 w 1941922"/>
              <a:gd name="connsiteY1" fmla="*/ 4763 h 2474585"/>
              <a:gd name="connsiteX2" fmla="*/ 1291865 w 1941922"/>
              <a:gd name="connsiteY2" fmla="*/ 0 h 2474585"/>
              <a:gd name="connsiteX3" fmla="*/ 1398850 w 1941922"/>
              <a:gd name="connsiteY3" fmla="*/ 304948 h 2474585"/>
              <a:gd name="connsiteX4" fmla="*/ 1941922 w 1941922"/>
              <a:gd name="connsiteY4" fmla="*/ 768334 h 2474585"/>
              <a:gd name="connsiteX5" fmla="*/ 622169 w 1941922"/>
              <a:gd name="connsiteY5" fmla="*/ 2474585 h 2474585"/>
              <a:gd name="connsiteX6" fmla="*/ 443060 w 1941922"/>
              <a:gd name="connsiteY6" fmla="*/ 2059806 h 2474585"/>
              <a:gd name="connsiteX7" fmla="*/ 377072 w 1941922"/>
              <a:gd name="connsiteY7" fmla="*/ 1352796 h 2474585"/>
              <a:gd name="connsiteX8" fmla="*/ 301658 w 1941922"/>
              <a:gd name="connsiteY8" fmla="*/ 843748 h 2474585"/>
              <a:gd name="connsiteX9" fmla="*/ 169682 w 1941922"/>
              <a:gd name="connsiteY9" fmla="*/ 391262 h 2474585"/>
              <a:gd name="connsiteX10" fmla="*/ 0 w 1941922"/>
              <a:gd name="connsiteY10" fmla="*/ 4763 h 2474585"/>
              <a:gd name="connsiteX0" fmla="*/ 0 w 1941922"/>
              <a:gd name="connsiteY0" fmla="*/ 4763 h 2474585"/>
              <a:gd name="connsiteX1" fmla="*/ 0 w 1941922"/>
              <a:gd name="connsiteY1" fmla="*/ 4763 h 2474585"/>
              <a:gd name="connsiteX2" fmla="*/ 1291865 w 1941922"/>
              <a:gd name="connsiteY2" fmla="*/ 0 h 2474585"/>
              <a:gd name="connsiteX3" fmla="*/ 1398850 w 1941922"/>
              <a:gd name="connsiteY3" fmla="*/ 304948 h 2474585"/>
              <a:gd name="connsiteX4" fmla="*/ 1654895 w 1941922"/>
              <a:gd name="connsiteY4" fmla="*/ 580634 h 2474585"/>
              <a:gd name="connsiteX5" fmla="*/ 1941922 w 1941922"/>
              <a:gd name="connsiteY5" fmla="*/ 768334 h 2474585"/>
              <a:gd name="connsiteX6" fmla="*/ 622169 w 1941922"/>
              <a:gd name="connsiteY6" fmla="*/ 2474585 h 2474585"/>
              <a:gd name="connsiteX7" fmla="*/ 443060 w 1941922"/>
              <a:gd name="connsiteY7" fmla="*/ 2059806 h 2474585"/>
              <a:gd name="connsiteX8" fmla="*/ 377072 w 1941922"/>
              <a:gd name="connsiteY8" fmla="*/ 1352796 h 2474585"/>
              <a:gd name="connsiteX9" fmla="*/ 301658 w 1941922"/>
              <a:gd name="connsiteY9" fmla="*/ 843748 h 2474585"/>
              <a:gd name="connsiteX10" fmla="*/ 169682 w 1941922"/>
              <a:gd name="connsiteY10" fmla="*/ 391262 h 2474585"/>
              <a:gd name="connsiteX11" fmla="*/ 0 w 1941922"/>
              <a:gd name="connsiteY11" fmla="*/ 4763 h 2474585"/>
              <a:gd name="connsiteX0" fmla="*/ 0 w 1941922"/>
              <a:gd name="connsiteY0" fmla="*/ 4763 h 2474585"/>
              <a:gd name="connsiteX1" fmla="*/ 0 w 1941922"/>
              <a:gd name="connsiteY1" fmla="*/ 4763 h 2474585"/>
              <a:gd name="connsiteX2" fmla="*/ 1291865 w 1941922"/>
              <a:gd name="connsiteY2" fmla="*/ 0 h 2474585"/>
              <a:gd name="connsiteX3" fmla="*/ 1398850 w 1941922"/>
              <a:gd name="connsiteY3" fmla="*/ 304948 h 2474585"/>
              <a:gd name="connsiteX4" fmla="*/ 1654895 w 1941922"/>
              <a:gd name="connsiteY4" fmla="*/ 580634 h 2474585"/>
              <a:gd name="connsiteX5" fmla="*/ 1941922 w 1941922"/>
              <a:gd name="connsiteY5" fmla="*/ 768334 h 2474585"/>
              <a:gd name="connsiteX6" fmla="*/ 622169 w 1941922"/>
              <a:gd name="connsiteY6" fmla="*/ 2474585 h 2474585"/>
              <a:gd name="connsiteX7" fmla="*/ 443060 w 1941922"/>
              <a:gd name="connsiteY7" fmla="*/ 2059806 h 2474585"/>
              <a:gd name="connsiteX8" fmla="*/ 377072 w 1941922"/>
              <a:gd name="connsiteY8" fmla="*/ 1352796 h 2474585"/>
              <a:gd name="connsiteX9" fmla="*/ 301658 w 1941922"/>
              <a:gd name="connsiteY9" fmla="*/ 843748 h 2474585"/>
              <a:gd name="connsiteX10" fmla="*/ 169682 w 1941922"/>
              <a:gd name="connsiteY10" fmla="*/ 391262 h 2474585"/>
              <a:gd name="connsiteX11" fmla="*/ 0 w 1941922"/>
              <a:gd name="connsiteY11" fmla="*/ 4763 h 2474585"/>
              <a:gd name="connsiteX0" fmla="*/ 0 w 1941922"/>
              <a:gd name="connsiteY0" fmla="*/ 4763 h 2474585"/>
              <a:gd name="connsiteX1" fmla="*/ 0 w 1941922"/>
              <a:gd name="connsiteY1" fmla="*/ 4763 h 2474585"/>
              <a:gd name="connsiteX2" fmla="*/ 1291865 w 1941922"/>
              <a:gd name="connsiteY2" fmla="*/ 0 h 2474585"/>
              <a:gd name="connsiteX3" fmla="*/ 1398850 w 1941922"/>
              <a:gd name="connsiteY3" fmla="*/ 304948 h 2474585"/>
              <a:gd name="connsiteX4" fmla="*/ 1654895 w 1941922"/>
              <a:gd name="connsiteY4" fmla="*/ 580634 h 2474585"/>
              <a:gd name="connsiteX5" fmla="*/ 1941922 w 1941922"/>
              <a:gd name="connsiteY5" fmla="*/ 768334 h 2474585"/>
              <a:gd name="connsiteX6" fmla="*/ 622169 w 1941922"/>
              <a:gd name="connsiteY6" fmla="*/ 2474585 h 2474585"/>
              <a:gd name="connsiteX7" fmla="*/ 443060 w 1941922"/>
              <a:gd name="connsiteY7" fmla="*/ 2059806 h 2474585"/>
              <a:gd name="connsiteX8" fmla="*/ 377072 w 1941922"/>
              <a:gd name="connsiteY8" fmla="*/ 1352796 h 2474585"/>
              <a:gd name="connsiteX9" fmla="*/ 301658 w 1941922"/>
              <a:gd name="connsiteY9" fmla="*/ 843748 h 2474585"/>
              <a:gd name="connsiteX10" fmla="*/ 169682 w 1941922"/>
              <a:gd name="connsiteY10" fmla="*/ 391262 h 2474585"/>
              <a:gd name="connsiteX11" fmla="*/ 0 w 1941922"/>
              <a:gd name="connsiteY11" fmla="*/ 4763 h 2474585"/>
              <a:gd name="connsiteX0" fmla="*/ 0 w 1946685"/>
              <a:gd name="connsiteY0" fmla="*/ 4763 h 2474585"/>
              <a:gd name="connsiteX1" fmla="*/ 0 w 1946685"/>
              <a:gd name="connsiteY1" fmla="*/ 4763 h 2474585"/>
              <a:gd name="connsiteX2" fmla="*/ 1291865 w 1946685"/>
              <a:gd name="connsiteY2" fmla="*/ 0 h 2474585"/>
              <a:gd name="connsiteX3" fmla="*/ 1398850 w 1946685"/>
              <a:gd name="connsiteY3" fmla="*/ 304948 h 2474585"/>
              <a:gd name="connsiteX4" fmla="*/ 1654895 w 1946685"/>
              <a:gd name="connsiteY4" fmla="*/ 580634 h 2474585"/>
              <a:gd name="connsiteX5" fmla="*/ 1946685 w 1946685"/>
              <a:gd name="connsiteY5" fmla="*/ 787384 h 2474585"/>
              <a:gd name="connsiteX6" fmla="*/ 622169 w 1946685"/>
              <a:gd name="connsiteY6" fmla="*/ 2474585 h 2474585"/>
              <a:gd name="connsiteX7" fmla="*/ 443060 w 1946685"/>
              <a:gd name="connsiteY7" fmla="*/ 2059806 h 2474585"/>
              <a:gd name="connsiteX8" fmla="*/ 377072 w 1946685"/>
              <a:gd name="connsiteY8" fmla="*/ 1352796 h 2474585"/>
              <a:gd name="connsiteX9" fmla="*/ 301658 w 1946685"/>
              <a:gd name="connsiteY9" fmla="*/ 843748 h 2474585"/>
              <a:gd name="connsiteX10" fmla="*/ 169682 w 1946685"/>
              <a:gd name="connsiteY10" fmla="*/ 391262 h 2474585"/>
              <a:gd name="connsiteX11" fmla="*/ 0 w 1946685"/>
              <a:gd name="connsiteY11" fmla="*/ 4763 h 2474585"/>
              <a:gd name="connsiteX0" fmla="*/ 0 w 1946685"/>
              <a:gd name="connsiteY0" fmla="*/ 4763 h 2488872"/>
              <a:gd name="connsiteX1" fmla="*/ 0 w 1946685"/>
              <a:gd name="connsiteY1" fmla="*/ 4763 h 2488872"/>
              <a:gd name="connsiteX2" fmla="*/ 1291865 w 1946685"/>
              <a:gd name="connsiteY2" fmla="*/ 0 h 2488872"/>
              <a:gd name="connsiteX3" fmla="*/ 1398850 w 1946685"/>
              <a:gd name="connsiteY3" fmla="*/ 304948 h 2488872"/>
              <a:gd name="connsiteX4" fmla="*/ 1654895 w 1946685"/>
              <a:gd name="connsiteY4" fmla="*/ 580634 h 2488872"/>
              <a:gd name="connsiteX5" fmla="*/ 1946685 w 1946685"/>
              <a:gd name="connsiteY5" fmla="*/ 787384 h 2488872"/>
              <a:gd name="connsiteX6" fmla="*/ 593594 w 1946685"/>
              <a:gd name="connsiteY6" fmla="*/ 2488872 h 2488872"/>
              <a:gd name="connsiteX7" fmla="*/ 443060 w 1946685"/>
              <a:gd name="connsiteY7" fmla="*/ 2059806 h 2488872"/>
              <a:gd name="connsiteX8" fmla="*/ 377072 w 1946685"/>
              <a:gd name="connsiteY8" fmla="*/ 1352796 h 2488872"/>
              <a:gd name="connsiteX9" fmla="*/ 301658 w 1946685"/>
              <a:gd name="connsiteY9" fmla="*/ 843748 h 2488872"/>
              <a:gd name="connsiteX10" fmla="*/ 169682 w 1946685"/>
              <a:gd name="connsiteY10" fmla="*/ 391262 h 2488872"/>
              <a:gd name="connsiteX11" fmla="*/ 0 w 1946685"/>
              <a:gd name="connsiteY11" fmla="*/ 4763 h 2488872"/>
              <a:gd name="connsiteX0" fmla="*/ 0 w 1946685"/>
              <a:gd name="connsiteY0" fmla="*/ 4763 h 2488872"/>
              <a:gd name="connsiteX1" fmla="*/ 0 w 1946685"/>
              <a:gd name="connsiteY1" fmla="*/ 4763 h 2488872"/>
              <a:gd name="connsiteX2" fmla="*/ 1291865 w 1946685"/>
              <a:gd name="connsiteY2" fmla="*/ 0 h 2488872"/>
              <a:gd name="connsiteX3" fmla="*/ 1398850 w 1946685"/>
              <a:gd name="connsiteY3" fmla="*/ 304948 h 2488872"/>
              <a:gd name="connsiteX4" fmla="*/ 1654895 w 1946685"/>
              <a:gd name="connsiteY4" fmla="*/ 580634 h 2488872"/>
              <a:gd name="connsiteX5" fmla="*/ 1946685 w 1946685"/>
              <a:gd name="connsiteY5" fmla="*/ 787384 h 2488872"/>
              <a:gd name="connsiteX6" fmla="*/ 622169 w 1946685"/>
              <a:gd name="connsiteY6" fmla="*/ 2488872 h 2488872"/>
              <a:gd name="connsiteX7" fmla="*/ 443060 w 1946685"/>
              <a:gd name="connsiteY7" fmla="*/ 2059806 h 2488872"/>
              <a:gd name="connsiteX8" fmla="*/ 377072 w 1946685"/>
              <a:gd name="connsiteY8" fmla="*/ 1352796 h 2488872"/>
              <a:gd name="connsiteX9" fmla="*/ 301658 w 1946685"/>
              <a:gd name="connsiteY9" fmla="*/ 843748 h 2488872"/>
              <a:gd name="connsiteX10" fmla="*/ 169682 w 1946685"/>
              <a:gd name="connsiteY10" fmla="*/ 391262 h 2488872"/>
              <a:gd name="connsiteX11" fmla="*/ 0 w 1946685"/>
              <a:gd name="connsiteY11" fmla="*/ 4763 h 2488872"/>
              <a:gd name="connsiteX0" fmla="*/ 0 w 1946685"/>
              <a:gd name="connsiteY0" fmla="*/ 4763 h 2544279"/>
              <a:gd name="connsiteX1" fmla="*/ 0 w 1946685"/>
              <a:gd name="connsiteY1" fmla="*/ 4763 h 2544279"/>
              <a:gd name="connsiteX2" fmla="*/ 1291865 w 1946685"/>
              <a:gd name="connsiteY2" fmla="*/ 0 h 2544279"/>
              <a:gd name="connsiteX3" fmla="*/ 1398850 w 1946685"/>
              <a:gd name="connsiteY3" fmla="*/ 304948 h 2544279"/>
              <a:gd name="connsiteX4" fmla="*/ 1654895 w 1946685"/>
              <a:gd name="connsiteY4" fmla="*/ 580634 h 2544279"/>
              <a:gd name="connsiteX5" fmla="*/ 1946685 w 1946685"/>
              <a:gd name="connsiteY5" fmla="*/ 787384 h 2544279"/>
              <a:gd name="connsiteX6" fmla="*/ 622169 w 1946685"/>
              <a:gd name="connsiteY6" fmla="*/ 2488872 h 2544279"/>
              <a:gd name="connsiteX7" fmla="*/ 443060 w 1946685"/>
              <a:gd name="connsiteY7" fmla="*/ 2059806 h 2544279"/>
              <a:gd name="connsiteX8" fmla="*/ 377072 w 1946685"/>
              <a:gd name="connsiteY8" fmla="*/ 1352796 h 2544279"/>
              <a:gd name="connsiteX9" fmla="*/ 301658 w 1946685"/>
              <a:gd name="connsiteY9" fmla="*/ 843748 h 2544279"/>
              <a:gd name="connsiteX10" fmla="*/ 169682 w 1946685"/>
              <a:gd name="connsiteY10" fmla="*/ 391262 h 2544279"/>
              <a:gd name="connsiteX11" fmla="*/ 0 w 1946685"/>
              <a:gd name="connsiteY11" fmla="*/ 4763 h 2544279"/>
              <a:gd name="connsiteX0" fmla="*/ 0 w 1946685"/>
              <a:gd name="connsiteY0" fmla="*/ 4763 h 2544279"/>
              <a:gd name="connsiteX1" fmla="*/ 0 w 1946685"/>
              <a:gd name="connsiteY1" fmla="*/ 4763 h 2544279"/>
              <a:gd name="connsiteX2" fmla="*/ 1291865 w 1946685"/>
              <a:gd name="connsiteY2" fmla="*/ 0 h 2544279"/>
              <a:gd name="connsiteX3" fmla="*/ 1398850 w 1946685"/>
              <a:gd name="connsiteY3" fmla="*/ 304948 h 2544279"/>
              <a:gd name="connsiteX4" fmla="*/ 1654895 w 1946685"/>
              <a:gd name="connsiteY4" fmla="*/ 580634 h 2544279"/>
              <a:gd name="connsiteX5" fmla="*/ 1946685 w 1946685"/>
              <a:gd name="connsiteY5" fmla="*/ 787384 h 2544279"/>
              <a:gd name="connsiteX6" fmla="*/ 622169 w 1946685"/>
              <a:gd name="connsiteY6" fmla="*/ 2488872 h 2544279"/>
              <a:gd name="connsiteX7" fmla="*/ 443060 w 1946685"/>
              <a:gd name="connsiteY7" fmla="*/ 2059806 h 2544279"/>
              <a:gd name="connsiteX8" fmla="*/ 377072 w 1946685"/>
              <a:gd name="connsiteY8" fmla="*/ 1352796 h 2544279"/>
              <a:gd name="connsiteX9" fmla="*/ 301658 w 1946685"/>
              <a:gd name="connsiteY9" fmla="*/ 843748 h 2544279"/>
              <a:gd name="connsiteX10" fmla="*/ 169682 w 1946685"/>
              <a:gd name="connsiteY10" fmla="*/ 391262 h 2544279"/>
              <a:gd name="connsiteX11" fmla="*/ 0 w 1946685"/>
              <a:gd name="connsiteY11" fmla="*/ 4763 h 2544279"/>
              <a:gd name="connsiteX0" fmla="*/ 0 w 1946685"/>
              <a:gd name="connsiteY0" fmla="*/ 4763 h 2544279"/>
              <a:gd name="connsiteX1" fmla="*/ 0 w 1946685"/>
              <a:gd name="connsiteY1" fmla="*/ 4763 h 2544279"/>
              <a:gd name="connsiteX2" fmla="*/ 1291865 w 1946685"/>
              <a:gd name="connsiteY2" fmla="*/ 0 h 2544279"/>
              <a:gd name="connsiteX3" fmla="*/ 1398850 w 1946685"/>
              <a:gd name="connsiteY3" fmla="*/ 304948 h 2544279"/>
              <a:gd name="connsiteX4" fmla="*/ 1654895 w 1946685"/>
              <a:gd name="connsiteY4" fmla="*/ 580634 h 2544279"/>
              <a:gd name="connsiteX5" fmla="*/ 1946685 w 1946685"/>
              <a:gd name="connsiteY5" fmla="*/ 787384 h 2544279"/>
              <a:gd name="connsiteX6" fmla="*/ 622169 w 1946685"/>
              <a:gd name="connsiteY6" fmla="*/ 2488872 h 2544279"/>
              <a:gd name="connsiteX7" fmla="*/ 443060 w 1946685"/>
              <a:gd name="connsiteY7" fmla="*/ 2059806 h 2544279"/>
              <a:gd name="connsiteX8" fmla="*/ 377072 w 1946685"/>
              <a:gd name="connsiteY8" fmla="*/ 1352796 h 2544279"/>
              <a:gd name="connsiteX9" fmla="*/ 301658 w 1946685"/>
              <a:gd name="connsiteY9" fmla="*/ 843748 h 2544279"/>
              <a:gd name="connsiteX10" fmla="*/ 169682 w 1946685"/>
              <a:gd name="connsiteY10" fmla="*/ 391262 h 2544279"/>
              <a:gd name="connsiteX11" fmla="*/ 0 w 1946685"/>
              <a:gd name="connsiteY11" fmla="*/ 4763 h 2544279"/>
              <a:gd name="connsiteX0" fmla="*/ 81727 w 2047462"/>
              <a:gd name="connsiteY0" fmla="*/ 0 h 2549041"/>
              <a:gd name="connsiteX1" fmla="*/ 100777 w 2047462"/>
              <a:gd name="connsiteY1" fmla="*/ 9525 h 2549041"/>
              <a:gd name="connsiteX2" fmla="*/ 1392642 w 2047462"/>
              <a:gd name="connsiteY2" fmla="*/ 4762 h 2549041"/>
              <a:gd name="connsiteX3" fmla="*/ 1499627 w 2047462"/>
              <a:gd name="connsiteY3" fmla="*/ 309710 h 2549041"/>
              <a:gd name="connsiteX4" fmla="*/ 1755672 w 2047462"/>
              <a:gd name="connsiteY4" fmla="*/ 585396 h 2549041"/>
              <a:gd name="connsiteX5" fmla="*/ 2047462 w 2047462"/>
              <a:gd name="connsiteY5" fmla="*/ 792146 h 2549041"/>
              <a:gd name="connsiteX6" fmla="*/ 722946 w 2047462"/>
              <a:gd name="connsiteY6" fmla="*/ 2493634 h 2549041"/>
              <a:gd name="connsiteX7" fmla="*/ 543837 w 2047462"/>
              <a:gd name="connsiteY7" fmla="*/ 2064568 h 2549041"/>
              <a:gd name="connsiteX8" fmla="*/ 477849 w 2047462"/>
              <a:gd name="connsiteY8" fmla="*/ 1357558 h 2549041"/>
              <a:gd name="connsiteX9" fmla="*/ 402435 w 2047462"/>
              <a:gd name="connsiteY9" fmla="*/ 848510 h 2549041"/>
              <a:gd name="connsiteX10" fmla="*/ 270459 w 2047462"/>
              <a:gd name="connsiteY10" fmla="*/ 396024 h 2549041"/>
              <a:gd name="connsiteX11" fmla="*/ 81727 w 2047462"/>
              <a:gd name="connsiteY11" fmla="*/ 0 h 2549041"/>
              <a:gd name="connsiteX0" fmla="*/ 469220 w 1968230"/>
              <a:gd name="connsiteY0" fmla="*/ 0 h 2558566"/>
              <a:gd name="connsiteX1" fmla="*/ 21545 w 1968230"/>
              <a:gd name="connsiteY1" fmla="*/ 19050 h 2558566"/>
              <a:gd name="connsiteX2" fmla="*/ 1313410 w 1968230"/>
              <a:gd name="connsiteY2" fmla="*/ 14287 h 2558566"/>
              <a:gd name="connsiteX3" fmla="*/ 1420395 w 1968230"/>
              <a:gd name="connsiteY3" fmla="*/ 319235 h 2558566"/>
              <a:gd name="connsiteX4" fmla="*/ 1676440 w 1968230"/>
              <a:gd name="connsiteY4" fmla="*/ 594921 h 2558566"/>
              <a:gd name="connsiteX5" fmla="*/ 1968230 w 1968230"/>
              <a:gd name="connsiteY5" fmla="*/ 801671 h 2558566"/>
              <a:gd name="connsiteX6" fmla="*/ 643714 w 1968230"/>
              <a:gd name="connsiteY6" fmla="*/ 2503159 h 2558566"/>
              <a:gd name="connsiteX7" fmla="*/ 464605 w 1968230"/>
              <a:gd name="connsiteY7" fmla="*/ 2074093 h 2558566"/>
              <a:gd name="connsiteX8" fmla="*/ 398617 w 1968230"/>
              <a:gd name="connsiteY8" fmla="*/ 1367083 h 2558566"/>
              <a:gd name="connsiteX9" fmla="*/ 323203 w 1968230"/>
              <a:gd name="connsiteY9" fmla="*/ 858035 h 2558566"/>
              <a:gd name="connsiteX10" fmla="*/ 191227 w 1968230"/>
              <a:gd name="connsiteY10" fmla="*/ 405549 h 2558566"/>
              <a:gd name="connsiteX11" fmla="*/ 469220 w 1968230"/>
              <a:gd name="connsiteY11" fmla="*/ 0 h 2558566"/>
              <a:gd name="connsiteX0" fmla="*/ 229540 w 2006543"/>
              <a:gd name="connsiteY0" fmla="*/ 416393 h 2569410"/>
              <a:gd name="connsiteX1" fmla="*/ 59858 w 2006543"/>
              <a:gd name="connsiteY1" fmla="*/ 29894 h 2569410"/>
              <a:gd name="connsiteX2" fmla="*/ 1351723 w 2006543"/>
              <a:gd name="connsiteY2" fmla="*/ 25131 h 2569410"/>
              <a:gd name="connsiteX3" fmla="*/ 1458708 w 2006543"/>
              <a:gd name="connsiteY3" fmla="*/ 330079 h 2569410"/>
              <a:gd name="connsiteX4" fmla="*/ 1714753 w 2006543"/>
              <a:gd name="connsiteY4" fmla="*/ 605765 h 2569410"/>
              <a:gd name="connsiteX5" fmla="*/ 2006543 w 2006543"/>
              <a:gd name="connsiteY5" fmla="*/ 812515 h 2569410"/>
              <a:gd name="connsiteX6" fmla="*/ 682027 w 2006543"/>
              <a:gd name="connsiteY6" fmla="*/ 2514003 h 2569410"/>
              <a:gd name="connsiteX7" fmla="*/ 502918 w 2006543"/>
              <a:gd name="connsiteY7" fmla="*/ 2084937 h 2569410"/>
              <a:gd name="connsiteX8" fmla="*/ 436930 w 2006543"/>
              <a:gd name="connsiteY8" fmla="*/ 1377927 h 2569410"/>
              <a:gd name="connsiteX9" fmla="*/ 361516 w 2006543"/>
              <a:gd name="connsiteY9" fmla="*/ 868879 h 2569410"/>
              <a:gd name="connsiteX10" fmla="*/ 229540 w 2006543"/>
              <a:gd name="connsiteY10" fmla="*/ 416393 h 2569410"/>
              <a:gd name="connsiteX0" fmla="*/ 229540 w 2006543"/>
              <a:gd name="connsiteY0" fmla="*/ 391262 h 2544279"/>
              <a:gd name="connsiteX1" fmla="*/ 59858 w 2006543"/>
              <a:gd name="connsiteY1" fmla="*/ 4763 h 2544279"/>
              <a:gd name="connsiteX2" fmla="*/ 1351723 w 2006543"/>
              <a:gd name="connsiteY2" fmla="*/ 0 h 2544279"/>
              <a:gd name="connsiteX3" fmla="*/ 1458708 w 2006543"/>
              <a:gd name="connsiteY3" fmla="*/ 304948 h 2544279"/>
              <a:gd name="connsiteX4" fmla="*/ 1714753 w 2006543"/>
              <a:gd name="connsiteY4" fmla="*/ 580634 h 2544279"/>
              <a:gd name="connsiteX5" fmla="*/ 2006543 w 2006543"/>
              <a:gd name="connsiteY5" fmla="*/ 787384 h 2544279"/>
              <a:gd name="connsiteX6" fmla="*/ 682027 w 2006543"/>
              <a:gd name="connsiteY6" fmla="*/ 2488872 h 2544279"/>
              <a:gd name="connsiteX7" fmla="*/ 502918 w 2006543"/>
              <a:gd name="connsiteY7" fmla="*/ 2059806 h 2544279"/>
              <a:gd name="connsiteX8" fmla="*/ 436930 w 2006543"/>
              <a:gd name="connsiteY8" fmla="*/ 1352796 h 2544279"/>
              <a:gd name="connsiteX9" fmla="*/ 361516 w 2006543"/>
              <a:gd name="connsiteY9" fmla="*/ 843748 h 2544279"/>
              <a:gd name="connsiteX10" fmla="*/ 229540 w 2006543"/>
              <a:gd name="connsiteY10" fmla="*/ 391262 h 2544279"/>
              <a:gd name="connsiteX0" fmla="*/ 252770 w 2029773"/>
              <a:gd name="connsiteY0" fmla="*/ 398373 h 2551390"/>
              <a:gd name="connsiteX1" fmla="*/ 142547 w 2029773"/>
              <a:gd name="connsiteY1" fmla="*/ 154356 h 2551390"/>
              <a:gd name="connsiteX2" fmla="*/ 83088 w 2029773"/>
              <a:gd name="connsiteY2" fmla="*/ 11874 h 2551390"/>
              <a:gd name="connsiteX3" fmla="*/ 1374953 w 2029773"/>
              <a:gd name="connsiteY3" fmla="*/ 7111 h 2551390"/>
              <a:gd name="connsiteX4" fmla="*/ 1481938 w 2029773"/>
              <a:gd name="connsiteY4" fmla="*/ 312059 h 2551390"/>
              <a:gd name="connsiteX5" fmla="*/ 1737983 w 2029773"/>
              <a:gd name="connsiteY5" fmla="*/ 587745 h 2551390"/>
              <a:gd name="connsiteX6" fmla="*/ 2029773 w 2029773"/>
              <a:gd name="connsiteY6" fmla="*/ 794495 h 2551390"/>
              <a:gd name="connsiteX7" fmla="*/ 705257 w 2029773"/>
              <a:gd name="connsiteY7" fmla="*/ 2495983 h 2551390"/>
              <a:gd name="connsiteX8" fmla="*/ 526148 w 2029773"/>
              <a:gd name="connsiteY8" fmla="*/ 2066917 h 2551390"/>
              <a:gd name="connsiteX9" fmla="*/ 460160 w 2029773"/>
              <a:gd name="connsiteY9" fmla="*/ 1359907 h 2551390"/>
              <a:gd name="connsiteX10" fmla="*/ 384746 w 2029773"/>
              <a:gd name="connsiteY10" fmla="*/ 850859 h 2551390"/>
              <a:gd name="connsiteX11" fmla="*/ 252770 w 2029773"/>
              <a:gd name="connsiteY11" fmla="*/ 398373 h 2551390"/>
              <a:gd name="connsiteX0" fmla="*/ 314683 w 2029773"/>
              <a:gd name="connsiteY0" fmla="*/ 593635 h 2551390"/>
              <a:gd name="connsiteX1" fmla="*/ 142547 w 2029773"/>
              <a:gd name="connsiteY1" fmla="*/ 154356 h 2551390"/>
              <a:gd name="connsiteX2" fmla="*/ 83088 w 2029773"/>
              <a:gd name="connsiteY2" fmla="*/ 11874 h 2551390"/>
              <a:gd name="connsiteX3" fmla="*/ 1374953 w 2029773"/>
              <a:gd name="connsiteY3" fmla="*/ 7111 h 2551390"/>
              <a:gd name="connsiteX4" fmla="*/ 1481938 w 2029773"/>
              <a:gd name="connsiteY4" fmla="*/ 312059 h 2551390"/>
              <a:gd name="connsiteX5" fmla="*/ 1737983 w 2029773"/>
              <a:gd name="connsiteY5" fmla="*/ 587745 h 2551390"/>
              <a:gd name="connsiteX6" fmla="*/ 2029773 w 2029773"/>
              <a:gd name="connsiteY6" fmla="*/ 794495 h 2551390"/>
              <a:gd name="connsiteX7" fmla="*/ 705257 w 2029773"/>
              <a:gd name="connsiteY7" fmla="*/ 2495983 h 2551390"/>
              <a:gd name="connsiteX8" fmla="*/ 526148 w 2029773"/>
              <a:gd name="connsiteY8" fmla="*/ 2066917 h 2551390"/>
              <a:gd name="connsiteX9" fmla="*/ 460160 w 2029773"/>
              <a:gd name="connsiteY9" fmla="*/ 1359907 h 2551390"/>
              <a:gd name="connsiteX10" fmla="*/ 384746 w 2029773"/>
              <a:gd name="connsiteY10" fmla="*/ 850859 h 2551390"/>
              <a:gd name="connsiteX11" fmla="*/ 314683 w 2029773"/>
              <a:gd name="connsiteY11" fmla="*/ 593635 h 2551390"/>
              <a:gd name="connsiteX0" fmla="*/ 314683 w 2029773"/>
              <a:gd name="connsiteY0" fmla="*/ 593635 h 2551390"/>
              <a:gd name="connsiteX1" fmla="*/ 142547 w 2029773"/>
              <a:gd name="connsiteY1" fmla="*/ 154356 h 2551390"/>
              <a:gd name="connsiteX2" fmla="*/ 83088 w 2029773"/>
              <a:gd name="connsiteY2" fmla="*/ 11874 h 2551390"/>
              <a:gd name="connsiteX3" fmla="*/ 1374953 w 2029773"/>
              <a:gd name="connsiteY3" fmla="*/ 7111 h 2551390"/>
              <a:gd name="connsiteX4" fmla="*/ 1481938 w 2029773"/>
              <a:gd name="connsiteY4" fmla="*/ 312059 h 2551390"/>
              <a:gd name="connsiteX5" fmla="*/ 1737983 w 2029773"/>
              <a:gd name="connsiteY5" fmla="*/ 587745 h 2551390"/>
              <a:gd name="connsiteX6" fmla="*/ 2029773 w 2029773"/>
              <a:gd name="connsiteY6" fmla="*/ 794495 h 2551390"/>
              <a:gd name="connsiteX7" fmla="*/ 705257 w 2029773"/>
              <a:gd name="connsiteY7" fmla="*/ 2495983 h 2551390"/>
              <a:gd name="connsiteX8" fmla="*/ 526148 w 2029773"/>
              <a:gd name="connsiteY8" fmla="*/ 2066917 h 2551390"/>
              <a:gd name="connsiteX9" fmla="*/ 460160 w 2029773"/>
              <a:gd name="connsiteY9" fmla="*/ 1359907 h 2551390"/>
              <a:gd name="connsiteX10" fmla="*/ 418084 w 2029773"/>
              <a:gd name="connsiteY10" fmla="*/ 1022309 h 2551390"/>
              <a:gd name="connsiteX11" fmla="*/ 314683 w 2029773"/>
              <a:gd name="connsiteY11" fmla="*/ 593635 h 2551390"/>
              <a:gd name="connsiteX0" fmla="*/ 314683 w 2029773"/>
              <a:gd name="connsiteY0" fmla="*/ 579348 h 2551390"/>
              <a:gd name="connsiteX1" fmla="*/ 142547 w 2029773"/>
              <a:gd name="connsiteY1" fmla="*/ 154356 h 2551390"/>
              <a:gd name="connsiteX2" fmla="*/ 83088 w 2029773"/>
              <a:gd name="connsiteY2" fmla="*/ 11874 h 2551390"/>
              <a:gd name="connsiteX3" fmla="*/ 1374953 w 2029773"/>
              <a:gd name="connsiteY3" fmla="*/ 7111 h 2551390"/>
              <a:gd name="connsiteX4" fmla="*/ 1481938 w 2029773"/>
              <a:gd name="connsiteY4" fmla="*/ 312059 h 2551390"/>
              <a:gd name="connsiteX5" fmla="*/ 1737983 w 2029773"/>
              <a:gd name="connsiteY5" fmla="*/ 587745 h 2551390"/>
              <a:gd name="connsiteX6" fmla="*/ 2029773 w 2029773"/>
              <a:gd name="connsiteY6" fmla="*/ 794495 h 2551390"/>
              <a:gd name="connsiteX7" fmla="*/ 705257 w 2029773"/>
              <a:gd name="connsiteY7" fmla="*/ 2495983 h 2551390"/>
              <a:gd name="connsiteX8" fmla="*/ 526148 w 2029773"/>
              <a:gd name="connsiteY8" fmla="*/ 2066917 h 2551390"/>
              <a:gd name="connsiteX9" fmla="*/ 460160 w 2029773"/>
              <a:gd name="connsiteY9" fmla="*/ 1359907 h 2551390"/>
              <a:gd name="connsiteX10" fmla="*/ 418084 w 2029773"/>
              <a:gd name="connsiteY10" fmla="*/ 1022309 h 2551390"/>
              <a:gd name="connsiteX11" fmla="*/ 314683 w 2029773"/>
              <a:gd name="connsiteY11" fmla="*/ 579348 h 2551390"/>
              <a:gd name="connsiteX0" fmla="*/ 231595 w 1946685"/>
              <a:gd name="connsiteY0" fmla="*/ 579348 h 2551390"/>
              <a:gd name="connsiteX1" fmla="*/ 59459 w 1946685"/>
              <a:gd name="connsiteY1" fmla="*/ 154356 h 2551390"/>
              <a:gd name="connsiteX2" fmla="*/ 0 w 1946685"/>
              <a:gd name="connsiteY2" fmla="*/ 11874 h 2551390"/>
              <a:gd name="connsiteX3" fmla="*/ 1291865 w 1946685"/>
              <a:gd name="connsiteY3" fmla="*/ 7111 h 2551390"/>
              <a:gd name="connsiteX4" fmla="*/ 1398850 w 1946685"/>
              <a:gd name="connsiteY4" fmla="*/ 312059 h 2551390"/>
              <a:gd name="connsiteX5" fmla="*/ 1654895 w 1946685"/>
              <a:gd name="connsiteY5" fmla="*/ 587745 h 2551390"/>
              <a:gd name="connsiteX6" fmla="*/ 1946685 w 1946685"/>
              <a:gd name="connsiteY6" fmla="*/ 794495 h 2551390"/>
              <a:gd name="connsiteX7" fmla="*/ 622169 w 1946685"/>
              <a:gd name="connsiteY7" fmla="*/ 2495983 h 2551390"/>
              <a:gd name="connsiteX8" fmla="*/ 443060 w 1946685"/>
              <a:gd name="connsiteY8" fmla="*/ 2066917 h 2551390"/>
              <a:gd name="connsiteX9" fmla="*/ 377072 w 1946685"/>
              <a:gd name="connsiteY9" fmla="*/ 1359907 h 2551390"/>
              <a:gd name="connsiteX10" fmla="*/ 334996 w 1946685"/>
              <a:gd name="connsiteY10" fmla="*/ 1022309 h 2551390"/>
              <a:gd name="connsiteX11" fmla="*/ 231595 w 1946685"/>
              <a:gd name="connsiteY11" fmla="*/ 579348 h 2551390"/>
              <a:gd name="connsiteX0" fmla="*/ 245882 w 1960972"/>
              <a:gd name="connsiteY0" fmla="*/ 582799 h 2554841"/>
              <a:gd name="connsiteX1" fmla="*/ 73746 w 1960972"/>
              <a:gd name="connsiteY1" fmla="*/ 157807 h 2554841"/>
              <a:gd name="connsiteX2" fmla="*/ 0 w 1960972"/>
              <a:gd name="connsiteY2" fmla="*/ 10562 h 2554841"/>
              <a:gd name="connsiteX3" fmla="*/ 1306152 w 1960972"/>
              <a:gd name="connsiteY3" fmla="*/ 10562 h 2554841"/>
              <a:gd name="connsiteX4" fmla="*/ 1413137 w 1960972"/>
              <a:gd name="connsiteY4" fmla="*/ 315510 h 2554841"/>
              <a:gd name="connsiteX5" fmla="*/ 1669182 w 1960972"/>
              <a:gd name="connsiteY5" fmla="*/ 591196 h 2554841"/>
              <a:gd name="connsiteX6" fmla="*/ 1960972 w 1960972"/>
              <a:gd name="connsiteY6" fmla="*/ 797946 h 2554841"/>
              <a:gd name="connsiteX7" fmla="*/ 636456 w 1960972"/>
              <a:gd name="connsiteY7" fmla="*/ 2499434 h 2554841"/>
              <a:gd name="connsiteX8" fmla="*/ 457347 w 1960972"/>
              <a:gd name="connsiteY8" fmla="*/ 2070368 h 2554841"/>
              <a:gd name="connsiteX9" fmla="*/ 391359 w 1960972"/>
              <a:gd name="connsiteY9" fmla="*/ 1363358 h 2554841"/>
              <a:gd name="connsiteX10" fmla="*/ 349283 w 1960972"/>
              <a:gd name="connsiteY10" fmla="*/ 1025760 h 2554841"/>
              <a:gd name="connsiteX11" fmla="*/ 245882 w 1960972"/>
              <a:gd name="connsiteY11" fmla="*/ 582799 h 2554841"/>
              <a:gd name="connsiteX0" fmla="*/ 257394 w 1972484"/>
              <a:gd name="connsiteY0" fmla="*/ 598440 h 2570482"/>
              <a:gd name="connsiteX1" fmla="*/ 85258 w 1972484"/>
              <a:gd name="connsiteY1" fmla="*/ 173448 h 2570482"/>
              <a:gd name="connsiteX2" fmla="*/ 11512 w 1972484"/>
              <a:gd name="connsiteY2" fmla="*/ 26203 h 2570482"/>
              <a:gd name="connsiteX3" fmla="*/ 347195 w 1972484"/>
              <a:gd name="connsiteY3" fmla="*/ 16287 h 2570482"/>
              <a:gd name="connsiteX4" fmla="*/ 1317664 w 1972484"/>
              <a:gd name="connsiteY4" fmla="*/ 26203 h 2570482"/>
              <a:gd name="connsiteX5" fmla="*/ 1424649 w 1972484"/>
              <a:gd name="connsiteY5" fmla="*/ 331151 h 2570482"/>
              <a:gd name="connsiteX6" fmla="*/ 1680694 w 1972484"/>
              <a:gd name="connsiteY6" fmla="*/ 606837 h 2570482"/>
              <a:gd name="connsiteX7" fmla="*/ 1972484 w 1972484"/>
              <a:gd name="connsiteY7" fmla="*/ 813587 h 2570482"/>
              <a:gd name="connsiteX8" fmla="*/ 647968 w 1972484"/>
              <a:gd name="connsiteY8" fmla="*/ 2515075 h 2570482"/>
              <a:gd name="connsiteX9" fmla="*/ 468859 w 1972484"/>
              <a:gd name="connsiteY9" fmla="*/ 2086009 h 2570482"/>
              <a:gd name="connsiteX10" fmla="*/ 402871 w 1972484"/>
              <a:gd name="connsiteY10" fmla="*/ 1378999 h 2570482"/>
              <a:gd name="connsiteX11" fmla="*/ 360795 w 1972484"/>
              <a:gd name="connsiteY11" fmla="*/ 1041401 h 2570482"/>
              <a:gd name="connsiteX12" fmla="*/ 257394 w 1972484"/>
              <a:gd name="connsiteY12" fmla="*/ 598440 h 2570482"/>
              <a:gd name="connsiteX0" fmla="*/ 245882 w 1960972"/>
              <a:gd name="connsiteY0" fmla="*/ 598440 h 2570482"/>
              <a:gd name="connsiteX1" fmla="*/ 73746 w 1960972"/>
              <a:gd name="connsiteY1" fmla="*/ 173448 h 2570482"/>
              <a:gd name="connsiteX2" fmla="*/ 0 w 1960972"/>
              <a:gd name="connsiteY2" fmla="*/ 26203 h 2570482"/>
              <a:gd name="connsiteX3" fmla="*/ 335683 w 1960972"/>
              <a:gd name="connsiteY3" fmla="*/ 16287 h 2570482"/>
              <a:gd name="connsiteX4" fmla="*/ 1306152 w 1960972"/>
              <a:gd name="connsiteY4" fmla="*/ 26203 h 2570482"/>
              <a:gd name="connsiteX5" fmla="*/ 1413137 w 1960972"/>
              <a:gd name="connsiteY5" fmla="*/ 331151 h 2570482"/>
              <a:gd name="connsiteX6" fmla="*/ 1669182 w 1960972"/>
              <a:gd name="connsiteY6" fmla="*/ 606837 h 2570482"/>
              <a:gd name="connsiteX7" fmla="*/ 1960972 w 1960972"/>
              <a:gd name="connsiteY7" fmla="*/ 813587 h 2570482"/>
              <a:gd name="connsiteX8" fmla="*/ 636456 w 1960972"/>
              <a:gd name="connsiteY8" fmla="*/ 2515075 h 2570482"/>
              <a:gd name="connsiteX9" fmla="*/ 457347 w 1960972"/>
              <a:gd name="connsiteY9" fmla="*/ 2086009 h 2570482"/>
              <a:gd name="connsiteX10" fmla="*/ 391359 w 1960972"/>
              <a:gd name="connsiteY10" fmla="*/ 1378999 h 2570482"/>
              <a:gd name="connsiteX11" fmla="*/ 349283 w 1960972"/>
              <a:gd name="connsiteY11" fmla="*/ 1041401 h 2570482"/>
              <a:gd name="connsiteX12" fmla="*/ 245882 w 1960972"/>
              <a:gd name="connsiteY12" fmla="*/ 598440 h 2570482"/>
              <a:gd name="connsiteX0" fmla="*/ 245882 w 1960972"/>
              <a:gd name="connsiteY0" fmla="*/ 598440 h 2570482"/>
              <a:gd name="connsiteX1" fmla="*/ 73746 w 1960972"/>
              <a:gd name="connsiteY1" fmla="*/ 173448 h 2570482"/>
              <a:gd name="connsiteX2" fmla="*/ 0 w 1960972"/>
              <a:gd name="connsiteY2" fmla="*/ 26203 h 2570482"/>
              <a:gd name="connsiteX3" fmla="*/ 335683 w 1960972"/>
              <a:gd name="connsiteY3" fmla="*/ 16287 h 2570482"/>
              <a:gd name="connsiteX4" fmla="*/ 1306152 w 1960972"/>
              <a:gd name="connsiteY4" fmla="*/ 26203 h 2570482"/>
              <a:gd name="connsiteX5" fmla="*/ 1413137 w 1960972"/>
              <a:gd name="connsiteY5" fmla="*/ 331151 h 2570482"/>
              <a:gd name="connsiteX6" fmla="*/ 1669182 w 1960972"/>
              <a:gd name="connsiteY6" fmla="*/ 606837 h 2570482"/>
              <a:gd name="connsiteX7" fmla="*/ 1960972 w 1960972"/>
              <a:gd name="connsiteY7" fmla="*/ 813587 h 2570482"/>
              <a:gd name="connsiteX8" fmla="*/ 636456 w 1960972"/>
              <a:gd name="connsiteY8" fmla="*/ 2515075 h 2570482"/>
              <a:gd name="connsiteX9" fmla="*/ 457347 w 1960972"/>
              <a:gd name="connsiteY9" fmla="*/ 2086009 h 2570482"/>
              <a:gd name="connsiteX10" fmla="*/ 391359 w 1960972"/>
              <a:gd name="connsiteY10" fmla="*/ 1378999 h 2570482"/>
              <a:gd name="connsiteX11" fmla="*/ 349283 w 1960972"/>
              <a:gd name="connsiteY11" fmla="*/ 1041401 h 2570482"/>
              <a:gd name="connsiteX12" fmla="*/ 245882 w 1960972"/>
              <a:gd name="connsiteY12" fmla="*/ 598440 h 2570482"/>
              <a:gd name="connsiteX0" fmla="*/ 245882 w 1960972"/>
              <a:gd name="connsiteY0" fmla="*/ 582153 h 2554195"/>
              <a:gd name="connsiteX1" fmla="*/ 73746 w 1960972"/>
              <a:gd name="connsiteY1" fmla="*/ 157161 h 2554195"/>
              <a:gd name="connsiteX2" fmla="*/ 0 w 1960972"/>
              <a:gd name="connsiteY2" fmla="*/ 9916 h 2554195"/>
              <a:gd name="connsiteX3" fmla="*/ 335683 w 1960972"/>
              <a:gd name="connsiteY3" fmla="*/ 0 h 2554195"/>
              <a:gd name="connsiteX4" fmla="*/ 1306152 w 1960972"/>
              <a:gd name="connsiteY4" fmla="*/ 9916 h 2554195"/>
              <a:gd name="connsiteX5" fmla="*/ 1413137 w 1960972"/>
              <a:gd name="connsiteY5" fmla="*/ 314864 h 2554195"/>
              <a:gd name="connsiteX6" fmla="*/ 1669182 w 1960972"/>
              <a:gd name="connsiteY6" fmla="*/ 590550 h 2554195"/>
              <a:gd name="connsiteX7" fmla="*/ 1960972 w 1960972"/>
              <a:gd name="connsiteY7" fmla="*/ 797300 h 2554195"/>
              <a:gd name="connsiteX8" fmla="*/ 636456 w 1960972"/>
              <a:gd name="connsiteY8" fmla="*/ 2498788 h 2554195"/>
              <a:gd name="connsiteX9" fmla="*/ 457347 w 1960972"/>
              <a:gd name="connsiteY9" fmla="*/ 2069722 h 2554195"/>
              <a:gd name="connsiteX10" fmla="*/ 391359 w 1960972"/>
              <a:gd name="connsiteY10" fmla="*/ 1362712 h 2554195"/>
              <a:gd name="connsiteX11" fmla="*/ 349283 w 1960972"/>
              <a:gd name="connsiteY11" fmla="*/ 1025114 h 2554195"/>
              <a:gd name="connsiteX12" fmla="*/ 245882 w 1960972"/>
              <a:gd name="connsiteY12" fmla="*/ 582153 h 2554195"/>
              <a:gd name="connsiteX0" fmla="*/ 245882 w 1960972"/>
              <a:gd name="connsiteY0" fmla="*/ 582153 h 2554195"/>
              <a:gd name="connsiteX1" fmla="*/ 73746 w 1960972"/>
              <a:gd name="connsiteY1" fmla="*/ 157161 h 2554195"/>
              <a:gd name="connsiteX2" fmla="*/ 0 w 1960972"/>
              <a:gd name="connsiteY2" fmla="*/ 9916 h 2554195"/>
              <a:gd name="connsiteX3" fmla="*/ 335683 w 1960972"/>
              <a:gd name="connsiteY3" fmla="*/ 0 h 2554195"/>
              <a:gd name="connsiteX4" fmla="*/ 1306152 w 1960972"/>
              <a:gd name="connsiteY4" fmla="*/ 9916 h 2554195"/>
              <a:gd name="connsiteX5" fmla="*/ 1413137 w 1960972"/>
              <a:gd name="connsiteY5" fmla="*/ 314864 h 2554195"/>
              <a:gd name="connsiteX6" fmla="*/ 1669182 w 1960972"/>
              <a:gd name="connsiteY6" fmla="*/ 590550 h 2554195"/>
              <a:gd name="connsiteX7" fmla="*/ 1960972 w 1960972"/>
              <a:gd name="connsiteY7" fmla="*/ 797300 h 2554195"/>
              <a:gd name="connsiteX8" fmla="*/ 636456 w 1960972"/>
              <a:gd name="connsiteY8" fmla="*/ 2498788 h 2554195"/>
              <a:gd name="connsiteX9" fmla="*/ 457347 w 1960972"/>
              <a:gd name="connsiteY9" fmla="*/ 2069722 h 2554195"/>
              <a:gd name="connsiteX10" fmla="*/ 391359 w 1960972"/>
              <a:gd name="connsiteY10" fmla="*/ 1362712 h 2554195"/>
              <a:gd name="connsiteX11" fmla="*/ 349283 w 1960972"/>
              <a:gd name="connsiteY11" fmla="*/ 1025114 h 2554195"/>
              <a:gd name="connsiteX12" fmla="*/ 245882 w 1960972"/>
              <a:gd name="connsiteY12" fmla="*/ 582153 h 2554195"/>
              <a:gd name="connsiteX0" fmla="*/ 245882 w 1960972"/>
              <a:gd name="connsiteY0" fmla="*/ 582153 h 2554195"/>
              <a:gd name="connsiteX1" fmla="*/ 73746 w 1960972"/>
              <a:gd name="connsiteY1" fmla="*/ 157161 h 2554195"/>
              <a:gd name="connsiteX2" fmla="*/ 0 w 1960972"/>
              <a:gd name="connsiteY2" fmla="*/ 9916 h 2554195"/>
              <a:gd name="connsiteX3" fmla="*/ 335683 w 1960972"/>
              <a:gd name="connsiteY3" fmla="*/ 0 h 2554195"/>
              <a:gd name="connsiteX4" fmla="*/ 1306152 w 1960972"/>
              <a:gd name="connsiteY4" fmla="*/ 9916 h 2554195"/>
              <a:gd name="connsiteX5" fmla="*/ 1379800 w 1960972"/>
              <a:gd name="connsiteY5" fmla="*/ 248189 h 2554195"/>
              <a:gd name="connsiteX6" fmla="*/ 1669182 w 1960972"/>
              <a:gd name="connsiteY6" fmla="*/ 590550 h 2554195"/>
              <a:gd name="connsiteX7" fmla="*/ 1960972 w 1960972"/>
              <a:gd name="connsiteY7" fmla="*/ 797300 h 2554195"/>
              <a:gd name="connsiteX8" fmla="*/ 636456 w 1960972"/>
              <a:gd name="connsiteY8" fmla="*/ 2498788 h 2554195"/>
              <a:gd name="connsiteX9" fmla="*/ 457347 w 1960972"/>
              <a:gd name="connsiteY9" fmla="*/ 2069722 h 2554195"/>
              <a:gd name="connsiteX10" fmla="*/ 391359 w 1960972"/>
              <a:gd name="connsiteY10" fmla="*/ 1362712 h 2554195"/>
              <a:gd name="connsiteX11" fmla="*/ 349283 w 1960972"/>
              <a:gd name="connsiteY11" fmla="*/ 1025114 h 2554195"/>
              <a:gd name="connsiteX12" fmla="*/ 245882 w 1960972"/>
              <a:gd name="connsiteY12" fmla="*/ 582153 h 2554195"/>
              <a:gd name="connsiteX0" fmla="*/ 245882 w 1960972"/>
              <a:gd name="connsiteY0" fmla="*/ 582153 h 2554195"/>
              <a:gd name="connsiteX1" fmla="*/ 73746 w 1960972"/>
              <a:gd name="connsiteY1" fmla="*/ 157161 h 2554195"/>
              <a:gd name="connsiteX2" fmla="*/ 0 w 1960972"/>
              <a:gd name="connsiteY2" fmla="*/ 9916 h 2554195"/>
              <a:gd name="connsiteX3" fmla="*/ 335683 w 1960972"/>
              <a:gd name="connsiteY3" fmla="*/ 0 h 2554195"/>
              <a:gd name="connsiteX4" fmla="*/ 1306152 w 1960972"/>
              <a:gd name="connsiteY4" fmla="*/ 9916 h 2554195"/>
              <a:gd name="connsiteX5" fmla="*/ 1379800 w 1960972"/>
              <a:gd name="connsiteY5" fmla="*/ 248189 h 2554195"/>
              <a:gd name="connsiteX6" fmla="*/ 1521546 w 1960972"/>
              <a:gd name="connsiteY6" fmla="*/ 457200 h 2554195"/>
              <a:gd name="connsiteX7" fmla="*/ 1669182 w 1960972"/>
              <a:gd name="connsiteY7" fmla="*/ 590550 h 2554195"/>
              <a:gd name="connsiteX8" fmla="*/ 1960972 w 1960972"/>
              <a:gd name="connsiteY8" fmla="*/ 797300 h 2554195"/>
              <a:gd name="connsiteX9" fmla="*/ 636456 w 1960972"/>
              <a:gd name="connsiteY9" fmla="*/ 2498788 h 2554195"/>
              <a:gd name="connsiteX10" fmla="*/ 457347 w 1960972"/>
              <a:gd name="connsiteY10" fmla="*/ 2069722 h 2554195"/>
              <a:gd name="connsiteX11" fmla="*/ 391359 w 1960972"/>
              <a:gd name="connsiteY11" fmla="*/ 1362712 h 2554195"/>
              <a:gd name="connsiteX12" fmla="*/ 349283 w 1960972"/>
              <a:gd name="connsiteY12" fmla="*/ 1025114 h 2554195"/>
              <a:gd name="connsiteX13" fmla="*/ 245882 w 1960972"/>
              <a:gd name="connsiteY13" fmla="*/ 582153 h 2554195"/>
              <a:gd name="connsiteX0" fmla="*/ 245882 w 1960972"/>
              <a:gd name="connsiteY0" fmla="*/ 582153 h 2553677"/>
              <a:gd name="connsiteX1" fmla="*/ 73746 w 1960972"/>
              <a:gd name="connsiteY1" fmla="*/ 157161 h 2553677"/>
              <a:gd name="connsiteX2" fmla="*/ 0 w 1960972"/>
              <a:gd name="connsiteY2" fmla="*/ 9916 h 2553677"/>
              <a:gd name="connsiteX3" fmla="*/ 335683 w 1960972"/>
              <a:gd name="connsiteY3" fmla="*/ 0 h 2553677"/>
              <a:gd name="connsiteX4" fmla="*/ 1306152 w 1960972"/>
              <a:gd name="connsiteY4" fmla="*/ 9916 h 2553677"/>
              <a:gd name="connsiteX5" fmla="*/ 1379800 w 1960972"/>
              <a:gd name="connsiteY5" fmla="*/ 248189 h 2553677"/>
              <a:gd name="connsiteX6" fmla="*/ 1521546 w 1960972"/>
              <a:gd name="connsiteY6" fmla="*/ 457200 h 2553677"/>
              <a:gd name="connsiteX7" fmla="*/ 1669182 w 1960972"/>
              <a:gd name="connsiteY7" fmla="*/ 590550 h 2553677"/>
              <a:gd name="connsiteX8" fmla="*/ 1960972 w 1960972"/>
              <a:gd name="connsiteY8" fmla="*/ 797300 h 2553677"/>
              <a:gd name="connsiteX9" fmla="*/ 636456 w 1960972"/>
              <a:gd name="connsiteY9" fmla="*/ 2498788 h 2553677"/>
              <a:gd name="connsiteX10" fmla="*/ 457347 w 1960972"/>
              <a:gd name="connsiteY10" fmla="*/ 2069722 h 2553677"/>
              <a:gd name="connsiteX11" fmla="*/ 386596 w 1960972"/>
              <a:gd name="connsiteY11" fmla="*/ 1400812 h 2553677"/>
              <a:gd name="connsiteX12" fmla="*/ 349283 w 1960972"/>
              <a:gd name="connsiteY12" fmla="*/ 1025114 h 2553677"/>
              <a:gd name="connsiteX13" fmla="*/ 245882 w 1960972"/>
              <a:gd name="connsiteY13" fmla="*/ 582153 h 2553677"/>
              <a:gd name="connsiteX0" fmla="*/ 245882 w 1960972"/>
              <a:gd name="connsiteY0" fmla="*/ 582153 h 2553677"/>
              <a:gd name="connsiteX1" fmla="*/ 73746 w 1960972"/>
              <a:gd name="connsiteY1" fmla="*/ 157161 h 2553677"/>
              <a:gd name="connsiteX2" fmla="*/ 0 w 1960972"/>
              <a:gd name="connsiteY2" fmla="*/ 9916 h 2553677"/>
              <a:gd name="connsiteX3" fmla="*/ 335683 w 1960972"/>
              <a:gd name="connsiteY3" fmla="*/ 0 h 2553677"/>
              <a:gd name="connsiteX4" fmla="*/ 1306152 w 1960972"/>
              <a:gd name="connsiteY4" fmla="*/ 9916 h 2553677"/>
              <a:gd name="connsiteX5" fmla="*/ 1379800 w 1960972"/>
              <a:gd name="connsiteY5" fmla="*/ 248189 h 2553677"/>
              <a:gd name="connsiteX6" fmla="*/ 1521546 w 1960972"/>
              <a:gd name="connsiteY6" fmla="*/ 457200 h 2553677"/>
              <a:gd name="connsiteX7" fmla="*/ 1669182 w 1960972"/>
              <a:gd name="connsiteY7" fmla="*/ 590550 h 2553677"/>
              <a:gd name="connsiteX8" fmla="*/ 1960972 w 1960972"/>
              <a:gd name="connsiteY8" fmla="*/ 797300 h 2553677"/>
              <a:gd name="connsiteX9" fmla="*/ 636456 w 1960972"/>
              <a:gd name="connsiteY9" fmla="*/ 2498788 h 2553677"/>
              <a:gd name="connsiteX10" fmla="*/ 457347 w 1960972"/>
              <a:gd name="connsiteY10" fmla="*/ 2069722 h 2553677"/>
              <a:gd name="connsiteX11" fmla="*/ 386596 w 1960972"/>
              <a:gd name="connsiteY11" fmla="*/ 1400812 h 2553677"/>
              <a:gd name="connsiteX12" fmla="*/ 349283 w 1960972"/>
              <a:gd name="connsiteY12" fmla="*/ 1025114 h 2553677"/>
              <a:gd name="connsiteX13" fmla="*/ 245882 w 1960972"/>
              <a:gd name="connsiteY13" fmla="*/ 582153 h 2553677"/>
              <a:gd name="connsiteX0" fmla="*/ 245882 w 1960972"/>
              <a:gd name="connsiteY0" fmla="*/ 582153 h 2614108"/>
              <a:gd name="connsiteX1" fmla="*/ 73746 w 1960972"/>
              <a:gd name="connsiteY1" fmla="*/ 157161 h 2614108"/>
              <a:gd name="connsiteX2" fmla="*/ 0 w 1960972"/>
              <a:gd name="connsiteY2" fmla="*/ 9916 h 2614108"/>
              <a:gd name="connsiteX3" fmla="*/ 335683 w 1960972"/>
              <a:gd name="connsiteY3" fmla="*/ 0 h 2614108"/>
              <a:gd name="connsiteX4" fmla="*/ 1306152 w 1960972"/>
              <a:gd name="connsiteY4" fmla="*/ 9916 h 2614108"/>
              <a:gd name="connsiteX5" fmla="*/ 1379800 w 1960972"/>
              <a:gd name="connsiteY5" fmla="*/ 248189 h 2614108"/>
              <a:gd name="connsiteX6" fmla="*/ 1521546 w 1960972"/>
              <a:gd name="connsiteY6" fmla="*/ 457200 h 2614108"/>
              <a:gd name="connsiteX7" fmla="*/ 1669182 w 1960972"/>
              <a:gd name="connsiteY7" fmla="*/ 590550 h 2614108"/>
              <a:gd name="connsiteX8" fmla="*/ 1960972 w 1960972"/>
              <a:gd name="connsiteY8" fmla="*/ 797300 h 2614108"/>
              <a:gd name="connsiteX9" fmla="*/ 636456 w 1960972"/>
              <a:gd name="connsiteY9" fmla="*/ 2498788 h 2614108"/>
              <a:gd name="connsiteX10" fmla="*/ 583333 w 1960972"/>
              <a:gd name="connsiteY10" fmla="*/ 2400300 h 2614108"/>
              <a:gd name="connsiteX11" fmla="*/ 457347 w 1960972"/>
              <a:gd name="connsiteY11" fmla="*/ 2069722 h 2614108"/>
              <a:gd name="connsiteX12" fmla="*/ 386596 w 1960972"/>
              <a:gd name="connsiteY12" fmla="*/ 1400812 h 2614108"/>
              <a:gd name="connsiteX13" fmla="*/ 349283 w 1960972"/>
              <a:gd name="connsiteY13" fmla="*/ 1025114 h 2614108"/>
              <a:gd name="connsiteX14" fmla="*/ 245882 w 1960972"/>
              <a:gd name="connsiteY14" fmla="*/ 582153 h 2614108"/>
              <a:gd name="connsiteX0" fmla="*/ 245882 w 1960972"/>
              <a:gd name="connsiteY0" fmla="*/ 582153 h 2488431"/>
              <a:gd name="connsiteX1" fmla="*/ 73746 w 1960972"/>
              <a:gd name="connsiteY1" fmla="*/ 157161 h 2488431"/>
              <a:gd name="connsiteX2" fmla="*/ 0 w 1960972"/>
              <a:gd name="connsiteY2" fmla="*/ 9916 h 2488431"/>
              <a:gd name="connsiteX3" fmla="*/ 335683 w 1960972"/>
              <a:gd name="connsiteY3" fmla="*/ 0 h 2488431"/>
              <a:gd name="connsiteX4" fmla="*/ 1306152 w 1960972"/>
              <a:gd name="connsiteY4" fmla="*/ 9916 h 2488431"/>
              <a:gd name="connsiteX5" fmla="*/ 1379800 w 1960972"/>
              <a:gd name="connsiteY5" fmla="*/ 248189 h 2488431"/>
              <a:gd name="connsiteX6" fmla="*/ 1521546 w 1960972"/>
              <a:gd name="connsiteY6" fmla="*/ 457200 h 2488431"/>
              <a:gd name="connsiteX7" fmla="*/ 1669182 w 1960972"/>
              <a:gd name="connsiteY7" fmla="*/ 590550 h 2488431"/>
              <a:gd name="connsiteX8" fmla="*/ 1960972 w 1960972"/>
              <a:gd name="connsiteY8" fmla="*/ 797300 h 2488431"/>
              <a:gd name="connsiteX9" fmla="*/ 769806 w 1960972"/>
              <a:gd name="connsiteY9" fmla="*/ 2313051 h 2488431"/>
              <a:gd name="connsiteX10" fmla="*/ 583333 w 1960972"/>
              <a:gd name="connsiteY10" fmla="*/ 2400300 h 2488431"/>
              <a:gd name="connsiteX11" fmla="*/ 457347 w 1960972"/>
              <a:gd name="connsiteY11" fmla="*/ 2069722 h 2488431"/>
              <a:gd name="connsiteX12" fmla="*/ 386596 w 1960972"/>
              <a:gd name="connsiteY12" fmla="*/ 1400812 h 2488431"/>
              <a:gd name="connsiteX13" fmla="*/ 349283 w 1960972"/>
              <a:gd name="connsiteY13" fmla="*/ 1025114 h 2488431"/>
              <a:gd name="connsiteX14" fmla="*/ 245882 w 1960972"/>
              <a:gd name="connsiteY14" fmla="*/ 582153 h 2488431"/>
              <a:gd name="connsiteX0" fmla="*/ 245882 w 1960972"/>
              <a:gd name="connsiteY0" fmla="*/ 582153 h 2488431"/>
              <a:gd name="connsiteX1" fmla="*/ 73746 w 1960972"/>
              <a:gd name="connsiteY1" fmla="*/ 157161 h 2488431"/>
              <a:gd name="connsiteX2" fmla="*/ 0 w 1960972"/>
              <a:gd name="connsiteY2" fmla="*/ 9916 h 2488431"/>
              <a:gd name="connsiteX3" fmla="*/ 335683 w 1960972"/>
              <a:gd name="connsiteY3" fmla="*/ 0 h 2488431"/>
              <a:gd name="connsiteX4" fmla="*/ 1306152 w 1960972"/>
              <a:gd name="connsiteY4" fmla="*/ 9916 h 2488431"/>
              <a:gd name="connsiteX5" fmla="*/ 1379800 w 1960972"/>
              <a:gd name="connsiteY5" fmla="*/ 248189 h 2488431"/>
              <a:gd name="connsiteX6" fmla="*/ 1521546 w 1960972"/>
              <a:gd name="connsiteY6" fmla="*/ 457200 h 2488431"/>
              <a:gd name="connsiteX7" fmla="*/ 1669182 w 1960972"/>
              <a:gd name="connsiteY7" fmla="*/ 590550 h 2488431"/>
              <a:gd name="connsiteX8" fmla="*/ 1960972 w 1960972"/>
              <a:gd name="connsiteY8" fmla="*/ 797300 h 2488431"/>
              <a:gd name="connsiteX9" fmla="*/ 769806 w 1960972"/>
              <a:gd name="connsiteY9" fmla="*/ 2313051 h 2488431"/>
              <a:gd name="connsiteX10" fmla="*/ 583333 w 1960972"/>
              <a:gd name="connsiteY10" fmla="*/ 2400300 h 2488431"/>
              <a:gd name="connsiteX11" fmla="*/ 457347 w 1960972"/>
              <a:gd name="connsiteY11" fmla="*/ 2036384 h 2488431"/>
              <a:gd name="connsiteX12" fmla="*/ 386596 w 1960972"/>
              <a:gd name="connsiteY12" fmla="*/ 1400812 h 2488431"/>
              <a:gd name="connsiteX13" fmla="*/ 349283 w 1960972"/>
              <a:gd name="connsiteY13" fmla="*/ 1025114 h 2488431"/>
              <a:gd name="connsiteX14" fmla="*/ 245882 w 1960972"/>
              <a:gd name="connsiteY14" fmla="*/ 582153 h 2488431"/>
              <a:gd name="connsiteX0" fmla="*/ 245882 w 1960972"/>
              <a:gd name="connsiteY0" fmla="*/ 582153 h 2488431"/>
              <a:gd name="connsiteX1" fmla="*/ 73746 w 1960972"/>
              <a:gd name="connsiteY1" fmla="*/ 157161 h 2488431"/>
              <a:gd name="connsiteX2" fmla="*/ 0 w 1960972"/>
              <a:gd name="connsiteY2" fmla="*/ 9916 h 2488431"/>
              <a:gd name="connsiteX3" fmla="*/ 335683 w 1960972"/>
              <a:gd name="connsiteY3" fmla="*/ 0 h 2488431"/>
              <a:gd name="connsiteX4" fmla="*/ 1306152 w 1960972"/>
              <a:gd name="connsiteY4" fmla="*/ 9916 h 2488431"/>
              <a:gd name="connsiteX5" fmla="*/ 1379800 w 1960972"/>
              <a:gd name="connsiteY5" fmla="*/ 248189 h 2488431"/>
              <a:gd name="connsiteX6" fmla="*/ 1521546 w 1960972"/>
              <a:gd name="connsiteY6" fmla="*/ 457200 h 2488431"/>
              <a:gd name="connsiteX7" fmla="*/ 1669182 w 1960972"/>
              <a:gd name="connsiteY7" fmla="*/ 590550 h 2488431"/>
              <a:gd name="connsiteX8" fmla="*/ 1960972 w 1960972"/>
              <a:gd name="connsiteY8" fmla="*/ 797300 h 2488431"/>
              <a:gd name="connsiteX9" fmla="*/ 769806 w 1960972"/>
              <a:gd name="connsiteY9" fmla="*/ 2313051 h 2488431"/>
              <a:gd name="connsiteX10" fmla="*/ 583333 w 1960972"/>
              <a:gd name="connsiteY10" fmla="*/ 2400300 h 2488431"/>
              <a:gd name="connsiteX11" fmla="*/ 443060 w 1960972"/>
              <a:gd name="connsiteY11" fmla="*/ 1974472 h 2488431"/>
              <a:gd name="connsiteX12" fmla="*/ 386596 w 1960972"/>
              <a:gd name="connsiteY12" fmla="*/ 1400812 h 2488431"/>
              <a:gd name="connsiteX13" fmla="*/ 349283 w 1960972"/>
              <a:gd name="connsiteY13" fmla="*/ 1025114 h 2488431"/>
              <a:gd name="connsiteX14" fmla="*/ 245882 w 1960972"/>
              <a:gd name="connsiteY14" fmla="*/ 582153 h 2488431"/>
              <a:gd name="connsiteX0" fmla="*/ 245882 w 1960972"/>
              <a:gd name="connsiteY0" fmla="*/ 582153 h 2435934"/>
              <a:gd name="connsiteX1" fmla="*/ 73746 w 1960972"/>
              <a:gd name="connsiteY1" fmla="*/ 157161 h 2435934"/>
              <a:gd name="connsiteX2" fmla="*/ 0 w 1960972"/>
              <a:gd name="connsiteY2" fmla="*/ 9916 h 2435934"/>
              <a:gd name="connsiteX3" fmla="*/ 335683 w 1960972"/>
              <a:gd name="connsiteY3" fmla="*/ 0 h 2435934"/>
              <a:gd name="connsiteX4" fmla="*/ 1306152 w 1960972"/>
              <a:gd name="connsiteY4" fmla="*/ 9916 h 2435934"/>
              <a:gd name="connsiteX5" fmla="*/ 1379800 w 1960972"/>
              <a:gd name="connsiteY5" fmla="*/ 248189 h 2435934"/>
              <a:gd name="connsiteX6" fmla="*/ 1521546 w 1960972"/>
              <a:gd name="connsiteY6" fmla="*/ 457200 h 2435934"/>
              <a:gd name="connsiteX7" fmla="*/ 1669182 w 1960972"/>
              <a:gd name="connsiteY7" fmla="*/ 590550 h 2435934"/>
              <a:gd name="connsiteX8" fmla="*/ 1960972 w 1960972"/>
              <a:gd name="connsiteY8" fmla="*/ 797300 h 2435934"/>
              <a:gd name="connsiteX9" fmla="*/ 884106 w 1960972"/>
              <a:gd name="connsiteY9" fmla="*/ 2174939 h 2435934"/>
              <a:gd name="connsiteX10" fmla="*/ 583333 w 1960972"/>
              <a:gd name="connsiteY10" fmla="*/ 2400300 h 2435934"/>
              <a:gd name="connsiteX11" fmla="*/ 443060 w 1960972"/>
              <a:gd name="connsiteY11" fmla="*/ 1974472 h 2435934"/>
              <a:gd name="connsiteX12" fmla="*/ 386596 w 1960972"/>
              <a:gd name="connsiteY12" fmla="*/ 1400812 h 2435934"/>
              <a:gd name="connsiteX13" fmla="*/ 349283 w 1960972"/>
              <a:gd name="connsiteY13" fmla="*/ 1025114 h 2435934"/>
              <a:gd name="connsiteX14" fmla="*/ 245882 w 1960972"/>
              <a:gd name="connsiteY14" fmla="*/ 582153 h 2435934"/>
              <a:gd name="connsiteX0" fmla="*/ 245882 w 1960972"/>
              <a:gd name="connsiteY0" fmla="*/ 582153 h 2486596"/>
              <a:gd name="connsiteX1" fmla="*/ 73746 w 1960972"/>
              <a:gd name="connsiteY1" fmla="*/ 157161 h 2486596"/>
              <a:gd name="connsiteX2" fmla="*/ 0 w 1960972"/>
              <a:gd name="connsiteY2" fmla="*/ 9916 h 2486596"/>
              <a:gd name="connsiteX3" fmla="*/ 335683 w 1960972"/>
              <a:gd name="connsiteY3" fmla="*/ 0 h 2486596"/>
              <a:gd name="connsiteX4" fmla="*/ 1306152 w 1960972"/>
              <a:gd name="connsiteY4" fmla="*/ 9916 h 2486596"/>
              <a:gd name="connsiteX5" fmla="*/ 1379800 w 1960972"/>
              <a:gd name="connsiteY5" fmla="*/ 248189 h 2486596"/>
              <a:gd name="connsiteX6" fmla="*/ 1521546 w 1960972"/>
              <a:gd name="connsiteY6" fmla="*/ 457200 h 2486596"/>
              <a:gd name="connsiteX7" fmla="*/ 1669182 w 1960972"/>
              <a:gd name="connsiteY7" fmla="*/ 590550 h 2486596"/>
              <a:gd name="connsiteX8" fmla="*/ 1960972 w 1960972"/>
              <a:gd name="connsiteY8" fmla="*/ 797300 h 2486596"/>
              <a:gd name="connsiteX9" fmla="*/ 884106 w 1960972"/>
              <a:gd name="connsiteY9" fmla="*/ 2174939 h 2486596"/>
              <a:gd name="connsiteX10" fmla="*/ 645246 w 1960972"/>
              <a:gd name="connsiteY10" fmla="*/ 2471737 h 2486596"/>
              <a:gd name="connsiteX11" fmla="*/ 583333 w 1960972"/>
              <a:gd name="connsiteY11" fmla="*/ 2400300 h 2486596"/>
              <a:gd name="connsiteX12" fmla="*/ 443060 w 1960972"/>
              <a:gd name="connsiteY12" fmla="*/ 1974472 h 2486596"/>
              <a:gd name="connsiteX13" fmla="*/ 386596 w 1960972"/>
              <a:gd name="connsiteY13" fmla="*/ 1400812 h 2486596"/>
              <a:gd name="connsiteX14" fmla="*/ 349283 w 1960972"/>
              <a:gd name="connsiteY14" fmla="*/ 1025114 h 2486596"/>
              <a:gd name="connsiteX15" fmla="*/ 245882 w 1960972"/>
              <a:gd name="connsiteY15" fmla="*/ 582153 h 2486596"/>
              <a:gd name="connsiteX0" fmla="*/ 245882 w 1960972"/>
              <a:gd name="connsiteY0" fmla="*/ 582153 h 2486596"/>
              <a:gd name="connsiteX1" fmla="*/ 73746 w 1960972"/>
              <a:gd name="connsiteY1" fmla="*/ 157161 h 2486596"/>
              <a:gd name="connsiteX2" fmla="*/ 0 w 1960972"/>
              <a:gd name="connsiteY2" fmla="*/ 9916 h 2486596"/>
              <a:gd name="connsiteX3" fmla="*/ 335683 w 1960972"/>
              <a:gd name="connsiteY3" fmla="*/ 0 h 2486596"/>
              <a:gd name="connsiteX4" fmla="*/ 1306152 w 1960972"/>
              <a:gd name="connsiteY4" fmla="*/ 9916 h 2486596"/>
              <a:gd name="connsiteX5" fmla="*/ 1379800 w 1960972"/>
              <a:gd name="connsiteY5" fmla="*/ 248189 h 2486596"/>
              <a:gd name="connsiteX6" fmla="*/ 1521546 w 1960972"/>
              <a:gd name="connsiteY6" fmla="*/ 457200 h 2486596"/>
              <a:gd name="connsiteX7" fmla="*/ 1669182 w 1960972"/>
              <a:gd name="connsiteY7" fmla="*/ 590550 h 2486596"/>
              <a:gd name="connsiteX8" fmla="*/ 1960972 w 1960972"/>
              <a:gd name="connsiteY8" fmla="*/ 797300 h 2486596"/>
              <a:gd name="connsiteX9" fmla="*/ 934112 w 1960972"/>
              <a:gd name="connsiteY9" fmla="*/ 2103501 h 2486596"/>
              <a:gd name="connsiteX10" fmla="*/ 645246 w 1960972"/>
              <a:gd name="connsiteY10" fmla="*/ 2471737 h 2486596"/>
              <a:gd name="connsiteX11" fmla="*/ 583333 w 1960972"/>
              <a:gd name="connsiteY11" fmla="*/ 2400300 h 2486596"/>
              <a:gd name="connsiteX12" fmla="*/ 443060 w 1960972"/>
              <a:gd name="connsiteY12" fmla="*/ 1974472 h 2486596"/>
              <a:gd name="connsiteX13" fmla="*/ 386596 w 1960972"/>
              <a:gd name="connsiteY13" fmla="*/ 1400812 h 2486596"/>
              <a:gd name="connsiteX14" fmla="*/ 349283 w 1960972"/>
              <a:gd name="connsiteY14" fmla="*/ 1025114 h 2486596"/>
              <a:gd name="connsiteX15" fmla="*/ 245882 w 1960972"/>
              <a:gd name="connsiteY15" fmla="*/ 582153 h 2486596"/>
              <a:gd name="connsiteX0" fmla="*/ 245882 w 1960972"/>
              <a:gd name="connsiteY0" fmla="*/ 582153 h 2471737"/>
              <a:gd name="connsiteX1" fmla="*/ 73746 w 1960972"/>
              <a:gd name="connsiteY1" fmla="*/ 157161 h 2471737"/>
              <a:gd name="connsiteX2" fmla="*/ 0 w 1960972"/>
              <a:gd name="connsiteY2" fmla="*/ 9916 h 2471737"/>
              <a:gd name="connsiteX3" fmla="*/ 335683 w 1960972"/>
              <a:gd name="connsiteY3" fmla="*/ 0 h 2471737"/>
              <a:gd name="connsiteX4" fmla="*/ 1306152 w 1960972"/>
              <a:gd name="connsiteY4" fmla="*/ 9916 h 2471737"/>
              <a:gd name="connsiteX5" fmla="*/ 1379800 w 1960972"/>
              <a:gd name="connsiteY5" fmla="*/ 248189 h 2471737"/>
              <a:gd name="connsiteX6" fmla="*/ 1521546 w 1960972"/>
              <a:gd name="connsiteY6" fmla="*/ 457200 h 2471737"/>
              <a:gd name="connsiteX7" fmla="*/ 1669182 w 1960972"/>
              <a:gd name="connsiteY7" fmla="*/ 590550 h 2471737"/>
              <a:gd name="connsiteX8" fmla="*/ 1960972 w 1960972"/>
              <a:gd name="connsiteY8" fmla="*/ 797300 h 2471737"/>
              <a:gd name="connsiteX9" fmla="*/ 934112 w 1960972"/>
              <a:gd name="connsiteY9" fmla="*/ 2103501 h 2471737"/>
              <a:gd name="connsiteX10" fmla="*/ 645246 w 1960972"/>
              <a:gd name="connsiteY10" fmla="*/ 2471737 h 2471737"/>
              <a:gd name="connsiteX11" fmla="*/ 583333 w 1960972"/>
              <a:gd name="connsiteY11" fmla="*/ 2400300 h 2471737"/>
              <a:gd name="connsiteX12" fmla="*/ 443060 w 1960972"/>
              <a:gd name="connsiteY12" fmla="*/ 1974472 h 2471737"/>
              <a:gd name="connsiteX13" fmla="*/ 386596 w 1960972"/>
              <a:gd name="connsiteY13" fmla="*/ 1400812 h 2471737"/>
              <a:gd name="connsiteX14" fmla="*/ 349283 w 1960972"/>
              <a:gd name="connsiteY14" fmla="*/ 1025114 h 2471737"/>
              <a:gd name="connsiteX15" fmla="*/ 245882 w 1960972"/>
              <a:gd name="connsiteY15" fmla="*/ 582153 h 2471737"/>
              <a:gd name="connsiteX0" fmla="*/ 245882 w 1960972"/>
              <a:gd name="connsiteY0" fmla="*/ 582153 h 2488406"/>
              <a:gd name="connsiteX1" fmla="*/ 73746 w 1960972"/>
              <a:gd name="connsiteY1" fmla="*/ 157161 h 2488406"/>
              <a:gd name="connsiteX2" fmla="*/ 0 w 1960972"/>
              <a:gd name="connsiteY2" fmla="*/ 9916 h 2488406"/>
              <a:gd name="connsiteX3" fmla="*/ 335683 w 1960972"/>
              <a:gd name="connsiteY3" fmla="*/ 0 h 2488406"/>
              <a:gd name="connsiteX4" fmla="*/ 1306152 w 1960972"/>
              <a:gd name="connsiteY4" fmla="*/ 9916 h 2488406"/>
              <a:gd name="connsiteX5" fmla="*/ 1379800 w 1960972"/>
              <a:gd name="connsiteY5" fmla="*/ 248189 h 2488406"/>
              <a:gd name="connsiteX6" fmla="*/ 1521546 w 1960972"/>
              <a:gd name="connsiteY6" fmla="*/ 457200 h 2488406"/>
              <a:gd name="connsiteX7" fmla="*/ 1669182 w 1960972"/>
              <a:gd name="connsiteY7" fmla="*/ 590550 h 2488406"/>
              <a:gd name="connsiteX8" fmla="*/ 1960972 w 1960972"/>
              <a:gd name="connsiteY8" fmla="*/ 797300 h 2488406"/>
              <a:gd name="connsiteX9" fmla="*/ 934112 w 1960972"/>
              <a:gd name="connsiteY9" fmla="*/ 2103501 h 2488406"/>
              <a:gd name="connsiteX10" fmla="*/ 635721 w 1960972"/>
              <a:gd name="connsiteY10" fmla="*/ 2488406 h 2488406"/>
              <a:gd name="connsiteX11" fmla="*/ 583333 w 1960972"/>
              <a:gd name="connsiteY11" fmla="*/ 2400300 h 2488406"/>
              <a:gd name="connsiteX12" fmla="*/ 443060 w 1960972"/>
              <a:gd name="connsiteY12" fmla="*/ 1974472 h 2488406"/>
              <a:gd name="connsiteX13" fmla="*/ 386596 w 1960972"/>
              <a:gd name="connsiteY13" fmla="*/ 1400812 h 2488406"/>
              <a:gd name="connsiteX14" fmla="*/ 349283 w 1960972"/>
              <a:gd name="connsiteY14" fmla="*/ 1025114 h 2488406"/>
              <a:gd name="connsiteX15" fmla="*/ 245882 w 1960972"/>
              <a:gd name="connsiteY15" fmla="*/ 582153 h 2488406"/>
              <a:gd name="connsiteX0" fmla="*/ 245882 w 1960972"/>
              <a:gd name="connsiteY0" fmla="*/ 582153 h 2488406"/>
              <a:gd name="connsiteX1" fmla="*/ 73746 w 1960972"/>
              <a:gd name="connsiteY1" fmla="*/ 157161 h 2488406"/>
              <a:gd name="connsiteX2" fmla="*/ 0 w 1960972"/>
              <a:gd name="connsiteY2" fmla="*/ 9916 h 2488406"/>
              <a:gd name="connsiteX3" fmla="*/ 335683 w 1960972"/>
              <a:gd name="connsiteY3" fmla="*/ 0 h 2488406"/>
              <a:gd name="connsiteX4" fmla="*/ 1306152 w 1960972"/>
              <a:gd name="connsiteY4" fmla="*/ 9916 h 2488406"/>
              <a:gd name="connsiteX5" fmla="*/ 1379800 w 1960972"/>
              <a:gd name="connsiteY5" fmla="*/ 248189 h 2488406"/>
              <a:gd name="connsiteX6" fmla="*/ 1521546 w 1960972"/>
              <a:gd name="connsiteY6" fmla="*/ 457200 h 2488406"/>
              <a:gd name="connsiteX7" fmla="*/ 1669182 w 1960972"/>
              <a:gd name="connsiteY7" fmla="*/ 590550 h 2488406"/>
              <a:gd name="connsiteX8" fmla="*/ 1960972 w 1960972"/>
              <a:gd name="connsiteY8" fmla="*/ 797300 h 2488406"/>
              <a:gd name="connsiteX9" fmla="*/ 934112 w 1960972"/>
              <a:gd name="connsiteY9" fmla="*/ 2103501 h 2488406"/>
              <a:gd name="connsiteX10" fmla="*/ 635721 w 1960972"/>
              <a:gd name="connsiteY10" fmla="*/ 2488406 h 2488406"/>
              <a:gd name="connsiteX11" fmla="*/ 542852 w 1960972"/>
              <a:gd name="connsiteY11" fmla="*/ 2305050 h 2488406"/>
              <a:gd name="connsiteX12" fmla="*/ 443060 w 1960972"/>
              <a:gd name="connsiteY12" fmla="*/ 1974472 h 2488406"/>
              <a:gd name="connsiteX13" fmla="*/ 386596 w 1960972"/>
              <a:gd name="connsiteY13" fmla="*/ 1400812 h 2488406"/>
              <a:gd name="connsiteX14" fmla="*/ 349283 w 1960972"/>
              <a:gd name="connsiteY14" fmla="*/ 1025114 h 2488406"/>
              <a:gd name="connsiteX15" fmla="*/ 245882 w 1960972"/>
              <a:gd name="connsiteY15" fmla="*/ 582153 h 2488406"/>
              <a:gd name="connsiteX0" fmla="*/ 245882 w 1960972"/>
              <a:gd name="connsiteY0" fmla="*/ 582153 h 2488406"/>
              <a:gd name="connsiteX1" fmla="*/ 73746 w 1960972"/>
              <a:gd name="connsiteY1" fmla="*/ 157161 h 2488406"/>
              <a:gd name="connsiteX2" fmla="*/ 0 w 1960972"/>
              <a:gd name="connsiteY2" fmla="*/ 9916 h 2488406"/>
              <a:gd name="connsiteX3" fmla="*/ 335683 w 1960972"/>
              <a:gd name="connsiteY3" fmla="*/ 0 h 2488406"/>
              <a:gd name="connsiteX4" fmla="*/ 1306152 w 1960972"/>
              <a:gd name="connsiteY4" fmla="*/ 9916 h 2488406"/>
              <a:gd name="connsiteX5" fmla="*/ 1379800 w 1960972"/>
              <a:gd name="connsiteY5" fmla="*/ 248189 h 2488406"/>
              <a:gd name="connsiteX6" fmla="*/ 1521546 w 1960972"/>
              <a:gd name="connsiteY6" fmla="*/ 457200 h 2488406"/>
              <a:gd name="connsiteX7" fmla="*/ 1669182 w 1960972"/>
              <a:gd name="connsiteY7" fmla="*/ 590550 h 2488406"/>
              <a:gd name="connsiteX8" fmla="*/ 1960972 w 1960972"/>
              <a:gd name="connsiteY8" fmla="*/ 797300 h 2488406"/>
              <a:gd name="connsiteX9" fmla="*/ 934112 w 1960972"/>
              <a:gd name="connsiteY9" fmla="*/ 2103501 h 2488406"/>
              <a:gd name="connsiteX10" fmla="*/ 635721 w 1960972"/>
              <a:gd name="connsiteY10" fmla="*/ 2488406 h 2488406"/>
              <a:gd name="connsiteX11" fmla="*/ 542852 w 1960972"/>
              <a:gd name="connsiteY11" fmla="*/ 2305050 h 2488406"/>
              <a:gd name="connsiteX12" fmla="*/ 443060 w 1960972"/>
              <a:gd name="connsiteY12" fmla="*/ 1974472 h 2488406"/>
              <a:gd name="connsiteX13" fmla="*/ 386596 w 1960972"/>
              <a:gd name="connsiteY13" fmla="*/ 1400812 h 2488406"/>
              <a:gd name="connsiteX14" fmla="*/ 349283 w 1960972"/>
              <a:gd name="connsiteY14" fmla="*/ 1025114 h 2488406"/>
              <a:gd name="connsiteX15" fmla="*/ 245882 w 1960972"/>
              <a:gd name="connsiteY15" fmla="*/ 582153 h 2488406"/>
              <a:gd name="connsiteX0" fmla="*/ 245882 w 1960972"/>
              <a:gd name="connsiteY0" fmla="*/ 582153 h 2488406"/>
              <a:gd name="connsiteX1" fmla="*/ 73746 w 1960972"/>
              <a:gd name="connsiteY1" fmla="*/ 157161 h 2488406"/>
              <a:gd name="connsiteX2" fmla="*/ 0 w 1960972"/>
              <a:gd name="connsiteY2" fmla="*/ 9916 h 2488406"/>
              <a:gd name="connsiteX3" fmla="*/ 335683 w 1960972"/>
              <a:gd name="connsiteY3" fmla="*/ 0 h 2488406"/>
              <a:gd name="connsiteX4" fmla="*/ 1306152 w 1960972"/>
              <a:gd name="connsiteY4" fmla="*/ 9916 h 2488406"/>
              <a:gd name="connsiteX5" fmla="*/ 1379800 w 1960972"/>
              <a:gd name="connsiteY5" fmla="*/ 248189 h 2488406"/>
              <a:gd name="connsiteX6" fmla="*/ 1521546 w 1960972"/>
              <a:gd name="connsiteY6" fmla="*/ 457200 h 2488406"/>
              <a:gd name="connsiteX7" fmla="*/ 1669182 w 1960972"/>
              <a:gd name="connsiteY7" fmla="*/ 590550 h 2488406"/>
              <a:gd name="connsiteX8" fmla="*/ 1960972 w 1960972"/>
              <a:gd name="connsiteY8" fmla="*/ 797300 h 2488406"/>
              <a:gd name="connsiteX9" fmla="*/ 934112 w 1960972"/>
              <a:gd name="connsiteY9" fmla="*/ 2103501 h 2488406"/>
              <a:gd name="connsiteX10" fmla="*/ 635721 w 1960972"/>
              <a:gd name="connsiteY10" fmla="*/ 2488406 h 2488406"/>
              <a:gd name="connsiteX11" fmla="*/ 542852 w 1960972"/>
              <a:gd name="connsiteY11" fmla="*/ 2305050 h 2488406"/>
              <a:gd name="connsiteX12" fmla="*/ 443060 w 1960972"/>
              <a:gd name="connsiteY12" fmla="*/ 1974472 h 2488406"/>
              <a:gd name="connsiteX13" fmla="*/ 386596 w 1960972"/>
              <a:gd name="connsiteY13" fmla="*/ 1400812 h 2488406"/>
              <a:gd name="connsiteX14" fmla="*/ 376164 w 1960972"/>
              <a:gd name="connsiteY14" fmla="*/ 1197768 h 2488406"/>
              <a:gd name="connsiteX15" fmla="*/ 349283 w 1960972"/>
              <a:gd name="connsiteY15" fmla="*/ 1025114 h 2488406"/>
              <a:gd name="connsiteX16" fmla="*/ 245882 w 1960972"/>
              <a:gd name="connsiteY16" fmla="*/ 582153 h 2488406"/>
              <a:gd name="connsiteX0" fmla="*/ 245882 w 1960972"/>
              <a:gd name="connsiteY0" fmla="*/ 582153 h 2488406"/>
              <a:gd name="connsiteX1" fmla="*/ 73746 w 1960972"/>
              <a:gd name="connsiteY1" fmla="*/ 157161 h 2488406"/>
              <a:gd name="connsiteX2" fmla="*/ 0 w 1960972"/>
              <a:gd name="connsiteY2" fmla="*/ 9916 h 2488406"/>
              <a:gd name="connsiteX3" fmla="*/ 335683 w 1960972"/>
              <a:gd name="connsiteY3" fmla="*/ 0 h 2488406"/>
              <a:gd name="connsiteX4" fmla="*/ 1306152 w 1960972"/>
              <a:gd name="connsiteY4" fmla="*/ 9916 h 2488406"/>
              <a:gd name="connsiteX5" fmla="*/ 1379800 w 1960972"/>
              <a:gd name="connsiteY5" fmla="*/ 248189 h 2488406"/>
              <a:gd name="connsiteX6" fmla="*/ 1521546 w 1960972"/>
              <a:gd name="connsiteY6" fmla="*/ 457200 h 2488406"/>
              <a:gd name="connsiteX7" fmla="*/ 1669182 w 1960972"/>
              <a:gd name="connsiteY7" fmla="*/ 590550 h 2488406"/>
              <a:gd name="connsiteX8" fmla="*/ 1960972 w 1960972"/>
              <a:gd name="connsiteY8" fmla="*/ 797300 h 2488406"/>
              <a:gd name="connsiteX9" fmla="*/ 934112 w 1960972"/>
              <a:gd name="connsiteY9" fmla="*/ 2103501 h 2488406"/>
              <a:gd name="connsiteX10" fmla="*/ 635721 w 1960972"/>
              <a:gd name="connsiteY10" fmla="*/ 2488406 h 2488406"/>
              <a:gd name="connsiteX11" fmla="*/ 542852 w 1960972"/>
              <a:gd name="connsiteY11" fmla="*/ 2305050 h 2488406"/>
              <a:gd name="connsiteX12" fmla="*/ 443060 w 1960972"/>
              <a:gd name="connsiteY12" fmla="*/ 1974472 h 2488406"/>
              <a:gd name="connsiteX13" fmla="*/ 386596 w 1960972"/>
              <a:gd name="connsiteY13" fmla="*/ 1453200 h 2488406"/>
              <a:gd name="connsiteX14" fmla="*/ 376164 w 1960972"/>
              <a:gd name="connsiteY14" fmla="*/ 1197768 h 2488406"/>
              <a:gd name="connsiteX15" fmla="*/ 349283 w 1960972"/>
              <a:gd name="connsiteY15" fmla="*/ 1025114 h 2488406"/>
              <a:gd name="connsiteX16" fmla="*/ 245882 w 1960972"/>
              <a:gd name="connsiteY16" fmla="*/ 582153 h 2488406"/>
              <a:gd name="connsiteX0" fmla="*/ 245882 w 1960972"/>
              <a:gd name="connsiteY0" fmla="*/ 582153 h 2488406"/>
              <a:gd name="connsiteX1" fmla="*/ 73746 w 1960972"/>
              <a:gd name="connsiteY1" fmla="*/ 157161 h 2488406"/>
              <a:gd name="connsiteX2" fmla="*/ 0 w 1960972"/>
              <a:gd name="connsiteY2" fmla="*/ 9916 h 2488406"/>
              <a:gd name="connsiteX3" fmla="*/ 335683 w 1960972"/>
              <a:gd name="connsiteY3" fmla="*/ 0 h 2488406"/>
              <a:gd name="connsiteX4" fmla="*/ 1306152 w 1960972"/>
              <a:gd name="connsiteY4" fmla="*/ 9916 h 2488406"/>
              <a:gd name="connsiteX5" fmla="*/ 1379800 w 1960972"/>
              <a:gd name="connsiteY5" fmla="*/ 248189 h 2488406"/>
              <a:gd name="connsiteX6" fmla="*/ 1521546 w 1960972"/>
              <a:gd name="connsiteY6" fmla="*/ 457200 h 2488406"/>
              <a:gd name="connsiteX7" fmla="*/ 1669182 w 1960972"/>
              <a:gd name="connsiteY7" fmla="*/ 590550 h 2488406"/>
              <a:gd name="connsiteX8" fmla="*/ 1960972 w 1960972"/>
              <a:gd name="connsiteY8" fmla="*/ 797300 h 2488406"/>
              <a:gd name="connsiteX9" fmla="*/ 934112 w 1960972"/>
              <a:gd name="connsiteY9" fmla="*/ 2103501 h 2488406"/>
              <a:gd name="connsiteX10" fmla="*/ 635721 w 1960972"/>
              <a:gd name="connsiteY10" fmla="*/ 2488406 h 2488406"/>
              <a:gd name="connsiteX11" fmla="*/ 542852 w 1960972"/>
              <a:gd name="connsiteY11" fmla="*/ 2305050 h 2488406"/>
              <a:gd name="connsiteX12" fmla="*/ 443060 w 1960972"/>
              <a:gd name="connsiteY12" fmla="*/ 1974472 h 2488406"/>
              <a:gd name="connsiteX13" fmla="*/ 396121 w 1960972"/>
              <a:gd name="connsiteY13" fmla="*/ 1474631 h 2488406"/>
              <a:gd name="connsiteX14" fmla="*/ 376164 w 1960972"/>
              <a:gd name="connsiteY14" fmla="*/ 1197768 h 2488406"/>
              <a:gd name="connsiteX15" fmla="*/ 349283 w 1960972"/>
              <a:gd name="connsiteY15" fmla="*/ 1025114 h 2488406"/>
              <a:gd name="connsiteX16" fmla="*/ 245882 w 1960972"/>
              <a:gd name="connsiteY16" fmla="*/ 582153 h 2488406"/>
              <a:gd name="connsiteX0" fmla="*/ 245882 w 1960972"/>
              <a:gd name="connsiteY0" fmla="*/ 582153 h 2488406"/>
              <a:gd name="connsiteX1" fmla="*/ 73746 w 1960972"/>
              <a:gd name="connsiteY1" fmla="*/ 157161 h 2488406"/>
              <a:gd name="connsiteX2" fmla="*/ 0 w 1960972"/>
              <a:gd name="connsiteY2" fmla="*/ 9916 h 2488406"/>
              <a:gd name="connsiteX3" fmla="*/ 335683 w 1960972"/>
              <a:gd name="connsiteY3" fmla="*/ 0 h 2488406"/>
              <a:gd name="connsiteX4" fmla="*/ 1306152 w 1960972"/>
              <a:gd name="connsiteY4" fmla="*/ 9916 h 2488406"/>
              <a:gd name="connsiteX5" fmla="*/ 1379800 w 1960972"/>
              <a:gd name="connsiteY5" fmla="*/ 248189 h 2488406"/>
              <a:gd name="connsiteX6" fmla="*/ 1521546 w 1960972"/>
              <a:gd name="connsiteY6" fmla="*/ 457200 h 2488406"/>
              <a:gd name="connsiteX7" fmla="*/ 1669182 w 1960972"/>
              <a:gd name="connsiteY7" fmla="*/ 590550 h 2488406"/>
              <a:gd name="connsiteX8" fmla="*/ 1960972 w 1960972"/>
              <a:gd name="connsiteY8" fmla="*/ 797300 h 2488406"/>
              <a:gd name="connsiteX9" fmla="*/ 934112 w 1960972"/>
              <a:gd name="connsiteY9" fmla="*/ 2103501 h 2488406"/>
              <a:gd name="connsiteX10" fmla="*/ 635721 w 1960972"/>
              <a:gd name="connsiteY10" fmla="*/ 2488406 h 2488406"/>
              <a:gd name="connsiteX11" fmla="*/ 542852 w 1960972"/>
              <a:gd name="connsiteY11" fmla="*/ 2305050 h 2488406"/>
              <a:gd name="connsiteX12" fmla="*/ 443060 w 1960972"/>
              <a:gd name="connsiteY12" fmla="*/ 1974472 h 2488406"/>
              <a:gd name="connsiteX13" fmla="*/ 396121 w 1960972"/>
              <a:gd name="connsiteY13" fmla="*/ 1474631 h 2488406"/>
              <a:gd name="connsiteX14" fmla="*/ 376164 w 1960972"/>
              <a:gd name="connsiteY14" fmla="*/ 1197768 h 2488406"/>
              <a:gd name="connsiteX15" fmla="*/ 339758 w 1960972"/>
              <a:gd name="connsiteY15" fmla="*/ 967964 h 2488406"/>
              <a:gd name="connsiteX16" fmla="*/ 245882 w 1960972"/>
              <a:gd name="connsiteY16" fmla="*/ 582153 h 2488406"/>
              <a:gd name="connsiteX0" fmla="*/ 253026 w 1960972"/>
              <a:gd name="connsiteY0" fmla="*/ 589297 h 2488406"/>
              <a:gd name="connsiteX1" fmla="*/ 73746 w 1960972"/>
              <a:gd name="connsiteY1" fmla="*/ 157161 h 2488406"/>
              <a:gd name="connsiteX2" fmla="*/ 0 w 1960972"/>
              <a:gd name="connsiteY2" fmla="*/ 9916 h 2488406"/>
              <a:gd name="connsiteX3" fmla="*/ 335683 w 1960972"/>
              <a:gd name="connsiteY3" fmla="*/ 0 h 2488406"/>
              <a:gd name="connsiteX4" fmla="*/ 1306152 w 1960972"/>
              <a:gd name="connsiteY4" fmla="*/ 9916 h 2488406"/>
              <a:gd name="connsiteX5" fmla="*/ 1379800 w 1960972"/>
              <a:gd name="connsiteY5" fmla="*/ 248189 h 2488406"/>
              <a:gd name="connsiteX6" fmla="*/ 1521546 w 1960972"/>
              <a:gd name="connsiteY6" fmla="*/ 457200 h 2488406"/>
              <a:gd name="connsiteX7" fmla="*/ 1669182 w 1960972"/>
              <a:gd name="connsiteY7" fmla="*/ 590550 h 2488406"/>
              <a:gd name="connsiteX8" fmla="*/ 1960972 w 1960972"/>
              <a:gd name="connsiteY8" fmla="*/ 797300 h 2488406"/>
              <a:gd name="connsiteX9" fmla="*/ 934112 w 1960972"/>
              <a:gd name="connsiteY9" fmla="*/ 2103501 h 2488406"/>
              <a:gd name="connsiteX10" fmla="*/ 635721 w 1960972"/>
              <a:gd name="connsiteY10" fmla="*/ 2488406 h 2488406"/>
              <a:gd name="connsiteX11" fmla="*/ 542852 w 1960972"/>
              <a:gd name="connsiteY11" fmla="*/ 2305050 h 2488406"/>
              <a:gd name="connsiteX12" fmla="*/ 443060 w 1960972"/>
              <a:gd name="connsiteY12" fmla="*/ 1974472 h 2488406"/>
              <a:gd name="connsiteX13" fmla="*/ 396121 w 1960972"/>
              <a:gd name="connsiteY13" fmla="*/ 1474631 h 2488406"/>
              <a:gd name="connsiteX14" fmla="*/ 376164 w 1960972"/>
              <a:gd name="connsiteY14" fmla="*/ 1197768 h 2488406"/>
              <a:gd name="connsiteX15" fmla="*/ 339758 w 1960972"/>
              <a:gd name="connsiteY15" fmla="*/ 967964 h 2488406"/>
              <a:gd name="connsiteX16" fmla="*/ 253026 w 1960972"/>
              <a:gd name="connsiteY16" fmla="*/ 589297 h 2488406"/>
              <a:gd name="connsiteX0" fmla="*/ 253026 w 1960972"/>
              <a:gd name="connsiteY0" fmla="*/ 589297 h 2488406"/>
              <a:gd name="connsiteX1" fmla="*/ 73746 w 1960972"/>
              <a:gd name="connsiteY1" fmla="*/ 157161 h 2488406"/>
              <a:gd name="connsiteX2" fmla="*/ 0 w 1960972"/>
              <a:gd name="connsiteY2" fmla="*/ 9916 h 2488406"/>
              <a:gd name="connsiteX3" fmla="*/ 335683 w 1960972"/>
              <a:gd name="connsiteY3" fmla="*/ 0 h 2488406"/>
              <a:gd name="connsiteX4" fmla="*/ 1338895 w 1960972"/>
              <a:gd name="connsiteY4" fmla="*/ 26287 h 2488406"/>
              <a:gd name="connsiteX5" fmla="*/ 1379800 w 1960972"/>
              <a:gd name="connsiteY5" fmla="*/ 248189 h 2488406"/>
              <a:gd name="connsiteX6" fmla="*/ 1521546 w 1960972"/>
              <a:gd name="connsiteY6" fmla="*/ 457200 h 2488406"/>
              <a:gd name="connsiteX7" fmla="*/ 1669182 w 1960972"/>
              <a:gd name="connsiteY7" fmla="*/ 590550 h 2488406"/>
              <a:gd name="connsiteX8" fmla="*/ 1960972 w 1960972"/>
              <a:gd name="connsiteY8" fmla="*/ 797300 h 2488406"/>
              <a:gd name="connsiteX9" fmla="*/ 934112 w 1960972"/>
              <a:gd name="connsiteY9" fmla="*/ 2103501 h 2488406"/>
              <a:gd name="connsiteX10" fmla="*/ 635721 w 1960972"/>
              <a:gd name="connsiteY10" fmla="*/ 2488406 h 2488406"/>
              <a:gd name="connsiteX11" fmla="*/ 542852 w 1960972"/>
              <a:gd name="connsiteY11" fmla="*/ 2305050 h 2488406"/>
              <a:gd name="connsiteX12" fmla="*/ 443060 w 1960972"/>
              <a:gd name="connsiteY12" fmla="*/ 1974472 h 2488406"/>
              <a:gd name="connsiteX13" fmla="*/ 396121 w 1960972"/>
              <a:gd name="connsiteY13" fmla="*/ 1474631 h 2488406"/>
              <a:gd name="connsiteX14" fmla="*/ 376164 w 1960972"/>
              <a:gd name="connsiteY14" fmla="*/ 1197768 h 2488406"/>
              <a:gd name="connsiteX15" fmla="*/ 339758 w 1960972"/>
              <a:gd name="connsiteY15" fmla="*/ 967964 h 2488406"/>
              <a:gd name="connsiteX16" fmla="*/ 253026 w 1960972"/>
              <a:gd name="connsiteY16" fmla="*/ 589297 h 2488406"/>
              <a:gd name="connsiteX0" fmla="*/ 236655 w 1944601"/>
              <a:gd name="connsiteY0" fmla="*/ 589297 h 2488406"/>
              <a:gd name="connsiteX1" fmla="*/ 57375 w 1944601"/>
              <a:gd name="connsiteY1" fmla="*/ 157161 h 2488406"/>
              <a:gd name="connsiteX2" fmla="*/ 0 w 1944601"/>
              <a:gd name="connsiteY2" fmla="*/ 20830 h 2488406"/>
              <a:gd name="connsiteX3" fmla="*/ 319312 w 1944601"/>
              <a:gd name="connsiteY3" fmla="*/ 0 h 2488406"/>
              <a:gd name="connsiteX4" fmla="*/ 1322524 w 1944601"/>
              <a:gd name="connsiteY4" fmla="*/ 26287 h 2488406"/>
              <a:gd name="connsiteX5" fmla="*/ 1363429 w 1944601"/>
              <a:gd name="connsiteY5" fmla="*/ 248189 h 2488406"/>
              <a:gd name="connsiteX6" fmla="*/ 1505175 w 1944601"/>
              <a:gd name="connsiteY6" fmla="*/ 457200 h 2488406"/>
              <a:gd name="connsiteX7" fmla="*/ 1652811 w 1944601"/>
              <a:gd name="connsiteY7" fmla="*/ 590550 h 2488406"/>
              <a:gd name="connsiteX8" fmla="*/ 1944601 w 1944601"/>
              <a:gd name="connsiteY8" fmla="*/ 797300 h 2488406"/>
              <a:gd name="connsiteX9" fmla="*/ 917741 w 1944601"/>
              <a:gd name="connsiteY9" fmla="*/ 2103501 h 2488406"/>
              <a:gd name="connsiteX10" fmla="*/ 619350 w 1944601"/>
              <a:gd name="connsiteY10" fmla="*/ 2488406 h 2488406"/>
              <a:gd name="connsiteX11" fmla="*/ 526481 w 1944601"/>
              <a:gd name="connsiteY11" fmla="*/ 2305050 h 2488406"/>
              <a:gd name="connsiteX12" fmla="*/ 426689 w 1944601"/>
              <a:gd name="connsiteY12" fmla="*/ 1974472 h 2488406"/>
              <a:gd name="connsiteX13" fmla="*/ 379750 w 1944601"/>
              <a:gd name="connsiteY13" fmla="*/ 1474631 h 2488406"/>
              <a:gd name="connsiteX14" fmla="*/ 359793 w 1944601"/>
              <a:gd name="connsiteY14" fmla="*/ 1197768 h 2488406"/>
              <a:gd name="connsiteX15" fmla="*/ 323387 w 1944601"/>
              <a:gd name="connsiteY15" fmla="*/ 967964 h 2488406"/>
              <a:gd name="connsiteX16" fmla="*/ 236655 w 1944601"/>
              <a:gd name="connsiteY16" fmla="*/ 589297 h 2488406"/>
              <a:gd name="connsiteX0" fmla="*/ 251081 w 1959027"/>
              <a:gd name="connsiteY0" fmla="*/ 578311 h 2477420"/>
              <a:gd name="connsiteX1" fmla="*/ 71801 w 1959027"/>
              <a:gd name="connsiteY1" fmla="*/ 146175 h 2477420"/>
              <a:gd name="connsiteX2" fmla="*/ 14426 w 1959027"/>
              <a:gd name="connsiteY2" fmla="*/ 9844 h 2477420"/>
              <a:gd name="connsiteX3" fmla="*/ 361025 w 1959027"/>
              <a:gd name="connsiteY3" fmla="*/ 10843 h 2477420"/>
              <a:gd name="connsiteX4" fmla="*/ 1336950 w 1959027"/>
              <a:gd name="connsiteY4" fmla="*/ 15301 h 2477420"/>
              <a:gd name="connsiteX5" fmla="*/ 1377855 w 1959027"/>
              <a:gd name="connsiteY5" fmla="*/ 237203 h 2477420"/>
              <a:gd name="connsiteX6" fmla="*/ 1519601 w 1959027"/>
              <a:gd name="connsiteY6" fmla="*/ 446214 h 2477420"/>
              <a:gd name="connsiteX7" fmla="*/ 1667237 w 1959027"/>
              <a:gd name="connsiteY7" fmla="*/ 579564 h 2477420"/>
              <a:gd name="connsiteX8" fmla="*/ 1959027 w 1959027"/>
              <a:gd name="connsiteY8" fmla="*/ 786314 h 2477420"/>
              <a:gd name="connsiteX9" fmla="*/ 932167 w 1959027"/>
              <a:gd name="connsiteY9" fmla="*/ 2092515 h 2477420"/>
              <a:gd name="connsiteX10" fmla="*/ 633776 w 1959027"/>
              <a:gd name="connsiteY10" fmla="*/ 2477420 h 2477420"/>
              <a:gd name="connsiteX11" fmla="*/ 540907 w 1959027"/>
              <a:gd name="connsiteY11" fmla="*/ 2294064 h 2477420"/>
              <a:gd name="connsiteX12" fmla="*/ 441115 w 1959027"/>
              <a:gd name="connsiteY12" fmla="*/ 1963486 h 2477420"/>
              <a:gd name="connsiteX13" fmla="*/ 394176 w 1959027"/>
              <a:gd name="connsiteY13" fmla="*/ 1463645 h 2477420"/>
              <a:gd name="connsiteX14" fmla="*/ 374219 w 1959027"/>
              <a:gd name="connsiteY14" fmla="*/ 1186782 h 2477420"/>
              <a:gd name="connsiteX15" fmla="*/ 337813 w 1959027"/>
              <a:gd name="connsiteY15" fmla="*/ 956978 h 2477420"/>
              <a:gd name="connsiteX16" fmla="*/ 251081 w 1959027"/>
              <a:gd name="connsiteY16" fmla="*/ 578311 h 2477420"/>
              <a:gd name="connsiteX0" fmla="*/ 236655 w 1944601"/>
              <a:gd name="connsiteY0" fmla="*/ 578311 h 2477420"/>
              <a:gd name="connsiteX1" fmla="*/ 57375 w 1944601"/>
              <a:gd name="connsiteY1" fmla="*/ 146175 h 2477420"/>
              <a:gd name="connsiteX2" fmla="*/ 0 w 1944601"/>
              <a:gd name="connsiteY2" fmla="*/ 9844 h 2477420"/>
              <a:gd name="connsiteX3" fmla="*/ 346599 w 1944601"/>
              <a:gd name="connsiteY3" fmla="*/ 10843 h 2477420"/>
              <a:gd name="connsiteX4" fmla="*/ 1322524 w 1944601"/>
              <a:gd name="connsiteY4" fmla="*/ 15301 h 2477420"/>
              <a:gd name="connsiteX5" fmla="*/ 1363429 w 1944601"/>
              <a:gd name="connsiteY5" fmla="*/ 237203 h 2477420"/>
              <a:gd name="connsiteX6" fmla="*/ 1505175 w 1944601"/>
              <a:gd name="connsiteY6" fmla="*/ 446214 h 2477420"/>
              <a:gd name="connsiteX7" fmla="*/ 1652811 w 1944601"/>
              <a:gd name="connsiteY7" fmla="*/ 579564 h 2477420"/>
              <a:gd name="connsiteX8" fmla="*/ 1944601 w 1944601"/>
              <a:gd name="connsiteY8" fmla="*/ 786314 h 2477420"/>
              <a:gd name="connsiteX9" fmla="*/ 917741 w 1944601"/>
              <a:gd name="connsiteY9" fmla="*/ 2092515 h 2477420"/>
              <a:gd name="connsiteX10" fmla="*/ 619350 w 1944601"/>
              <a:gd name="connsiteY10" fmla="*/ 2477420 h 2477420"/>
              <a:gd name="connsiteX11" fmla="*/ 526481 w 1944601"/>
              <a:gd name="connsiteY11" fmla="*/ 2294064 h 2477420"/>
              <a:gd name="connsiteX12" fmla="*/ 426689 w 1944601"/>
              <a:gd name="connsiteY12" fmla="*/ 1963486 h 2477420"/>
              <a:gd name="connsiteX13" fmla="*/ 379750 w 1944601"/>
              <a:gd name="connsiteY13" fmla="*/ 1463645 h 2477420"/>
              <a:gd name="connsiteX14" fmla="*/ 359793 w 1944601"/>
              <a:gd name="connsiteY14" fmla="*/ 1186782 h 2477420"/>
              <a:gd name="connsiteX15" fmla="*/ 323387 w 1944601"/>
              <a:gd name="connsiteY15" fmla="*/ 956978 h 2477420"/>
              <a:gd name="connsiteX16" fmla="*/ 236655 w 1944601"/>
              <a:gd name="connsiteY16" fmla="*/ 578311 h 2477420"/>
              <a:gd name="connsiteX0" fmla="*/ 236655 w 1944601"/>
              <a:gd name="connsiteY0" fmla="*/ 568468 h 2467577"/>
              <a:gd name="connsiteX1" fmla="*/ 57375 w 1944601"/>
              <a:gd name="connsiteY1" fmla="*/ 136332 h 2467577"/>
              <a:gd name="connsiteX2" fmla="*/ 0 w 1944601"/>
              <a:gd name="connsiteY2" fmla="*/ 1 h 2467577"/>
              <a:gd name="connsiteX3" fmla="*/ 346599 w 1944601"/>
              <a:gd name="connsiteY3" fmla="*/ 1000 h 2467577"/>
              <a:gd name="connsiteX4" fmla="*/ 1322524 w 1944601"/>
              <a:gd name="connsiteY4" fmla="*/ 5458 h 2467577"/>
              <a:gd name="connsiteX5" fmla="*/ 1363429 w 1944601"/>
              <a:gd name="connsiteY5" fmla="*/ 227360 h 2467577"/>
              <a:gd name="connsiteX6" fmla="*/ 1505175 w 1944601"/>
              <a:gd name="connsiteY6" fmla="*/ 436371 h 2467577"/>
              <a:gd name="connsiteX7" fmla="*/ 1652811 w 1944601"/>
              <a:gd name="connsiteY7" fmla="*/ 569721 h 2467577"/>
              <a:gd name="connsiteX8" fmla="*/ 1944601 w 1944601"/>
              <a:gd name="connsiteY8" fmla="*/ 776471 h 2467577"/>
              <a:gd name="connsiteX9" fmla="*/ 917741 w 1944601"/>
              <a:gd name="connsiteY9" fmla="*/ 2082672 h 2467577"/>
              <a:gd name="connsiteX10" fmla="*/ 619350 w 1944601"/>
              <a:gd name="connsiteY10" fmla="*/ 2467577 h 2467577"/>
              <a:gd name="connsiteX11" fmla="*/ 526481 w 1944601"/>
              <a:gd name="connsiteY11" fmla="*/ 2284221 h 2467577"/>
              <a:gd name="connsiteX12" fmla="*/ 426689 w 1944601"/>
              <a:gd name="connsiteY12" fmla="*/ 1953643 h 2467577"/>
              <a:gd name="connsiteX13" fmla="*/ 379750 w 1944601"/>
              <a:gd name="connsiteY13" fmla="*/ 1453802 h 2467577"/>
              <a:gd name="connsiteX14" fmla="*/ 359793 w 1944601"/>
              <a:gd name="connsiteY14" fmla="*/ 1176939 h 2467577"/>
              <a:gd name="connsiteX15" fmla="*/ 323387 w 1944601"/>
              <a:gd name="connsiteY15" fmla="*/ 947135 h 2467577"/>
              <a:gd name="connsiteX16" fmla="*/ 236655 w 1944601"/>
              <a:gd name="connsiteY16" fmla="*/ 568468 h 2467577"/>
              <a:gd name="connsiteX0" fmla="*/ 236655 w 1944601"/>
              <a:gd name="connsiteY0" fmla="*/ 568466 h 2467575"/>
              <a:gd name="connsiteX1" fmla="*/ 57375 w 1944601"/>
              <a:gd name="connsiteY1" fmla="*/ 136330 h 2467575"/>
              <a:gd name="connsiteX2" fmla="*/ 0 w 1944601"/>
              <a:gd name="connsiteY2" fmla="*/ -1 h 2467575"/>
              <a:gd name="connsiteX3" fmla="*/ 346599 w 1944601"/>
              <a:gd name="connsiteY3" fmla="*/ 998 h 2467575"/>
              <a:gd name="connsiteX4" fmla="*/ 1322524 w 1944601"/>
              <a:gd name="connsiteY4" fmla="*/ 5456 h 2467575"/>
              <a:gd name="connsiteX5" fmla="*/ 1363429 w 1944601"/>
              <a:gd name="connsiteY5" fmla="*/ 227357 h 2467575"/>
              <a:gd name="connsiteX6" fmla="*/ 1505175 w 1944601"/>
              <a:gd name="connsiteY6" fmla="*/ 436369 h 2467575"/>
              <a:gd name="connsiteX7" fmla="*/ 1652811 w 1944601"/>
              <a:gd name="connsiteY7" fmla="*/ 569719 h 2467575"/>
              <a:gd name="connsiteX8" fmla="*/ 1944601 w 1944601"/>
              <a:gd name="connsiteY8" fmla="*/ 776469 h 2467575"/>
              <a:gd name="connsiteX9" fmla="*/ 917741 w 1944601"/>
              <a:gd name="connsiteY9" fmla="*/ 2082670 h 2467575"/>
              <a:gd name="connsiteX10" fmla="*/ 619350 w 1944601"/>
              <a:gd name="connsiteY10" fmla="*/ 2467575 h 2467575"/>
              <a:gd name="connsiteX11" fmla="*/ 526481 w 1944601"/>
              <a:gd name="connsiteY11" fmla="*/ 2284219 h 2467575"/>
              <a:gd name="connsiteX12" fmla="*/ 426689 w 1944601"/>
              <a:gd name="connsiteY12" fmla="*/ 1953641 h 2467575"/>
              <a:gd name="connsiteX13" fmla="*/ 379750 w 1944601"/>
              <a:gd name="connsiteY13" fmla="*/ 1453800 h 2467575"/>
              <a:gd name="connsiteX14" fmla="*/ 359793 w 1944601"/>
              <a:gd name="connsiteY14" fmla="*/ 1176937 h 2467575"/>
              <a:gd name="connsiteX15" fmla="*/ 323387 w 1944601"/>
              <a:gd name="connsiteY15" fmla="*/ 947133 h 2467575"/>
              <a:gd name="connsiteX16" fmla="*/ 236655 w 1944601"/>
              <a:gd name="connsiteY16" fmla="*/ 568466 h 2467575"/>
              <a:gd name="connsiteX0" fmla="*/ 236655 w 1944601"/>
              <a:gd name="connsiteY0" fmla="*/ 568468 h 2467577"/>
              <a:gd name="connsiteX1" fmla="*/ 57375 w 1944601"/>
              <a:gd name="connsiteY1" fmla="*/ 136332 h 2467577"/>
              <a:gd name="connsiteX2" fmla="*/ 0 w 1944601"/>
              <a:gd name="connsiteY2" fmla="*/ 1 h 2467577"/>
              <a:gd name="connsiteX3" fmla="*/ 346599 w 1944601"/>
              <a:gd name="connsiteY3" fmla="*/ 1000 h 2467577"/>
              <a:gd name="connsiteX4" fmla="*/ 1297968 w 1944601"/>
              <a:gd name="connsiteY4" fmla="*/ 5457 h 2467577"/>
              <a:gd name="connsiteX5" fmla="*/ 1363429 w 1944601"/>
              <a:gd name="connsiteY5" fmla="*/ 227359 h 2467577"/>
              <a:gd name="connsiteX6" fmla="*/ 1505175 w 1944601"/>
              <a:gd name="connsiteY6" fmla="*/ 436371 h 2467577"/>
              <a:gd name="connsiteX7" fmla="*/ 1652811 w 1944601"/>
              <a:gd name="connsiteY7" fmla="*/ 569721 h 2467577"/>
              <a:gd name="connsiteX8" fmla="*/ 1944601 w 1944601"/>
              <a:gd name="connsiteY8" fmla="*/ 776471 h 2467577"/>
              <a:gd name="connsiteX9" fmla="*/ 917741 w 1944601"/>
              <a:gd name="connsiteY9" fmla="*/ 2082672 h 2467577"/>
              <a:gd name="connsiteX10" fmla="*/ 619350 w 1944601"/>
              <a:gd name="connsiteY10" fmla="*/ 2467577 h 2467577"/>
              <a:gd name="connsiteX11" fmla="*/ 526481 w 1944601"/>
              <a:gd name="connsiteY11" fmla="*/ 2284221 h 2467577"/>
              <a:gd name="connsiteX12" fmla="*/ 426689 w 1944601"/>
              <a:gd name="connsiteY12" fmla="*/ 1953643 h 2467577"/>
              <a:gd name="connsiteX13" fmla="*/ 379750 w 1944601"/>
              <a:gd name="connsiteY13" fmla="*/ 1453802 h 2467577"/>
              <a:gd name="connsiteX14" fmla="*/ 359793 w 1944601"/>
              <a:gd name="connsiteY14" fmla="*/ 1176939 h 2467577"/>
              <a:gd name="connsiteX15" fmla="*/ 323387 w 1944601"/>
              <a:gd name="connsiteY15" fmla="*/ 947135 h 2467577"/>
              <a:gd name="connsiteX16" fmla="*/ 236655 w 1944601"/>
              <a:gd name="connsiteY16" fmla="*/ 568468 h 2467577"/>
              <a:gd name="connsiteX0" fmla="*/ 236655 w 1944601"/>
              <a:gd name="connsiteY0" fmla="*/ 568466 h 2467575"/>
              <a:gd name="connsiteX1" fmla="*/ 57375 w 1944601"/>
              <a:gd name="connsiteY1" fmla="*/ 136330 h 2467575"/>
              <a:gd name="connsiteX2" fmla="*/ 0 w 1944601"/>
              <a:gd name="connsiteY2" fmla="*/ -1 h 2467575"/>
              <a:gd name="connsiteX3" fmla="*/ 346599 w 1944601"/>
              <a:gd name="connsiteY3" fmla="*/ 998 h 2467575"/>
              <a:gd name="connsiteX4" fmla="*/ 1310247 w 1944601"/>
              <a:gd name="connsiteY4" fmla="*/ 5455 h 2467575"/>
              <a:gd name="connsiteX5" fmla="*/ 1363429 w 1944601"/>
              <a:gd name="connsiteY5" fmla="*/ 227357 h 2467575"/>
              <a:gd name="connsiteX6" fmla="*/ 1505175 w 1944601"/>
              <a:gd name="connsiteY6" fmla="*/ 436369 h 2467575"/>
              <a:gd name="connsiteX7" fmla="*/ 1652811 w 1944601"/>
              <a:gd name="connsiteY7" fmla="*/ 569719 h 2467575"/>
              <a:gd name="connsiteX8" fmla="*/ 1944601 w 1944601"/>
              <a:gd name="connsiteY8" fmla="*/ 776469 h 2467575"/>
              <a:gd name="connsiteX9" fmla="*/ 917741 w 1944601"/>
              <a:gd name="connsiteY9" fmla="*/ 2082670 h 2467575"/>
              <a:gd name="connsiteX10" fmla="*/ 619350 w 1944601"/>
              <a:gd name="connsiteY10" fmla="*/ 2467575 h 2467575"/>
              <a:gd name="connsiteX11" fmla="*/ 526481 w 1944601"/>
              <a:gd name="connsiteY11" fmla="*/ 2284219 h 2467575"/>
              <a:gd name="connsiteX12" fmla="*/ 426689 w 1944601"/>
              <a:gd name="connsiteY12" fmla="*/ 1953641 h 2467575"/>
              <a:gd name="connsiteX13" fmla="*/ 379750 w 1944601"/>
              <a:gd name="connsiteY13" fmla="*/ 1453800 h 2467575"/>
              <a:gd name="connsiteX14" fmla="*/ 359793 w 1944601"/>
              <a:gd name="connsiteY14" fmla="*/ 1176937 h 2467575"/>
              <a:gd name="connsiteX15" fmla="*/ 323387 w 1944601"/>
              <a:gd name="connsiteY15" fmla="*/ 947133 h 2467575"/>
              <a:gd name="connsiteX16" fmla="*/ 236655 w 1944601"/>
              <a:gd name="connsiteY16" fmla="*/ 568466 h 2467575"/>
              <a:gd name="connsiteX0" fmla="*/ 236655 w 1948693"/>
              <a:gd name="connsiteY0" fmla="*/ 568468 h 2467577"/>
              <a:gd name="connsiteX1" fmla="*/ 57375 w 1948693"/>
              <a:gd name="connsiteY1" fmla="*/ 136332 h 2467577"/>
              <a:gd name="connsiteX2" fmla="*/ 0 w 1948693"/>
              <a:gd name="connsiteY2" fmla="*/ 1 h 2467577"/>
              <a:gd name="connsiteX3" fmla="*/ 346599 w 1948693"/>
              <a:gd name="connsiteY3" fmla="*/ 1000 h 2467577"/>
              <a:gd name="connsiteX4" fmla="*/ 1310247 w 1948693"/>
              <a:gd name="connsiteY4" fmla="*/ 5457 h 2467577"/>
              <a:gd name="connsiteX5" fmla="*/ 1363429 w 1948693"/>
              <a:gd name="connsiteY5" fmla="*/ 227359 h 2467577"/>
              <a:gd name="connsiteX6" fmla="*/ 1505175 w 1948693"/>
              <a:gd name="connsiteY6" fmla="*/ 436371 h 2467577"/>
              <a:gd name="connsiteX7" fmla="*/ 1652811 w 1948693"/>
              <a:gd name="connsiteY7" fmla="*/ 569721 h 2467577"/>
              <a:gd name="connsiteX8" fmla="*/ 1948693 w 1948693"/>
              <a:gd name="connsiteY8" fmla="*/ 801027 h 2467577"/>
              <a:gd name="connsiteX9" fmla="*/ 917741 w 1948693"/>
              <a:gd name="connsiteY9" fmla="*/ 2082672 h 2467577"/>
              <a:gd name="connsiteX10" fmla="*/ 619350 w 1948693"/>
              <a:gd name="connsiteY10" fmla="*/ 2467577 h 2467577"/>
              <a:gd name="connsiteX11" fmla="*/ 526481 w 1948693"/>
              <a:gd name="connsiteY11" fmla="*/ 2284221 h 2467577"/>
              <a:gd name="connsiteX12" fmla="*/ 426689 w 1948693"/>
              <a:gd name="connsiteY12" fmla="*/ 1953643 h 2467577"/>
              <a:gd name="connsiteX13" fmla="*/ 379750 w 1948693"/>
              <a:gd name="connsiteY13" fmla="*/ 1453802 h 2467577"/>
              <a:gd name="connsiteX14" fmla="*/ 359793 w 1948693"/>
              <a:gd name="connsiteY14" fmla="*/ 1176939 h 2467577"/>
              <a:gd name="connsiteX15" fmla="*/ 323387 w 1948693"/>
              <a:gd name="connsiteY15" fmla="*/ 947135 h 2467577"/>
              <a:gd name="connsiteX16" fmla="*/ 236655 w 1948693"/>
              <a:gd name="connsiteY16" fmla="*/ 568468 h 2467577"/>
              <a:gd name="connsiteX0" fmla="*/ 236655 w 1948693"/>
              <a:gd name="connsiteY0" fmla="*/ 568466 h 2467575"/>
              <a:gd name="connsiteX1" fmla="*/ 57375 w 1948693"/>
              <a:gd name="connsiteY1" fmla="*/ 136330 h 2467575"/>
              <a:gd name="connsiteX2" fmla="*/ 0 w 1948693"/>
              <a:gd name="connsiteY2" fmla="*/ -1 h 2467575"/>
              <a:gd name="connsiteX3" fmla="*/ 346599 w 1948693"/>
              <a:gd name="connsiteY3" fmla="*/ 998 h 2467575"/>
              <a:gd name="connsiteX4" fmla="*/ 1310247 w 1948693"/>
              <a:gd name="connsiteY4" fmla="*/ 5455 h 2467575"/>
              <a:gd name="connsiteX5" fmla="*/ 1363429 w 1948693"/>
              <a:gd name="connsiteY5" fmla="*/ 227357 h 2467575"/>
              <a:gd name="connsiteX6" fmla="*/ 1505175 w 1948693"/>
              <a:gd name="connsiteY6" fmla="*/ 436369 h 2467575"/>
              <a:gd name="connsiteX7" fmla="*/ 1636439 w 1948693"/>
              <a:gd name="connsiteY7" fmla="*/ 573812 h 2467575"/>
              <a:gd name="connsiteX8" fmla="*/ 1948693 w 1948693"/>
              <a:gd name="connsiteY8" fmla="*/ 801025 h 2467575"/>
              <a:gd name="connsiteX9" fmla="*/ 917741 w 1948693"/>
              <a:gd name="connsiteY9" fmla="*/ 2082670 h 2467575"/>
              <a:gd name="connsiteX10" fmla="*/ 619350 w 1948693"/>
              <a:gd name="connsiteY10" fmla="*/ 2467575 h 2467575"/>
              <a:gd name="connsiteX11" fmla="*/ 526481 w 1948693"/>
              <a:gd name="connsiteY11" fmla="*/ 2284219 h 2467575"/>
              <a:gd name="connsiteX12" fmla="*/ 426689 w 1948693"/>
              <a:gd name="connsiteY12" fmla="*/ 1953641 h 2467575"/>
              <a:gd name="connsiteX13" fmla="*/ 379750 w 1948693"/>
              <a:gd name="connsiteY13" fmla="*/ 1453800 h 2467575"/>
              <a:gd name="connsiteX14" fmla="*/ 359793 w 1948693"/>
              <a:gd name="connsiteY14" fmla="*/ 1176937 h 2467575"/>
              <a:gd name="connsiteX15" fmla="*/ 323387 w 1948693"/>
              <a:gd name="connsiteY15" fmla="*/ 947133 h 2467575"/>
              <a:gd name="connsiteX16" fmla="*/ 236655 w 1948693"/>
              <a:gd name="connsiteY16" fmla="*/ 568466 h 2467575"/>
              <a:gd name="connsiteX0" fmla="*/ 236655 w 1948693"/>
              <a:gd name="connsiteY0" fmla="*/ 568467 h 2467576"/>
              <a:gd name="connsiteX1" fmla="*/ 57375 w 1948693"/>
              <a:gd name="connsiteY1" fmla="*/ 136331 h 2467576"/>
              <a:gd name="connsiteX2" fmla="*/ 0 w 1948693"/>
              <a:gd name="connsiteY2" fmla="*/ 0 h 2467576"/>
              <a:gd name="connsiteX3" fmla="*/ 346599 w 1948693"/>
              <a:gd name="connsiteY3" fmla="*/ 999 h 2467576"/>
              <a:gd name="connsiteX4" fmla="*/ 1255676 w 1948693"/>
              <a:gd name="connsiteY4" fmla="*/ 43859 h 2467576"/>
              <a:gd name="connsiteX5" fmla="*/ 1363429 w 1948693"/>
              <a:gd name="connsiteY5" fmla="*/ 227358 h 2467576"/>
              <a:gd name="connsiteX6" fmla="*/ 1505175 w 1948693"/>
              <a:gd name="connsiteY6" fmla="*/ 436370 h 2467576"/>
              <a:gd name="connsiteX7" fmla="*/ 1636439 w 1948693"/>
              <a:gd name="connsiteY7" fmla="*/ 573813 h 2467576"/>
              <a:gd name="connsiteX8" fmla="*/ 1948693 w 1948693"/>
              <a:gd name="connsiteY8" fmla="*/ 801026 h 2467576"/>
              <a:gd name="connsiteX9" fmla="*/ 917741 w 1948693"/>
              <a:gd name="connsiteY9" fmla="*/ 2082671 h 2467576"/>
              <a:gd name="connsiteX10" fmla="*/ 619350 w 1948693"/>
              <a:gd name="connsiteY10" fmla="*/ 2467576 h 2467576"/>
              <a:gd name="connsiteX11" fmla="*/ 526481 w 1948693"/>
              <a:gd name="connsiteY11" fmla="*/ 2284220 h 2467576"/>
              <a:gd name="connsiteX12" fmla="*/ 426689 w 1948693"/>
              <a:gd name="connsiteY12" fmla="*/ 1953642 h 2467576"/>
              <a:gd name="connsiteX13" fmla="*/ 379750 w 1948693"/>
              <a:gd name="connsiteY13" fmla="*/ 1453801 h 2467576"/>
              <a:gd name="connsiteX14" fmla="*/ 359793 w 1948693"/>
              <a:gd name="connsiteY14" fmla="*/ 1176938 h 2467576"/>
              <a:gd name="connsiteX15" fmla="*/ 323387 w 1948693"/>
              <a:gd name="connsiteY15" fmla="*/ 947134 h 2467576"/>
              <a:gd name="connsiteX16" fmla="*/ 236655 w 1948693"/>
              <a:gd name="connsiteY16" fmla="*/ 568467 h 2467576"/>
              <a:gd name="connsiteX0" fmla="*/ 236655 w 1948693"/>
              <a:gd name="connsiteY0" fmla="*/ 571094 h 2470203"/>
              <a:gd name="connsiteX1" fmla="*/ 57375 w 1948693"/>
              <a:gd name="connsiteY1" fmla="*/ 138958 h 2470203"/>
              <a:gd name="connsiteX2" fmla="*/ 0 w 1948693"/>
              <a:gd name="connsiteY2" fmla="*/ 2627 h 2470203"/>
              <a:gd name="connsiteX3" fmla="*/ 346599 w 1948693"/>
              <a:gd name="connsiteY3" fmla="*/ 3626 h 2470203"/>
              <a:gd name="connsiteX4" fmla="*/ 1304184 w 1948693"/>
              <a:gd name="connsiteY4" fmla="*/ 0 h 2470203"/>
              <a:gd name="connsiteX5" fmla="*/ 1363429 w 1948693"/>
              <a:gd name="connsiteY5" fmla="*/ 229985 h 2470203"/>
              <a:gd name="connsiteX6" fmla="*/ 1505175 w 1948693"/>
              <a:gd name="connsiteY6" fmla="*/ 438997 h 2470203"/>
              <a:gd name="connsiteX7" fmla="*/ 1636439 w 1948693"/>
              <a:gd name="connsiteY7" fmla="*/ 576440 h 2470203"/>
              <a:gd name="connsiteX8" fmla="*/ 1948693 w 1948693"/>
              <a:gd name="connsiteY8" fmla="*/ 803653 h 2470203"/>
              <a:gd name="connsiteX9" fmla="*/ 917741 w 1948693"/>
              <a:gd name="connsiteY9" fmla="*/ 2085298 h 2470203"/>
              <a:gd name="connsiteX10" fmla="*/ 619350 w 1948693"/>
              <a:gd name="connsiteY10" fmla="*/ 2470203 h 2470203"/>
              <a:gd name="connsiteX11" fmla="*/ 526481 w 1948693"/>
              <a:gd name="connsiteY11" fmla="*/ 2286847 h 2470203"/>
              <a:gd name="connsiteX12" fmla="*/ 426689 w 1948693"/>
              <a:gd name="connsiteY12" fmla="*/ 1956269 h 2470203"/>
              <a:gd name="connsiteX13" fmla="*/ 379750 w 1948693"/>
              <a:gd name="connsiteY13" fmla="*/ 1456428 h 2470203"/>
              <a:gd name="connsiteX14" fmla="*/ 359793 w 1948693"/>
              <a:gd name="connsiteY14" fmla="*/ 1179565 h 2470203"/>
              <a:gd name="connsiteX15" fmla="*/ 323387 w 1948693"/>
              <a:gd name="connsiteY15" fmla="*/ 949761 h 2470203"/>
              <a:gd name="connsiteX16" fmla="*/ 236655 w 1948693"/>
              <a:gd name="connsiteY16" fmla="*/ 571094 h 2470203"/>
              <a:gd name="connsiteX0" fmla="*/ 236655 w 1948693"/>
              <a:gd name="connsiteY0" fmla="*/ 571094 h 2470203"/>
              <a:gd name="connsiteX1" fmla="*/ 57375 w 1948693"/>
              <a:gd name="connsiteY1" fmla="*/ 138958 h 2470203"/>
              <a:gd name="connsiteX2" fmla="*/ 0 w 1948693"/>
              <a:gd name="connsiteY2" fmla="*/ 2627 h 2470203"/>
              <a:gd name="connsiteX3" fmla="*/ 1304184 w 1948693"/>
              <a:gd name="connsiteY3" fmla="*/ 0 h 2470203"/>
              <a:gd name="connsiteX4" fmla="*/ 1363429 w 1948693"/>
              <a:gd name="connsiteY4" fmla="*/ 229985 h 2470203"/>
              <a:gd name="connsiteX5" fmla="*/ 1505175 w 1948693"/>
              <a:gd name="connsiteY5" fmla="*/ 438997 h 2470203"/>
              <a:gd name="connsiteX6" fmla="*/ 1636439 w 1948693"/>
              <a:gd name="connsiteY6" fmla="*/ 576440 h 2470203"/>
              <a:gd name="connsiteX7" fmla="*/ 1948693 w 1948693"/>
              <a:gd name="connsiteY7" fmla="*/ 803653 h 2470203"/>
              <a:gd name="connsiteX8" fmla="*/ 917741 w 1948693"/>
              <a:gd name="connsiteY8" fmla="*/ 2085298 h 2470203"/>
              <a:gd name="connsiteX9" fmla="*/ 619350 w 1948693"/>
              <a:gd name="connsiteY9" fmla="*/ 2470203 h 2470203"/>
              <a:gd name="connsiteX10" fmla="*/ 526481 w 1948693"/>
              <a:gd name="connsiteY10" fmla="*/ 2286847 h 2470203"/>
              <a:gd name="connsiteX11" fmla="*/ 426689 w 1948693"/>
              <a:gd name="connsiteY11" fmla="*/ 1956269 h 2470203"/>
              <a:gd name="connsiteX12" fmla="*/ 379750 w 1948693"/>
              <a:gd name="connsiteY12" fmla="*/ 1456428 h 2470203"/>
              <a:gd name="connsiteX13" fmla="*/ 359793 w 1948693"/>
              <a:gd name="connsiteY13" fmla="*/ 1179565 h 2470203"/>
              <a:gd name="connsiteX14" fmla="*/ 323387 w 1948693"/>
              <a:gd name="connsiteY14" fmla="*/ 949761 h 2470203"/>
              <a:gd name="connsiteX15" fmla="*/ 236655 w 1948693"/>
              <a:gd name="connsiteY15" fmla="*/ 571094 h 2470203"/>
              <a:gd name="connsiteX0" fmla="*/ 179280 w 1891318"/>
              <a:gd name="connsiteY0" fmla="*/ 571094 h 2470203"/>
              <a:gd name="connsiteX1" fmla="*/ 0 w 1891318"/>
              <a:gd name="connsiteY1" fmla="*/ 138958 h 2470203"/>
              <a:gd name="connsiteX2" fmla="*/ 757155 w 1891318"/>
              <a:gd name="connsiteY2" fmla="*/ 606 h 2470203"/>
              <a:gd name="connsiteX3" fmla="*/ 1246809 w 1891318"/>
              <a:gd name="connsiteY3" fmla="*/ 0 h 2470203"/>
              <a:gd name="connsiteX4" fmla="*/ 1306054 w 1891318"/>
              <a:gd name="connsiteY4" fmla="*/ 229985 h 2470203"/>
              <a:gd name="connsiteX5" fmla="*/ 1447800 w 1891318"/>
              <a:gd name="connsiteY5" fmla="*/ 438997 h 2470203"/>
              <a:gd name="connsiteX6" fmla="*/ 1579064 w 1891318"/>
              <a:gd name="connsiteY6" fmla="*/ 576440 h 2470203"/>
              <a:gd name="connsiteX7" fmla="*/ 1891318 w 1891318"/>
              <a:gd name="connsiteY7" fmla="*/ 803653 h 2470203"/>
              <a:gd name="connsiteX8" fmla="*/ 860366 w 1891318"/>
              <a:gd name="connsiteY8" fmla="*/ 2085298 h 2470203"/>
              <a:gd name="connsiteX9" fmla="*/ 561975 w 1891318"/>
              <a:gd name="connsiteY9" fmla="*/ 2470203 h 2470203"/>
              <a:gd name="connsiteX10" fmla="*/ 469106 w 1891318"/>
              <a:gd name="connsiteY10" fmla="*/ 2286847 h 2470203"/>
              <a:gd name="connsiteX11" fmla="*/ 369314 w 1891318"/>
              <a:gd name="connsiteY11" fmla="*/ 1956269 h 2470203"/>
              <a:gd name="connsiteX12" fmla="*/ 322375 w 1891318"/>
              <a:gd name="connsiteY12" fmla="*/ 1456428 h 2470203"/>
              <a:gd name="connsiteX13" fmla="*/ 302418 w 1891318"/>
              <a:gd name="connsiteY13" fmla="*/ 1179565 h 2470203"/>
              <a:gd name="connsiteX14" fmla="*/ 266012 w 1891318"/>
              <a:gd name="connsiteY14" fmla="*/ 949761 h 2470203"/>
              <a:gd name="connsiteX15" fmla="*/ 179280 w 1891318"/>
              <a:gd name="connsiteY15" fmla="*/ 571094 h 2470203"/>
              <a:gd name="connsiteX0" fmla="*/ 0 w 1712038"/>
              <a:gd name="connsiteY0" fmla="*/ 571094 h 2470203"/>
              <a:gd name="connsiteX1" fmla="*/ 577875 w 1712038"/>
              <a:gd name="connsiteY1" fmla="*/ 606 h 2470203"/>
              <a:gd name="connsiteX2" fmla="*/ 1067529 w 1712038"/>
              <a:gd name="connsiteY2" fmla="*/ 0 h 2470203"/>
              <a:gd name="connsiteX3" fmla="*/ 1126774 w 1712038"/>
              <a:gd name="connsiteY3" fmla="*/ 229985 h 2470203"/>
              <a:gd name="connsiteX4" fmla="*/ 1268520 w 1712038"/>
              <a:gd name="connsiteY4" fmla="*/ 438997 h 2470203"/>
              <a:gd name="connsiteX5" fmla="*/ 1399784 w 1712038"/>
              <a:gd name="connsiteY5" fmla="*/ 576440 h 2470203"/>
              <a:gd name="connsiteX6" fmla="*/ 1712038 w 1712038"/>
              <a:gd name="connsiteY6" fmla="*/ 803653 h 2470203"/>
              <a:gd name="connsiteX7" fmla="*/ 681086 w 1712038"/>
              <a:gd name="connsiteY7" fmla="*/ 2085298 h 2470203"/>
              <a:gd name="connsiteX8" fmla="*/ 382695 w 1712038"/>
              <a:gd name="connsiteY8" fmla="*/ 2470203 h 2470203"/>
              <a:gd name="connsiteX9" fmla="*/ 289826 w 1712038"/>
              <a:gd name="connsiteY9" fmla="*/ 2286847 h 2470203"/>
              <a:gd name="connsiteX10" fmla="*/ 190034 w 1712038"/>
              <a:gd name="connsiteY10" fmla="*/ 1956269 h 2470203"/>
              <a:gd name="connsiteX11" fmla="*/ 143095 w 1712038"/>
              <a:gd name="connsiteY11" fmla="*/ 1456428 h 2470203"/>
              <a:gd name="connsiteX12" fmla="*/ 123138 w 1712038"/>
              <a:gd name="connsiteY12" fmla="*/ 1179565 h 2470203"/>
              <a:gd name="connsiteX13" fmla="*/ 86732 w 1712038"/>
              <a:gd name="connsiteY13" fmla="*/ 949761 h 2470203"/>
              <a:gd name="connsiteX14" fmla="*/ 0 w 1712038"/>
              <a:gd name="connsiteY14" fmla="*/ 571094 h 2470203"/>
              <a:gd name="connsiteX0" fmla="*/ 27203 w 1652509"/>
              <a:gd name="connsiteY0" fmla="*/ 949761 h 2470203"/>
              <a:gd name="connsiteX1" fmla="*/ 518346 w 1652509"/>
              <a:gd name="connsiteY1" fmla="*/ 606 h 2470203"/>
              <a:gd name="connsiteX2" fmla="*/ 1008000 w 1652509"/>
              <a:gd name="connsiteY2" fmla="*/ 0 h 2470203"/>
              <a:gd name="connsiteX3" fmla="*/ 1067245 w 1652509"/>
              <a:gd name="connsiteY3" fmla="*/ 229985 h 2470203"/>
              <a:gd name="connsiteX4" fmla="*/ 1208991 w 1652509"/>
              <a:gd name="connsiteY4" fmla="*/ 438997 h 2470203"/>
              <a:gd name="connsiteX5" fmla="*/ 1340255 w 1652509"/>
              <a:gd name="connsiteY5" fmla="*/ 576440 h 2470203"/>
              <a:gd name="connsiteX6" fmla="*/ 1652509 w 1652509"/>
              <a:gd name="connsiteY6" fmla="*/ 803653 h 2470203"/>
              <a:gd name="connsiteX7" fmla="*/ 621557 w 1652509"/>
              <a:gd name="connsiteY7" fmla="*/ 2085298 h 2470203"/>
              <a:gd name="connsiteX8" fmla="*/ 323166 w 1652509"/>
              <a:gd name="connsiteY8" fmla="*/ 2470203 h 2470203"/>
              <a:gd name="connsiteX9" fmla="*/ 230297 w 1652509"/>
              <a:gd name="connsiteY9" fmla="*/ 2286847 h 2470203"/>
              <a:gd name="connsiteX10" fmla="*/ 130505 w 1652509"/>
              <a:gd name="connsiteY10" fmla="*/ 1956269 h 2470203"/>
              <a:gd name="connsiteX11" fmla="*/ 83566 w 1652509"/>
              <a:gd name="connsiteY11" fmla="*/ 1456428 h 2470203"/>
              <a:gd name="connsiteX12" fmla="*/ 63609 w 1652509"/>
              <a:gd name="connsiteY12" fmla="*/ 1179565 h 2470203"/>
              <a:gd name="connsiteX13" fmla="*/ 27203 w 1652509"/>
              <a:gd name="connsiteY13" fmla="*/ 949761 h 2470203"/>
              <a:gd name="connsiteX0" fmla="*/ 30137 w 1619037"/>
              <a:gd name="connsiteY0" fmla="*/ 1179565 h 2470203"/>
              <a:gd name="connsiteX1" fmla="*/ 484874 w 1619037"/>
              <a:gd name="connsiteY1" fmla="*/ 606 h 2470203"/>
              <a:gd name="connsiteX2" fmla="*/ 974528 w 1619037"/>
              <a:gd name="connsiteY2" fmla="*/ 0 h 2470203"/>
              <a:gd name="connsiteX3" fmla="*/ 1033773 w 1619037"/>
              <a:gd name="connsiteY3" fmla="*/ 229985 h 2470203"/>
              <a:gd name="connsiteX4" fmla="*/ 1175519 w 1619037"/>
              <a:gd name="connsiteY4" fmla="*/ 438997 h 2470203"/>
              <a:gd name="connsiteX5" fmla="*/ 1306783 w 1619037"/>
              <a:gd name="connsiteY5" fmla="*/ 576440 h 2470203"/>
              <a:gd name="connsiteX6" fmla="*/ 1619037 w 1619037"/>
              <a:gd name="connsiteY6" fmla="*/ 803653 h 2470203"/>
              <a:gd name="connsiteX7" fmla="*/ 588085 w 1619037"/>
              <a:gd name="connsiteY7" fmla="*/ 2085298 h 2470203"/>
              <a:gd name="connsiteX8" fmla="*/ 289694 w 1619037"/>
              <a:gd name="connsiteY8" fmla="*/ 2470203 h 2470203"/>
              <a:gd name="connsiteX9" fmla="*/ 196825 w 1619037"/>
              <a:gd name="connsiteY9" fmla="*/ 2286847 h 2470203"/>
              <a:gd name="connsiteX10" fmla="*/ 97033 w 1619037"/>
              <a:gd name="connsiteY10" fmla="*/ 1956269 h 2470203"/>
              <a:gd name="connsiteX11" fmla="*/ 50094 w 1619037"/>
              <a:gd name="connsiteY11" fmla="*/ 1456428 h 2470203"/>
              <a:gd name="connsiteX12" fmla="*/ 30137 w 1619037"/>
              <a:gd name="connsiteY12" fmla="*/ 1179565 h 2470203"/>
              <a:gd name="connsiteX0" fmla="*/ 23411 w 1592354"/>
              <a:gd name="connsiteY0" fmla="*/ 1456428 h 2470203"/>
              <a:gd name="connsiteX1" fmla="*/ 458191 w 1592354"/>
              <a:gd name="connsiteY1" fmla="*/ 606 h 2470203"/>
              <a:gd name="connsiteX2" fmla="*/ 947845 w 1592354"/>
              <a:gd name="connsiteY2" fmla="*/ 0 h 2470203"/>
              <a:gd name="connsiteX3" fmla="*/ 1007090 w 1592354"/>
              <a:gd name="connsiteY3" fmla="*/ 229985 h 2470203"/>
              <a:gd name="connsiteX4" fmla="*/ 1148836 w 1592354"/>
              <a:gd name="connsiteY4" fmla="*/ 438997 h 2470203"/>
              <a:gd name="connsiteX5" fmla="*/ 1280100 w 1592354"/>
              <a:gd name="connsiteY5" fmla="*/ 576440 h 2470203"/>
              <a:gd name="connsiteX6" fmla="*/ 1592354 w 1592354"/>
              <a:gd name="connsiteY6" fmla="*/ 803653 h 2470203"/>
              <a:gd name="connsiteX7" fmla="*/ 561402 w 1592354"/>
              <a:gd name="connsiteY7" fmla="*/ 2085298 h 2470203"/>
              <a:gd name="connsiteX8" fmla="*/ 263011 w 1592354"/>
              <a:gd name="connsiteY8" fmla="*/ 2470203 h 2470203"/>
              <a:gd name="connsiteX9" fmla="*/ 170142 w 1592354"/>
              <a:gd name="connsiteY9" fmla="*/ 2286847 h 2470203"/>
              <a:gd name="connsiteX10" fmla="*/ 70350 w 1592354"/>
              <a:gd name="connsiteY10" fmla="*/ 1956269 h 2470203"/>
              <a:gd name="connsiteX11" fmla="*/ 23411 w 1592354"/>
              <a:gd name="connsiteY11" fmla="*/ 1456428 h 2470203"/>
              <a:gd name="connsiteX0" fmla="*/ 9141 w 1578084"/>
              <a:gd name="connsiteY0" fmla="*/ 1456428 h 2470203"/>
              <a:gd name="connsiteX1" fmla="*/ 443921 w 1578084"/>
              <a:gd name="connsiteY1" fmla="*/ 606 h 2470203"/>
              <a:gd name="connsiteX2" fmla="*/ 933575 w 1578084"/>
              <a:gd name="connsiteY2" fmla="*/ 0 h 2470203"/>
              <a:gd name="connsiteX3" fmla="*/ 992820 w 1578084"/>
              <a:gd name="connsiteY3" fmla="*/ 229985 h 2470203"/>
              <a:gd name="connsiteX4" fmla="*/ 1134566 w 1578084"/>
              <a:gd name="connsiteY4" fmla="*/ 438997 h 2470203"/>
              <a:gd name="connsiteX5" fmla="*/ 1265830 w 1578084"/>
              <a:gd name="connsiteY5" fmla="*/ 576440 h 2470203"/>
              <a:gd name="connsiteX6" fmla="*/ 1578084 w 1578084"/>
              <a:gd name="connsiteY6" fmla="*/ 803653 h 2470203"/>
              <a:gd name="connsiteX7" fmla="*/ 547132 w 1578084"/>
              <a:gd name="connsiteY7" fmla="*/ 2085298 h 2470203"/>
              <a:gd name="connsiteX8" fmla="*/ 248741 w 1578084"/>
              <a:gd name="connsiteY8" fmla="*/ 2470203 h 2470203"/>
              <a:gd name="connsiteX9" fmla="*/ 155872 w 1578084"/>
              <a:gd name="connsiteY9" fmla="*/ 2286847 h 2470203"/>
              <a:gd name="connsiteX10" fmla="*/ 9141 w 1578084"/>
              <a:gd name="connsiteY10" fmla="*/ 1456428 h 2470203"/>
              <a:gd name="connsiteX0" fmla="*/ 0 w 1422212"/>
              <a:gd name="connsiteY0" fmla="*/ 2286847 h 2470203"/>
              <a:gd name="connsiteX1" fmla="*/ 288049 w 1422212"/>
              <a:gd name="connsiteY1" fmla="*/ 606 h 2470203"/>
              <a:gd name="connsiteX2" fmla="*/ 777703 w 1422212"/>
              <a:gd name="connsiteY2" fmla="*/ 0 h 2470203"/>
              <a:gd name="connsiteX3" fmla="*/ 836948 w 1422212"/>
              <a:gd name="connsiteY3" fmla="*/ 229985 h 2470203"/>
              <a:gd name="connsiteX4" fmla="*/ 978694 w 1422212"/>
              <a:gd name="connsiteY4" fmla="*/ 438997 h 2470203"/>
              <a:gd name="connsiteX5" fmla="*/ 1109958 w 1422212"/>
              <a:gd name="connsiteY5" fmla="*/ 576440 h 2470203"/>
              <a:gd name="connsiteX6" fmla="*/ 1422212 w 1422212"/>
              <a:gd name="connsiteY6" fmla="*/ 803653 h 2470203"/>
              <a:gd name="connsiteX7" fmla="*/ 391260 w 1422212"/>
              <a:gd name="connsiteY7" fmla="*/ 2085298 h 2470203"/>
              <a:gd name="connsiteX8" fmla="*/ 92869 w 1422212"/>
              <a:gd name="connsiteY8" fmla="*/ 2470203 h 2470203"/>
              <a:gd name="connsiteX9" fmla="*/ 0 w 1422212"/>
              <a:gd name="connsiteY9" fmla="*/ 2286847 h 2470203"/>
              <a:gd name="connsiteX0" fmla="*/ 0 w 1329343"/>
              <a:gd name="connsiteY0" fmla="*/ 2470203 h 2470203"/>
              <a:gd name="connsiteX1" fmla="*/ 195180 w 1329343"/>
              <a:gd name="connsiteY1" fmla="*/ 606 h 2470203"/>
              <a:gd name="connsiteX2" fmla="*/ 684834 w 1329343"/>
              <a:gd name="connsiteY2" fmla="*/ 0 h 2470203"/>
              <a:gd name="connsiteX3" fmla="*/ 744079 w 1329343"/>
              <a:gd name="connsiteY3" fmla="*/ 229985 h 2470203"/>
              <a:gd name="connsiteX4" fmla="*/ 885825 w 1329343"/>
              <a:gd name="connsiteY4" fmla="*/ 438997 h 2470203"/>
              <a:gd name="connsiteX5" fmla="*/ 1017089 w 1329343"/>
              <a:gd name="connsiteY5" fmla="*/ 576440 h 2470203"/>
              <a:gd name="connsiteX6" fmla="*/ 1329343 w 1329343"/>
              <a:gd name="connsiteY6" fmla="*/ 803653 h 2470203"/>
              <a:gd name="connsiteX7" fmla="*/ 298391 w 1329343"/>
              <a:gd name="connsiteY7" fmla="*/ 2085298 h 2470203"/>
              <a:gd name="connsiteX8" fmla="*/ 0 w 1329343"/>
              <a:gd name="connsiteY8" fmla="*/ 2470203 h 2470203"/>
              <a:gd name="connsiteX0" fmla="*/ 0 w 1181798"/>
              <a:gd name="connsiteY0" fmla="*/ 2262023 h 2262023"/>
              <a:gd name="connsiteX1" fmla="*/ 47635 w 1181798"/>
              <a:gd name="connsiteY1" fmla="*/ 606 h 2262023"/>
              <a:gd name="connsiteX2" fmla="*/ 537289 w 1181798"/>
              <a:gd name="connsiteY2" fmla="*/ 0 h 2262023"/>
              <a:gd name="connsiteX3" fmla="*/ 596534 w 1181798"/>
              <a:gd name="connsiteY3" fmla="*/ 229985 h 2262023"/>
              <a:gd name="connsiteX4" fmla="*/ 738280 w 1181798"/>
              <a:gd name="connsiteY4" fmla="*/ 438997 h 2262023"/>
              <a:gd name="connsiteX5" fmla="*/ 869544 w 1181798"/>
              <a:gd name="connsiteY5" fmla="*/ 576440 h 2262023"/>
              <a:gd name="connsiteX6" fmla="*/ 1181798 w 1181798"/>
              <a:gd name="connsiteY6" fmla="*/ 803653 h 2262023"/>
              <a:gd name="connsiteX7" fmla="*/ 150846 w 1181798"/>
              <a:gd name="connsiteY7" fmla="*/ 2085298 h 2262023"/>
              <a:gd name="connsiteX8" fmla="*/ 0 w 1181798"/>
              <a:gd name="connsiteY8" fmla="*/ 2262023 h 2262023"/>
              <a:gd name="connsiteX0" fmla="*/ 0 w 1141375"/>
              <a:gd name="connsiteY0" fmla="*/ 2197346 h 2197346"/>
              <a:gd name="connsiteX1" fmla="*/ 7212 w 1141375"/>
              <a:gd name="connsiteY1" fmla="*/ 606 h 2197346"/>
              <a:gd name="connsiteX2" fmla="*/ 496866 w 1141375"/>
              <a:gd name="connsiteY2" fmla="*/ 0 h 2197346"/>
              <a:gd name="connsiteX3" fmla="*/ 556111 w 1141375"/>
              <a:gd name="connsiteY3" fmla="*/ 229985 h 2197346"/>
              <a:gd name="connsiteX4" fmla="*/ 697857 w 1141375"/>
              <a:gd name="connsiteY4" fmla="*/ 438997 h 2197346"/>
              <a:gd name="connsiteX5" fmla="*/ 829121 w 1141375"/>
              <a:gd name="connsiteY5" fmla="*/ 576440 h 2197346"/>
              <a:gd name="connsiteX6" fmla="*/ 1141375 w 1141375"/>
              <a:gd name="connsiteY6" fmla="*/ 803653 h 2197346"/>
              <a:gd name="connsiteX7" fmla="*/ 110423 w 1141375"/>
              <a:gd name="connsiteY7" fmla="*/ 2085298 h 2197346"/>
              <a:gd name="connsiteX8" fmla="*/ 0 w 1141375"/>
              <a:gd name="connsiteY8" fmla="*/ 2197346 h 2197346"/>
              <a:gd name="connsiteX0" fmla="*/ 0 w 1141375"/>
              <a:gd name="connsiteY0" fmla="*/ 2197346 h 2197346"/>
              <a:gd name="connsiteX1" fmla="*/ 7212 w 1141375"/>
              <a:gd name="connsiteY1" fmla="*/ 606 h 2197346"/>
              <a:gd name="connsiteX2" fmla="*/ 496866 w 1141375"/>
              <a:gd name="connsiteY2" fmla="*/ 0 h 2197346"/>
              <a:gd name="connsiteX3" fmla="*/ 556111 w 1141375"/>
              <a:gd name="connsiteY3" fmla="*/ 229985 h 2197346"/>
              <a:gd name="connsiteX4" fmla="*/ 697857 w 1141375"/>
              <a:gd name="connsiteY4" fmla="*/ 438997 h 2197346"/>
              <a:gd name="connsiteX5" fmla="*/ 829121 w 1141375"/>
              <a:gd name="connsiteY5" fmla="*/ 576440 h 2197346"/>
              <a:gd name="connsiteX6" fmla="*/ 1141375 w 1141375"/>
              <a:gd name="connsiteY6" fmla="*/ 803653 h 2197346"/>
              <a:gd name="connsiteX7" fmla="*/ 0 w 1141375"/>
              <a:gd name="connsiteY7" fmla="*/ 2197346 h 2197346"/>
              <a:gd name="connsiteX0" fmla="*/ 0 w 1141375"/>
              <a:gd name="connsiteY0" fmla="*/ 2197346 h 2197346"/>
              <a:gd name="connsiteX1" fmla="*/ 7212 w 1141375"/>
              <a:gd name="connsiteY1" fmla="*/ 606 h 2197346"/>
              <a:gd name="connsiteX2" fmla="*/ 496866 w 1141375"/>
              <a:gd name="connsiteY2" fmla="*/ 0 h 2197346"/>
              <a:gd name="connsiteX3" fmla="*/ 503160 w 1141375"/>
              <a:gd name="connsiteY3" fmla="*/ 96032 h 2197346"/>
              <a:gd name="connsiteX4" fmla="*/ 556111 w 1141375"/>
              <a:gd name="connsiteY4" fmla="*/ 229985 h 2197346"/>
              <a:gd name="connsiteX5" fmla="*/ 697857 w 1141375"/>
              <a:gd name="connsiteY5" fmla="*/ 438997 h 2197346"/>
              <a:gd name="connsiteX6" fmla="*/ 829121 w 1141375"/>
              <a:gd name="connsiteY6" fmla="*/ 576440 h 2197346"/>
              <a:gd name="connsiteX7" fmla="*/ 1141375 w 1141375"/>
              <a:gd name="connsiteY7" fmla="*/ 803653 h 2197346"/>
              <a:gd name="connsiteX8" fmla="*/ 0 w 1141375"/>
              <a:gd name="connsiteY8" fmla="*/ 2197346 h 2197346"/>
              <a:gd name="connsiteX0" fmla="*/ 0 w 1141375"/>
              <a:gd name="connsiteY0" fmla="*/ 2197346 h 2197346"/>
              <a:gd name="connsiteX1" fmla="*/ 7212 w 1141375"/>
              <a:gd name="connsiteY1" fmla="*/ 606 h 2197346"/>
              <a:gd name="connsiteX2" fmla="*/ 496866 w 1141375"/>
              <a:gd name="connsiteY2" fmla="*/ 0 h 2197346"/>
              <a:gd name="connsiteX3" fmla="*/ 503160 w 1141375"/>
              <a:gd name="connsiteY3" fmla="*/ 96032 h 2197346"/>
              <a:gd name="connsiteX4" fmla="*/ 556111 w 1141375"/>
              <a:gd name="connsiteY4" fmla="*/ 229985 h 2197346"/>
              <a:gd name="connsiteX5" fmla="*/ 697857 w 1141375"/>
              <a:gd name="connsiteY5" fmla="*/ 438997 h 2197346"/>
              <a:gd name="connsiteX6" fmla="*/ 829121 w 1141375"/>
              <a:gd name="connsiteY6" fmla="*/ 576440 h 2197346"/>
              <a:gd name="connsiteX7" fmla="*/ 1141375 w 1141375"/>
              <a:gd name="connsiteY7" fmla="*/ 803653 h 2197346"/>
              <a:gd name="connsiteX8" fmla="*/ 0 w 1141375"/>
              <a:gd name="connsiteY8" fmla="*/ 2197346 h 2197346"/>
              <a:gd name="connsiteX0" fmla="*/ 0 w 1141375"/>
              <a:gd name="connsiteY0" fmla="*/ 2197346 h 2197346"/>
              <a:gd name="connsiteX1" fmla="*/ 7212 w 1141375"/>
              <a:gd name="connsiteY1" fmla="*/ 606 h 2197346"/>
              <a:gd name="connsiteX2" fmla="*/ 496866 w 1141375"/>
              <a:gd name="connsiteY2" fmla="*/ 0 h 2197346"/>
              <a:gd name="connsiteX3" fmla="*/ 503160 w 1141375"/>
              <a:gd name="connsiteY3" fmla="*/ 96032 h 2197346"/>
              <a:gd name="connsiteX4" fmla="*/ 553416 w 1141375"/>
              <a:gd name="connsiteY4" fmla="*/ 244807 h 2197346"/>
              <a:gd name="connsiteX5" fmla="*/ 697857 w 1141375"/>
              <a:gd name="connsiteY5" fmla="*/ 438997 h 2197346"/>
              <a:gd name="connsiteX6" fmla="*/ 829121 w 1141375"/>
              <a:gd name="connsiteY6" fmla="*/ 576440 h 2197346"/>
              <a:gd name="connsiteX7" fmla="*/ 1141375 w 1141375"/>
              <a:gd name="connsiteY7" fmla="*/ 803653 h 2197346"/>
              <a:gd name="connsiteX8" fmla="*/ 0 w 1141375"/>
              <a:gd name="connsiteY8" fmla="*/ 2197346 h 2197346"/>
              <a:gd name="connsiteX0" fmla="*/ 0 w 1141375"/>
              <a:gd name="connsiteY0" fmla="*/ 2197346 h 2197346"/>
              <a:gd name="connsiteX1" fmla="*/ 7212 w 1141375"/>
              <a:gd name="connsiteY1" fmla="*/ 606 h 2197346"/>
              <a:gd name="connsiteX2" fmla="*/ 496866 w 1141375"/>
              <a:gd name="connsiteY2" fmla="*/ 0 h 2197346"/>
              <a:gd name="connsiteX3" fmla="*/ 503160 w 1141375"/>
              <a:gd name="connsiteY3" fmla="*/ 96032 h 2197346"/>
              <a:gd name="connsiteX4" fmla="*/ 553416 w 1141375"/>
              <a:gd name="connsiteY4" fmla="*/ 244807 h 2197346"/>
              <a:gd name="connsiteX5" fmla="*/ 610956 w 1141375"/>
              <a:gd name="connsiteY5" fmla="*/ 345309 h 2197346"/>
              <a:gd name="connsiteX6" fmla="*/ 697857 w 1141375"/>
              <a:gd name="connsiteY6" fmla="*/ 438997 h 2197346"/>
              <a:gd name="connsiteX7" fmla="*/ 829121 w 1141375"/>
              <a:gd name="connsiteY7" fmla="*/ 576440 h 2197346"/>
              <a:gd name="connsiteX8" fmla="*/ 1141375 w 1141375"/>
              <a:gd name="connsiteY8" fmla="*/ 803653 h 2197346"/>
              <a:gd name="connsiteX9" fmla="*/ 0 w 1141375"/>
              <a:gd name="connsiteY9" fmla="*/ 2197346 h 2197346"/>
              <a:gd name="connsiteX0" fmla="*/ 0 w 1141375"/>
              <a:gd name="connsiteY0" fmla="*/ 2197346 h 2197346"/>
              <a:gd name="connsiteX1" fmla="*/ 7212 w 1141375"/>
              <a:gd name="connsiteY1" fmla="*/ 606 h 2197346"/>
              <a:gd name="connsiteX2" fmla="*/ 496866 w 1141375"/>
              <a:gd name="connsiteY2" fmla="*/ 0 h 2197346"/>
              <a:gd name="connsiteX3" fmla="*/ 503160 w 1141375"/>
              <a:gd name="connsiteY3" fmla="*/ 96032 h 2197346"/>
              <a:gd name="connsiteX4" fmla="*/ 553416 w 1141375"/>
              <a:gd name="connsiteY4" fmla="*/ 244807 h 2197346"/>
              <a:gd name="connsiteX5" fmla="*/ 610956 w 1141375"/>
              <a:gd name="connsiteY5" fmla="*/ 345309 h 2197346"/>
              <a:gd name="connsiteX6" fmla="*/ 699205 w 1141375"/>
              <a:gd name="connsiteY6" fmla="*/ 459209 h 2197346"/>
              <a:gd name="connsiteX7" fmla="*/ 829121 w 1141375"/>
              <a:gd name="connsiteY7" fmla="*/ 576440 h 2197346"/>
              <a:gd name="connsiteX8" fmla="*/ 1141375 w 1141375"/>
              <a:gd name="connsiteY8" fmla="*/ 803653 h 2197346"/>
              <a:gd name="connsiteX9" fmla="*/ 0 w 1141375"/>
              <a:gd name="connsiteY9" fmla="*/ 2197346 h 2197346"/>
              <a:gd name="connsiteX0" fmla="*/ 0 w 1141375"/>
              <a:gd name="connsiteY0" fmla="*/ 2197346 h 2197346"/>
              <a:gd name="connsiteX1" fmla="*/ 7212 w 1141375"/>
              <a:gd name="connsiteY1" fmla="*/ 606 h 2197346"/>
              <a:gd name="connsiteX2" fmla="*/ 496866 w 1141375"/>
              <a:gd name="connsiteY2" fmla="*/ 0 h 2197346"/>
              <a:gd name="connsiteX3" fmla="*/ 503160 w 1141375"/>
              <a:gd name="connsiteY3" fmla="*/ 96032 h 2197346"/>
              <a:gd name="connsiteX4" fmla="*/ 553416 w 1141375"/>
              <a:gd name="connsiteY4" fmla="*/ 244807 h 2197346"/>
              <a:gd name="connsiteX5" fmla="*/ 610956 w 1141375"/>
              <a:gd name="connsiteY5" fmla="*/ 345309 h 2197346"/>
              <a:gd name="connsiteX6" fmla="*/ 699205 w 1141375"/>
              <a:gd name="connsiteY6" fmla="*/ 459209 h 2197346"/>
              <a:gd name="connsiteX7" fmla="*/ 833163 w 1141375"/>
              <a:gd name="connsiteY7" fmla="*/ 584525 h 2197346"/>
              <a:gd name="connsiteX8" fmla="*/ 1141375 w 1141375"/>
              <a:gd name="connsiteY8" fmla="*/ 803653 h 2197346"/>
              <a:gd name="connsiteX9" fmla="*/ 0 w 1141375"/>
              <a:gd name="connsiteY9" fmla="*/ 2197346 h 2197346"/>
              <a:gd name="connsiteX0" fmla="*/ 0 w 1184856"/>
              <a:gd name="connsiteY0" fmla="*/ 2197346 h 2197346"/>
              <a:gd name="connsiteX1" fmla="*/ 7212 w 1184856"/>
              <a:gd name="connsiteY1" fmla="*/ 606 h 2197346"/>
              <a:gd name="connsiteX2" fmla="*/ 496866 w 1184856"/>
              <a:gd name="connsiteY2" fmla="*/ 0 h 2197346"/>
              <a:gd name="connsiteX3" fmla="*/ 503160 w 1184856"/>
              <a:gd name="connsiteY3" fmla="*/ 96032 h 2197346"/>
              <a:gd name="connsiteX4" fmla="*/ 553416 w 1184856"/>
              <a:gd name="connsiteY4" fmla="*/ 244807 h 2197346"/>
              <a:gd name="connsiteX5" fmla="*/ 610956 w 1184856"/>
              <a:gd name="connsiteY5" fmla="*/ 345309 h 2197346"/>
              <a:gd name="connsiteX6" fmla="*/ 699205 w 1184856"/>
              <a:gd name="connsiteY6" fmla="*/ 459209 h 2197346"/>
              <a:gd name="connsiteX7" fmla="*/ 833163 w 1184856"/>
              <a:gd name="connsiteY7" fmla="*/ 584525 h 2197346"/>
              <a:gd name="connsiteX8" fmla="*/ 937037 w 1184856"/>
              <a:gd name="connsiteY8" fmla="*/ 674086 h 2197346"/>
              <a:gd name="connsiteX9" fmla="*/ 1141375 w 1184856"/>
              <a:gd name="connsiteY9" fmla="*/ 803653 h 2197346"/>
              <a:gd name="connsiteX10" fmla="*/ 0 w 1184856"/>
              <a:gd name="connsiteY10" fmla="*/ 2197346 h 2197346"/>
              <a:gd name="connsiteX0" fmla="*/ 0 w 1205626"/>
              <a:gd name="connsiteY0" fmla="*/ 2197346 h 2197346"/>
              <a:gd name="connsiteX1" fmla="*/ 7212 w 1205626"/>
              <a:gd name="connsiteY1" fmla="*/ 606 h 2197346"/>
              <a:gd name="connsiteX2" fmla="*/ 496866 w 1205626"/>
              <a:gd name="connsiteY2" fmla="*/ 0 h 2197346"/>
              <a:gd name="connsiteX3" fmla="*/ 503160 w 1205626"/>
              <a:gd name="connsiteY3" fmla="*/ 96032 h 2197346"/>
              <a:gd name="connsiteX4" fmla="*/ 553416 w 1205626"/>
              <a:gd name="connsiteY4" fmla="*/ 244807 h 2197346"/>
              <a:gd name="connsiteX5" fmla="*/ 610956 w 1205626"/>
              <a:gd name="connsiteY5" fmla="*/ 345309 h 2197346"/>
              <a:gd name="connsiteX6" fmla="*/ 699205 w 1205626"/>
              <a:gd name="connsiteY6" fmla="*/ 459209 h 2197346"/>
              <a:gd name="connsiteX7" fmla="*/ 833163 w 1205626"/>
              <a:gd name="connsiteY7" fmla="*/ 584525 h 2197346"/>
              <a:gd name="connsiteX8" fmla="*/ 937037 w 1205626"/>
              <a:gd name="connsiteY8" fmla="*/ 674086 h 2197346"/>
              <a:gd name="connsiteX9" fmla="*/ 1036748 w 1205626"/>
              <a:gd name="connsiteY9" fmla="*/ 740111 h 2197346"/>
              <a:gd name="connsiteX10" fmla="*/ 1141375 w 1205626"/>
              <a:gd name="connsiteY10" fmla="*/ 803653 h 2197346"/>
              <a:gd name="connsiteX11" fmla="*/ 0 w 1205626"/>
              <a:gd name="connsiteY11" fmla="*/ 2197346 h 2197346"/>
              <a:gd name="connsiteX0" fmla="*/ 0 w 1205626"/>
              <a:gd name="connsiteY0" fmla="*/ 2197346 h 2197346"/>
              <a:gd name="connsiteX1" fmla="*/ 7212 w 1205626"/>
              <a:gd name="connsiteY1" fmla="*/ 606 h 2197346"/>
              <a:gd name="connsiteX2" fmla="*/ 496866 w 1205626"/>
              <a:gd name="connsiteY2" fmla="*/ 0 h 2197346"/>
              <a:gd name="connsiteX3" fmla="*/ 503160 w 1205626"/>
              <a:gd name="connsiteY3" fmla="*/ 96032 h 2197346"/>
              <a:gd name="connsiteX4" fmla="*/ 553416 w 1205626"/>
              <a:gd name="connsiteY4" fmla="*/ 244807 h 2197346"/>
              <a:gd name="connsiteX5" fmla="*/ 610956 w 1205626"/>
              <a:gd name="connsiteY5" fmla="*/ 345309 h 2197346"/>
              <a:gd name="connsiteX6" fmla="*/ 699205 w 1205626"/>
              <a:gd name="connsiteY6" fmla="*/ 459209 h 2197346"/>
              <a:gd name="connsiteX7" fmla="*/ 833163 w 1205626"/>
              <a:gd name="connsiteY7" fmla="*/ 584525 h 2197346"/>
              <a:gd name="connsiteX8" fmla="*/ 937037 w 1205626"/>
              <a:gd name="connsiteY8" fmla="*/ 674086 h 2197346"/>
              <a:gd name="connsiteX9" fmla="*/ 1036748 w 1205626"/>
              <a:gd name="connsiteY9" fmla="*/ 740111 h 2197346"/>
              <a:gd name="connsiteX10" fmla="*/ 1141375 w 1205626"/>
              <a:gd name="connsiteY10" fmla="*/ 803653 h 2197346"/>
              <a:gd name="connsiteX11" fmla="*/ 0 w 1205626"/>
              <a:gd name="connsiteY11" fmla="*/ 2197346 h 2197346"/>
              <a:gd name="connsiteX0" fmla="*/ 0 w 1205626"/>
              <a:gd name="connsiteY0" fmla="*/ 2197346 h 2197346"/>
              <a:gd name="connsiteX1" fmla="*/ 7212 w 1205626"/>
              <a:gd name="connsiteY1" fmla="*/ 606 h 2197346"/>
              <a:gd name="connsiteX2" fmla="*/ 496866 w 1205626"/>
              <a:gd name="connsiteY2" fmla="*/ 0 h 2197346"/>
              <a:gd name="connsiteX3" fmla="*/ 503160 w 1205626"/>
              <a:gd name="connsiteY3" fmla="*/ 96032 h 2197346"/>
              <a:gd name="connsiteX4" fmla="*/ 553416 w 1205626"/>
              <a:gd name="connsiteY4" fmla="*/ 244807 h 2197346"/>
              <a:gd name="connsiteX5" fmla="*/ 610956 w 1205626"/>
              <a:gd name="connsiteY5" fmla="*/ 345309 h 2197346"/>
              <a:gd name="connsiteX6" fmla="*/ 699205 w 1205626"/>
              <a:gd name="connsiteY6" fmla="*/ 459209 h 2197346"/>
              <a:gd name="connsiteX7" fmla="*/ 833163 w 1205626"/>
              <a:gd name="connsiteY7" fmla="*/ 584525 h 2197346"/>
              <a:gd name="connsiteX8" fmla="*/ 937037 w 1205626"/>
              <a:gd name="connsiteY8" fmla="*/ 674086 h 2197346"/>
              <a:gd name="connsiteX9" fmla="*/ 1036748 w 1205626"/>
              <a:gd name="connsiteY9" fmla="*/ 740111 h 2197346"/>
              <a:gd name="connsiteX10" fmla="*/ 1141375 w 1205626"/>
              <a:gd name="connsiteY10" fmla="*/ 803653 h 2197346"/>
              <a:gd name="connsiteX11" fmla="*/ 0 w 1205626"/>
              <a:gd name="connsiteY11" fmla="*/ 2197346 h 2197346"/>
              <a:gd name="connsiteX0" fmla="*/ 0 w 1205626"/>
              <a:gd name="connsiteY0" fmla="*/ 2197346 h 2197346"/>
              <a:gd name="connsiteX1" fmla="*/ 7212 w 1205626"/>
              <a:gd name="connsiteY1" fmla="*/ 606 h 2197346"/>
              <a:gd name="connsiteX2" fmla="*/ 496866 w 1205626"/>
              <a:gd name="connsiteY2" fmla="*/ 0 h 2197346"/>
              <a:gd name="connsiteX3" fmla="*/ 503160 w 1205626"/>
              <a:gd name="connsiteY3" fmla="*/ 96032 h 2197346"/>
              <a:gd name="connsiteX4" fmla="*/ 553416 w 1205626"/>
              <a:gd name="connsiteY4" fmla="*/ 244807 h 2197346"/>
              <a:gd name="connsiteX5" fmla="*/ 610956 w 1205626"/>
              <a:gd name="connsiteY5" fmla="*/ 345309 h 2197346"/>
              <a:gd name="connsiteX6" fmla="*/ 699205 w 1205626"/>
              <a:gd name="connsiteY6" fmla="*/ 459209 h 2197346"/>
              <a:gd name="connsiteX7" fmla="*/ 833163 w 1205626"/>
              <a:gd name="connsiteY7" fmla="*/ 584525 h 2197346"/>
              <a:gd name="connsiteX8" fmla="*/ 937037 w 1205626"/>
              <a:gd name="connsiteY8" fmla="*/ 674086 h 2197346"/>
              <a:gd name="connsiteX9" fmla="*/ 1036748 w 1205626"/>
              <a:gd name="connsiteY9" fmla="*/ 740111 h 2197346"/>
              <a:gd name="connsiteX10" fmla="*/ 1141375 w 1205626"/>
              <a:gd name="connsiteY10" fmla="*/ 803653 h 2197346"/>
              <a:gd name="connsiteX11" fmla="*/ 0 w 1205626"/>
              <a:gd name="connsiteY11" fmla="*/ 2197346 h 2197346"/>
              <a:gd name="connsiteX0" fmla="*/ 0 w 1210128"/>
              <a:gd name="connsiteY0" fmla="*/ 2197346 h 2197346"/>
              <a:gd name="connsiteX1" fmla="*/ 7212 w 1210128"/>
              <a:gd name="connsiteY1" fmla="*/ 606 h 2197346"/>
              <a:gd name="connsiteX2" fmla="*/ 496866 w 1210128"/>
              <a:gd name="connsiteY2" fmla="*/ 0 h 2197346"/>
              <a:gd name="connsiteX3" fmla="*/ 503160 w 1210128"/>
              <a:gd name="connsiteY3" fmla="*/ 96032 h 2197346"/>
              <a:gd name="connsiteX4" fmla="*/ 553416 w 1210128"/>
              <a:gd name="connsiteY4" fmla="*/ 244807 h 2197346"/>
              <a:gd name="connsiteX5" fmla="*/ 610956 w 1210128"/>
              <a:gd name="connsiteY5" fmla="*/ 345309 h 2197346"/>
              <a:gd name="connsiteX6" fmla="*/ 699205 w 1210128"/>
              <a:gd name="connsiteY6" fmla="*/ 459209 h 2197346"/>
              <a:gd name="connsiteX7" fmla="*/ 833163 w 1210128"/>
              <a:gd name="connsiteY7" fmla="*/ 584525 h 2197346"/>
              <a:gd name="connsiteX8" fmla="*/ 937037 w 1210128"/>
              <a:gd name="connsiteY8" fmla="*/ 674086 h 2197346"/>
              <a:gd name="connsiteX9" fmla="*/ 1036748 w 1210128"/>
              <a:gd name="connsiteY9" fmla="*/ 740111 h 2197346"/>
              <a:gd name="connsiteX10" fmla="*/ 1146765 w 1210128"/>
              <a:gd name="connsiteY10" fmla="*/ 794221 h 2197346"/>
              <a:gd name="connsiteX11" fmla="*/ 0 w 1210128"/>
              <a:gd name="connsiteY11" fmla="*/ 2197346 h 2197346"/>
              <a:gd name="connsiteX0" fmla="*/ 0 w 1146765"/>
              <a:gd name="connsiteY0" fmla="*/ 2197346 h 2197346"/>
              <a:gd name="connsiteX1" fmla="*/ 7212 w 1146765"/>
              <a:gd name="connsiteY1" fmla="*/ 606 h 2197346"/>
              <a:gd name="connsiteX2" fmla="*/ 496866 w 1146765"/>
              <a:gd name="connsiteY2" fmla="*/ 0 h 2197346"/>
              <a:gd name="connsiteX3" fmla="*/ 503160 w 1146765"/>
              <a:gd name="connsiteY3" fmla="*/ 96032 h 2197346"/>
              <a:gd name="connsiteX4" fmla="*/ 553416 w 1146765"/>
              <a:gd name="connsiteY4" fmla="*/ 244807 h 2197346"/>
              <a:gd name="connsiteX5" fmla="*/ 610956 w 1146765"/>
              <a:gd name="connsiteY5" fmla="*/ 345309 h 2197346"/>
              <a:gd name="connsiteX6" fmla="*/ 699205 w 1146765"/>
              <a:gd name="connsiteY6" fmla="*/ 459209 h 2197346"/>
              <a:gd name="connsiteX7" fmla="*/ 833163 w 1146765"/>
              <a:gd name="connsiteY7" fmla="*/ 584525 h 2197346"/>
              <a:gd name="connsiteX8" fmla="*/ 937037 w 1146765"/>
              <a:gd name="connsiteY8" fmla="*/ 674086 h 2197346"/>
              <a:gd name="connsiteX9" fmla="*/ 1036748 w 1146765"/>
              <a:gd name="connsiteY9" fmla="*/ 740111 h 2197346"/>
              <a:gd name="connsiteX10" fmla="*/ 1146765 w 1146765"/>
              <a:gd name="connsiteY10" fmla="*/ 794221 h 2197346"/>
              <a:gd name="connsiteX11" fmla="*/ 0 w 1146765"/>
              <a:gd name="connsiteY11" fmla="*/ 2197346 h 2197346"/>
              <a:gd name="connsiteX0" fmla="*/ 26474 w 1139553"/>
              <a:gd name="connsiteY0" fmla="*/ 2195573 h 2195573"/>
              <a:gd name="connsiteX1" fmla="*/ 0 w 1139553"/>
              <a:gd name="connsiteY1" fmla="*/ 606 h 2195573"/>
              <a:gd name="connsiteX2" fmla="*/ 489654 w 1139553"/>
              <a:gd name="connsiteY2" fmla="*/ 0 h 2195573"/>
              <a:gd name="connsiteX3" fmla="*/ 495948 w 1139553"/>
              <a:gd name="connsiteY3" fmla="*/ 96032 h 2195573"/>
              <a:gd name="connsiteX4" fmla="*/ 546204 w 1139553"/>
              <a:gd name="connsiteY4" fmla="*/ 244807 h 2195573"/>
              <a:gd name="connsiteX5" fmla="*/ 603744 w 1139553"/>
              <a:gd name="connsiteY5" fmla="*/ 345309 h 2195573"/>
              <a:gd name="connsiteX6" fmla="*/ 691993 w 1139553"/>
              <a:gd name="connsiteY6" fmla="*/ 459209 h 2195573"/>
              <a:gd name="connsiteX7" fmla="*/ 825951 w 1139553"/>
              <a:gd name="connsiteY7" fmla="*/ 584525 h 2195573"/>
              <a:gd name="connsiteX8" fmla="*/ 929825 w 1139553"/>
              <a:gd name="connsiteY8" fmla="*/ 674086 h 2195573"/>
              <a:gd name="connsiteX9" fmla="*/ 1029536 w 1139553"/>
              <a:gd name="connsiteY9" fmla="*/ 740111 h 2195573"/>
              <a:gd name="connsiteX10" fmla="*/ 1139553 w 1139553"/>
              <a:gd name="connsiteY10" fmla="*/ 794221 h 2195573"/>
              <a:gd name="connsiteX11" fmla="*/ 26474 w 1139553"/>
              <a:gd name="connsiteY11" fmla="*/ 2195573 h 2195573"/>
              <a:gd name="connsiteX0" fmla="*/ 22928 w 1139553"/>
              <a:gd name="connsiteY0" fmla="*/ 2195573 h 2195573"/>
              <a:gd name="connsiteX1" fmla="*/ 0 w 1139553"/>
              <a:gd name="connsiteY1" fmla="*/ 606 h 2195573"/>
              <a:gd name="connsiteX2" fmla="*/ 489654 w 1139553"/>
              <a:gd name="connsiteY2" fmla="*/ 0 h 2195573"/>
              <a:gd name="connsiteX3" fmla="*/ 495948 w 1139553"/>
              <a:gd name="connsiteY3" fmla="*/ 96032 h 2195573"/>
              <a:gd name="connsiteX4" fmla="*/ 546204 w 1139553"/>
              <a:gd name="connsiteY4" fmla="*/ 244807 h 2195573"/>
              <a:gd name="connsiteX5" fmla="*/ 603744 w 1139553"/>
              <a:gd name="connsiteY5" fmla="*/ 345309 h 2195573"/>
              <a:gd name="connsiteX6" fmla="*/ 691993 w 1139553"/>
              <a:gd name="connsiteY6" fmla="*/ 459209 h 2195573"/>
              <a:gd name="connsiteX7" fmla="*/ 825951 w 1139553"/>
              <a:gd name="connsiteY7" fmla="*/ 584525 h 2195573"/>
              <a:gd name="connsiteX8" fmla="*/ 929825 w 1139553"/>
              <a:gd name="connsiteY8" fmla="*/ 674086 h 2195573"/>
              <a:gd name="connsiteX9" fmla="*/ 1029536 w 1139553"/>
              <a:gd name="connsiteY9" fmla="*/ 740111 h 2195573"/>
              <a:gd name="connsiteX10" fmla="*/ 1139553 w 1139553"/>
              <a:gd name="connsiteY10" fmla="*/ 794221 h 2195573"/>
              <a:gd name="connsiteX11" fmla="*/ 22928 w 1139553"/>
              <a:gd name="connsiteY11" fmla="*/ 2195573 h 2195573"/>
              <a:gd name="connsiteX0" fmla="*/ 19382 w 1139553"/>
              <a:gd name="connsiteY0" fmla="*/ 2193800 h 2193800"/>
              <a:gd name="connsiteX1" fmla="*/ 0 w 1139553"/>
              <a:gd name="connsiteY1" fmla="*/ 606 h 2193800"/>
              <a:gd name="connsiteX2" fmla="*/ 489654 w 1139553"/>
              <a:gd name="connsiteY2" fmla="*/ 0 h 2193800"/>
              <a:gd name="connsiteX3" fmla="*/ 495948 w 1139553"/>
              <a:gd name="connsiteY3" fmla="*/ 96032 h 2193800"/>
              <a:gd name="connsiteX4" fmla="*/ 546204 w 1139553"/>
              <a:gd name="connsiteY4" fmla="*/ 244807 h 2193800"/>
              <a:gd name="connsiteX5" fmla="*/ 603744 w 1139553"/>
              <a:gd name="connsiteY5" fmla="*/ 345309 h 2193800"/>
              <a:gd name="connsiteX6" fmla="*/ 691993 w 1139553"/>
              <a:gd name="connsiteY6" fmla="*/ 459209 h 2193800"/>
              <a:gd name="connsiteX7" fmla="*/ 825951 w 1139553"/>
              <a:gd name="connsiteY7" fmla="*/ 584525 h 2193800"/>
              <a:gd name="connsiteX8" fmla="*/ 929825 w 1139553"/>
              <a:gd name="connsiteY8" fmla="*/ 674086 h 2193800"/>
              <a:gd name="connsiteX9" fmla="*/ 1029536 w 1139553"/>
              <a:gd name="connsiteY9" fmla="*/ 740111 h 2193800"/>
              <a:gd name="connsiteX10" fmla="*/ 1139553 w 1139553"/>
              <a:gd name="connsiteY10" fmla="*/ 794221 h 2193800"/>
              <a:gd name="connsiteX11" fmla="*/ 19382 w 1139553"/>
              <a:gd name="connsiteY11" fmla="*/ 2193800 h 2193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39553" h="2193800">
                <a:moveTo>
                  <a:pt x="19382" y="2193800"/>
                </a:moveTo>
                <a:lnTo>
                  <a:pt x="0" y="606"/>
                </a:lnTo>
                <a:lnTo>
                  <a:pt x="489654" y="0"/>
                </a:lnTo>
                <a:lnTo>
                  <a:pt x="495948" y="96032"/>
                </a:lnTo>
                <a:cubicBezTo>
                  <a:pt x="505822" y="134363"/>
                  <a:pt x="528238" y="203261"/>
                  <a:pt x="546204" y="244807"/>
                </a:cubicBezTo>
                <a:cubicBezTo>
                  <a:pt x="564170" y="286353"/>
                  <a:pt x="579671" y="312944"/>
                  <a:pt x="603744" y="345309"/>
                </a:cubicBezTo>
                <a:cubicBezTo>
                  <a:pt x="627818" y="377674"/>
                  <a:pt x="654959" y="419340"/>
                  <a:pt x="691993" y="459209"/>
                </a:cubicBezTo>
                <a:cubicBezTo>
                  <a:pt x="729027" y="499078"/>
                  <a:pt x="786312" y="548712"/>
                  <a:pt x="825951" y="584525"/>
                </a:cubicBezTo>
                <a:lnTo>
                  <a:pt x="929825" y="674086"/>
                </a:lnTo>
                <a:cubicBezTo>
                  <a:pt x="964450" y="703940"/>
                  <a:pt x="995480" y="718516"/>
                  <a:pt x="1029536" y="740111"/>
                </a:cubicBezTo>
                <a:lnTo>
                  <a:pt x="1139553" y="794221"/>
                </a:lnTo>
                <a:lnTo>
                  <a:pt x="19382" y="2193800"/>
                </a:lnTo>
                <a:close/>
              </a:path>
            </a:pathLst>
          </a:custGeom>
          <a:solidFill>
            <a:schemeClr val="accent6">
              <a:lumMod val="75000"/>
              <a:alpha val="17000"/>
            </a:schemeClr>
          </a:solidFill>
          <a:ln w="19050"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8" name="Полилиния 157"/>
          <p:cNvSpPr>
            <a:spLocks noChangeAspect="1"/>
          </p:cNvSpPr>
          <p:nvPr/>
        </p:nvSpPr>
        <p:spPr>
          <a:xfrm>
            <a:off x="6277123" y="2711856"/>
            <a:ext cx="1024668" cy="787000"/>
          </a:xfrm>
          <a:custGeom>
            <a:avLst/>
            <a:gdLst>
              <a:gd name="connsiteX0" fmla="*/ 0 w 3084844"/>
              <a:gd name="connsiteY0" fmla="*/ 964642 h 2019719"/>
              <a:gd name="connsiteX1" fmla="*/ 0 w 3084844"/>
              <a:gd name="connsiteY1" fmla="*/ 964642 h 2019719"/>
              <a:gd name="connsiteX2" fmla="*/ 130628 w 3084844"/>
              <a:gd name="connsiteY2" fmla="*/ 914400 h 2019719"/>
              <a:gd name="connsiteX3" fmla="*/ 2009670 w 3084844"/>
              <a:gd name="connsiteY3" fmla="*/ 0 h 2019719"/>
              <a:gd name="connsiteX4" fmla="*/ 2431701 w 3084844"/>
              <a:gd name="connsiteY4" fmla="*/ 592853 h 2019719"/>
              <a:gd name="connsiteX5" fmla="*/ 3084844 w 3084844"/>
              <a:gd name="connsiteY5" fmla="*/ 1165609 h 2019719"/>
              <a:gd name="connsiteX6" fmla="*/ 2662813 w 3084844"/>
              <a:gd name="connsiteY6" fmla="*/ 1567543 h 2019719"/>
              <a:gd name="connsiteX7" fmla="*/ 1446962 w 3084844"/>
              <a:gd name="connsiteY7" fmla="*/ 1788607 h 2019719"/>
              <a:gd name="connsiteX8" fmla="*/ 894303 w 3084844"/>
              <a:gd name="connsiteY8" fmla="*/ 2019719 h 2019719"/>
              <a:gd name="connsiteX9" fmla="*/ 401934 w 3084844"/>
              <a:gd name="connsiteY9" fmla="*/ 1517301 h 2019719"/>
              <a:gd name="connsiteX10" fmla="*/ 221064 w 3084844"/>
              <a:gd name="connsiteY10" fmla="*/ 1326383 h 2019719"/>
              <a:gd name="connsiteX11" fmla="*/ 0 w 3084844"/>
              <a:gd name="connsiteY11" fmla="*/ 964642 h 2019719"/>
              <a:gd name="connsiteX0" fmla="*/ 0 w 3084844"/>
              <a:gd name="connsiteY0" fmla="*/ 964642 h 2019719"/>
              <a:gd name="connsiteX1" fmla="*/ 0 w 3084844"/>
              <a:gd name="connsiteY1" fmla="*/ 964642 h 2019719"/>
              <a:gd name="connsiteX2" fmla="*/ 130628 w 3084844"/>
              <a:gd name="connsiteY2" fmla="*/ 914400 h 2019719"/>
              <a:gd name="connsiteX3" fmla="*/ 2009670 w 3084844"/>
              <a:gd name="connsiteY3" fmla="*/ 0 h 2019719"/>
              <a:gd name="connsiteX4" fmla="*/ 2461846 w 3084844"/>
              <a:gd name="connsiteY4" fmla="*/ 592853 h 2019719"/>
              <a:gd name="connsiteX5" fmla="*/ 3084844 w 3084844"/>
              <a:gd name="connsiteY5" fmla="*/ 1165609 h 2019719"/>
              <a:gd name="connsiteX6" fmla="*/ 2662813 w 3084844"/>
              <a:gd name="connsiteY6" fmla="*/ 1567543 h 2019719"/>
              <a:gd name="connsiteX7" fmla="*/ 1446962 w 3084844"/>
              <a:gd name="connsiteY7" fmla="*/ 1788607 h 2019719"/>
              <a:gd name="connsiteX8" fmla="*/ 894303 w 3084844"/>
              <a:gd name="connsiteY8" fmla="*/ 2019719 h 2019719"/>
              <a:gd name="connsiteX9" fmla="*/ 401934 w 3084844"/>
              <a:gd name="connsiteY9" fmla="*/ 1517301 h 2019719"/>
              <a:gd name="connsiteX10" fmla="*/ 221064 w 3084844"/>
              <a:gd name="connsiteY10" fmla="*/ 1326383 h 2019719"/>
              <a:gd name="connsiteX11" fmla="*/ 0 w 3084844"/>
              <a:gd name="connsiteY11" fmla="*/ 964642 h 2019719"/>
              <a:gd name="connsiteX0" fmla="*/ 0 w 3104941"/>
              <a:gd name="connsiteY0" fmla="*/ 964642 h 2019719"/>
              <a:gd name="connsiteX1" fmla="*/ 0 w 3104941"/>
              <a:gd name="connsiteY1" fmla="*/ 964642 h 2019719"/>
              <a:gd name="connsiteX2" fmla="*/ 130628 w 3104941"/>
              <a:gd name="connsiteY2" fmla="*/ 914400 h 2019719"/>
              <a:gd name="connsiteX3" fmla="*/ 2009670 w 3104941"/>
              <a:gd name="connsiteY3" fmla="*/ 0 h 2019719"/>
              <a:gd name="connsiteX4" fmla="*/ 2461846 w 3104941"/>
              <a:gd name="connsiteY4" fmla="*/ 592853 h 2019719"/>
              <a:gd name="connsiteX5" fmla="*/ 3104941 w 3104941"/>
              <a:gd name="connsiteY5" fmla="*/ 1125416 h 2019719"/>
              <a:gd name="connsiteX6" fmla="*/ 2662813 w 3104941"/>
              <a:gd name="connsiteY6" fmla="*/ 1567543 h 2019719"/>
              <a:gd name="connsiteX7" fmla="*/ 1446962 w 3104941"/>
              <a:gd name="connsiteY7" fmla="*/ 1788607 h 2019719"/>
              <a:gd name="connsiteX8" fmla="*/ 894303 w 3104941"/>
              <a:gd name="connsiteY8" fmla="*/ 2019719 h 2019719"/>
              <a:gd name="connsiteX9" fmla="*/ 401934 w 3104941"/>
              <a:gd name="connsiteY9" fmla="*/ 1517301 h 2019719"/>
              <a:gd name="connsiteX10" fmla="*/ 221064 w 3104941"/>
              <a:gd name="connsiteY10" fmla="*/ 1326383 h 2019719"/>
              <a:gd name="connsiteX11" fmla="*/ 0 w 3104941"/>
              <a:gd name="connsiteY11" fmla="*/ 964642 h 2019719"/>
              <a:gd name="connsiteX0" fmla="*/ 0 w 3104941"/>
              <a:gd name="connsiteY0" fmla="*/ 964642 h 2019719"/>
              <a:gd name="connsiteX1" fmla="*/ 0 w 3104941"/>
              <a:gd name="connsiteY1" fmla="*/ 964642 h 2019719"/>
              <a:gd name="connsiteX2" fmla="*/ 2009670 w 3104941"/>
              <a:gd name="connsiteY2" fmla="*/ 0 h 2019719"/>
              <a:gd name="connsiteX3" fmla="*/ 2461846 w 3104941"/>
              <a:gd name="connsiteY3" fmla="*/ 592853 h 2019719"/>
              <a:gd name="connsiteX4" fmla="*/ 3104941 w 3104941"/>
              <a:gd name="connsiteY4" fmla="*/ 1125416 h 2019719"/>
              <a:gd name="connsiteX5" fmla="*/ 2662813 w 3104941"/>
              <a:gd name="connsiteY5" fmla="*/ 1567543 h 2019719"/>
              <a:gd name="connsiteX6" fmla="*/ 1446962 w 3104941"/>
              <a:gd name="connsiteY6" fmla="*/ 1788607 h 2019719"/>
              <a:gd name="connsiteX7" fmla="*/ 894303 w 3104941"/>
              <a:gd name="connsiteY7" fmla="*/ 2019719 h 2019719"/>
              <a:gd name="connsiteX8" fmla="*/ 401934 w 3104941"/>
              <a:gd name="connsiteY8" fmla="*/ 1517301 h 2019719"/>
              <a:gd name="connsiteX9" fmla="*/ 221064 w 3104941"/>
              <a:gd name="connsiteY9" fmla="*/ 1326383 h 2019719"/>
              <a:gd name="connsiteX10" fmla="*/ 0 w 3104941"/>
              <a:gd name="connsiteY10" fmla="*/ 964642 h 2019719"/>
              <a:gd name="connsiteX0" fmla="*/ 143110 w 3255841"/>
              <a:gd name="connsiteY0" fmla="*/ 1050327 h 2019719"/>
              <a:gd name="connsiteX1" fmla="*/ 150900 w 3255841"/>
              <a:gd name="connsiteY1" fmla="*/ 964642 h 2019719"/>
              <a:gd name="connsiteX2" fmla="*/ 2160570 w 3255841"/>
              <a:gd name="connsiteY2" fmla="*/ 0 h 2019719"/>
              <a:gd name="connsiteX3" fmla="*/ 2612746 w 3255841"/>
              <a:gd name="connsiteY3" fmla="*/ 592853 h 2019719"/>
              <a:gd name="connsiteX4" fmla="*/ 3255841 w 3255841"/>
              <a:gd name="connsiteY4" fmla="*/ 1125416 h 2019719"/>
              <a:gd name="connsiteX5" fmla="*/ 2813713 w 3255841"/>
              <a:gd name="connsiteY5" fmla="*/ 1567543 h 2019719"/>
              <a:gd name="connsiteX6" fmla="*/ 1597862 w 3255841"/>
              <a:gd name="connsiteY6" fmla="*/ 1788607 h 2019719"/>
              <a:gd name="connsiteX7" fmla="*/ 1045203 w 3255841"/>
              <a:gd name="connsiteY7" fmla="*/ 2019719 h 2019719"/>
              <a:gd name="connsiteX8" fmla="*/ 552834 w 3255841"/>
              <a:gd name="connsiteY8" fmla="*/ 1517301 h 2019719"/>
              <a:gd name="connsiteX9" fmla="*/ 371964 w 3255841"/>
              <a:gd name="connsiteY9" fmla="*/ 1326383 h 2019719"/>
              <a:gd name="connsiteX10" fmla="*/ 143110 w 3255841"/>
              <a:gd name="connsiteY10" fmla="*/ 1050327 h 2019719"/>
              <a:gd name="connsiteX0" fmla="*/ 221064 w 3104941"/>
              <a:gd name="connsiteY0" fmla="*/ 1326383 h 2019719"/>
              <a:gd name="connsiteX1" fmla="*/ 0 w 3104941"/>
              <a:gd name="connsiteY1" fmla="*/ 964642 h 2019719"/>
              <a:gd name="connsiteX2" fmla="*/ 2009670 w 3104941"/>
              <a:gd name="connsiteY2" fmla="*/ 0 h 2019719"/>
              <a:gd name="connsiteX3" fmla="*/ 2461846 w 3104941"/>
              <a:gd name="connsiteY3" fmla="*/ 592853 h 2019719"/>
              <a:gd name="connsiteX4" fmla="*/ 3104941 w 3104941"/>
              <a:gd name="connsiteY4" fmla="*/ 1125416 h 2019719"/>
              <a:gd name="connsiteX5" fmla="*/ 2662813 w 3104941"/>
              <a:gd name="connsiteY5" fmla="*/ 1567543 h 2019719"/>
              <a:gd name="connsiteX6" fmla="*/ 1446962 w 3104941"/>
              <a:gd name="connsiteY6" fmla="*/ 1788607 h 2019719"/>
              <a:gd name="connsiteX7" fmla="*/ 894303 w 3104941"/>
              <a:gd name="connsiteY7" fmla="*/ 2019719 h 2019719"/>
              <a:gd name="connsiteX8" fmla="*/ 401934 w 3104941"/>
              <a:gd name="connsiteY8" fmla="*/ 1517301 h 2019719"/>
              <a:gd name="connsiteX9" fmla="*/ 221064 w 3104941"/>
              <a:gd name="connsiteY9" fmla="*/ 1326383 h 2019719"/>
              <a:gd name="connsiteX0" fmla="*/ 112010 w 2995887"/>
              <a:gd name="connsiteY0" fmla="*/ 1326383 h 2019719"/>
              <a:gd name="connsiteX1" fmla="*/ 0 w 2995887"/>
              <a:gd name="connsiteY1" fmla="*/ 941273 h 2019719"/>
              <a:gd name="connsiteX2" fmla="*/ 1900616 w 2995887"/>
              <a:gd name="connsiteY2" fmla="*/ 0 h 2019719"/>
              <a:gd name="connsiteX3" fmla="*/ 2352792 w 2995887"/>
              <a:gd name="connsiteY3" fmla="*/ 592853 h 2019719"/>
              <a:gd name="connsiteX4" fmla="*/ 2995887 w 2995887"/>
              <a:gd name="connsiteY4" fmla="*/ 1125416 h 2019719"/>
              <a:gd name="connsiteX5" fmla="*/ 2553759 w 2995887"/>
              <a:gd name="connsiteY5" fmla="*/ 1567543 h 2019719"/>
              <a:gd name="connsiteX6" fmla="*/ 1337908 w 2995887"/>
              <a:gd name="connsiteY6" fmla="*/ 1788607 h 2019719"/>
              <a:gd name="connsiteX7" fmla="*/ 785249 w 2995887"/>
              <a:gd name="connsiteY7" fmla="*/ 2019719 h 2019719"/>
              <a:gd name="connsiteX8" fmla="*/ 292880 w 2995887"/>
              <a:gd name="connsiteY8" fmla="*/ 1517301 h 2019719"/>
              <a:gd name="connsiteX9" fmla="*/ 112010 w 2995887"/>
              <a:gd name="connsiteY9" fmla="*/ 1326383 h 2019719"/>
              <a:gd name="connsiteX0" fmla="*/ 239088 w 3107385"/>
              <a:gd name="connsiteY0" fmla="*/ 1279646 h 2019719"/>
              <a:gd name="connsiteX1" fmla="*/ 111498 w 3107385"/>
              <a:gd name="connsiteY1" fmla="*/ 941273 h 2019719"/>
              <a:gd name="connsiteX2" fmla="*/ 2012114 w 3107385"/>
              <a:gd name="connsiteY2" fmla="*/ 0 h 2019719"/>
              <a:gd name="connsiteX3" fmla="*/ 2464290 w 3107385"/>
              <a:gd name="connsiteY3" fmla="*/ 592853 h 2019719"/>
              <a:gd name="connsiteX4" fmla="*/ 3107385 w 3107385"/>
              <a:gd name="connsiteY4" fmla="*/ 1125416 h 2019719"/>
              <a:gd name="connsiteX5" fmla="*/ 2665257 w 3107385"/>
              <a:gd name="connsiteY5" fmla="*/ 1567543 h 2019719"/>
              <a:gd name="connsiteX6" fmla="*/ 1449406 w 3107385"/>
              <a:gd name="connsiteY6" fmla="*/ 1788607 h 2019719"/>
              <a:gd name="connsiteX7" fmla="*/ 896747 w 3107385"/>
              <a:gd name="connsiteY7" fmla="*/ 2019719 h 2019719"/>
              <a:gd name="connsiteX8" fmla="*/ 404378 w 3107385"/>
              <a:gd name="connsiteY8" fmla="*/ 1517301 h 2019719"/>
              <a:gd name="connsiteX9" fmla="*/ 239088 w 3107385"/>
              <a:gd name="connsiteY9" fmla="*/ 1279646 h 2019719"/>
              <a:gd name="connsiteX0" fmla="*/ 127590 w 2995887"/>
              <a:gd name="connsiteY0" fmla="*/ 1279646 h 2019719"/>
              <a:gd name="connsiteX1" fmla="*/ 0 w 2995887"/>
              <a:gd name="connsiteY1" fmla="*/ 941273 h 2019719"/>
              <a:gd name="connsiteX2" fmla="*/ 1900616 w 2995887"/>
              <a:gd name="connsiteY2" fmla="*/ 0 h 2019719"/>
              <a:gd name="connsiteX3" fmla="*/ 2352792 w 2995887"/>
              <a:gd name="connsiteY3" fmla="*/ 592853 h 2019719"/>
              <a:gd name="connsiteX4" fmla="*/ 2995887 w 2995887"/>
              <a:gd name="connsiteY4" fmla="*/ 1125416 h 2019719"/>
              <a:gd name="connsiteX5" fmla="*/ 2553759 w 2995887"/>
              <a:gd name="connsiteY5" fmla="*/ 1567543 h 2019719"/>
              <a:gd name="connsiteX6" fmla="*/ 1337908 w 2995887"/>
              <a:gd name="connsiteY6" fmla="*/ 1788607 h 2019719"/>
              <a:gd name="connsiteX7" fmla="*/ 785249 w 2995887"/>
              <a:gd name="connsiteY7" fmla="*/ 2019719 h 2019719"/>
              <a:gd name="connsiteX8" fmla="*/ 292880 w 2995887"/>
              <a:gd name="connsiteY8" fmla="*/ 1517301 h 2019719"/>
              <a:gd name="connsiteX9" fmla="*/ 127590 w 2995887"/>
              <a:gd name="connsiteY9" fmla="*/ 1279646 h 2019719"/>
              <a:gd name="connsiteX0" fmla="*/ 264090 w 3101229"/>
              <a:gd name="connsiteY0" fmla="*/ 1248488 h 2019719"/>
              <a:gd name="connsiteX1" fmla="*/ 105342 w 3101229"/>
              <a:gd name="connsiteY1" fmla="*/ 941273 h 2019719"/>
              <a:gd name="connsiteX2" fmla="*/ 2005958 w 3101229"/>
              <a:gd name="connsiteY2" fmla="*/ 0 h 2019719"/>
              <a:gd name="connsiteX3" fmla="*/ 2458134 w 3101229"/>
              <a:gd name="connsiteY3" fmla="*/ 592853 h 2019719"/>
              <a:gd name="connsiteX4" fmla="*/ 3101229 w 3101229"/>
              <a:gd name="connsiteY4" fmla="*/ 1125416 h 2019719"/>
              <a:gd name="connsiteX5" fmla="*/ 2659101 w 3101229"/>
              <a:gd name="connsiteY5" fmla="*/ 1567543 h 2019719"/>
              <a:gd name="connsiteX6" fmla="*/ 1443250 w 3101229"/>
              <a:gd name="connsiteY6" fmla="*/ 1788607 h 2019719"/>
              <a:gd name="connsiteX7" fmla="*/ 890591 w 3101229"/>
              <a:gd name="connsiteY7" fmla="*/ 2019719 h 2019719"/>
              <a:gd name="connsiteX8" fmla="*/ 398222 w 3101229"/>
              <a:gd name="connsiteY8" fmla="*/ 1517301 h 2019719"/>
              <a:gd name="connsiteX9" fmla="*/ 264090 w 3101229"/>
              <a:gd name="connsiteY9" fmla="*/ 1248488 h 2019719"/>
              <a:gd name="connsiteX0" fmla="*/ 158748 w 2995887"/>
              <a:gd name="connsiteY0" fmla="*/ 1248488 h 2019719"/>
              <a:gd name="connsiteX1" fmla="*/ 0 w 2995887"/>
              <a:gd name="connsiteY1" fmla="*/ 941273 h 2019719"/>
              <a:gd name="connsiteX2" fmla="*/ 1900616 w 2995887"/>
              <a:gd name="connsiteY2" fmla="*/ 0 h 2019719"/>
              <a:gd name="connsiteX3" fmla="*/ 2352792 w 2995887"/>
              <a:gd name="connsiteY3" fmla="*/ 592853 h 2019719"/>
              <a:gd name="connsiteX4" fmla="*/ 2995887 w 2995887"/>
              <a:gd name="connsiteY4" fmla="*/ 1125416 h 2019719"/>
              <a:gd name="connsiteX5" fmla="*/ 2553759 w 2995887"/>
              <a:gd name="connsiteY5" fmla="*/ 1567543 h 2019719"/>
              <a:gd name="connsiteX6" fmla="*/ 1337908 w 2995887"/>
              <a:gd name="connsiteY6" fmla="*/ 1788607 h 2019719"/>
              <a:gd name="connsiteX7" fmla="*/ 785249 w 2995887"/>
              <a:gd name="connsiteY7" fmla="*/ 2019719 h 2019719"/>
              <a:gd name="connsiteX8" fmla="*/ 292880 w 2995887"/>
              <a:gd name="connsiteY8" fmla="*/ 1517301 h 2019719"/>
              <a:gd name="connsiteX9" fmla="*/ 158748 w 2995887"/>
              <a:gd name="connsiteY9" fmla="*/ 1248488 h 2019719"/>
              <a:gd name="connsiteX0" fmla="*/ 158748 w 2995887"/>
              <a:gd name="connsiteY0" fmla="*/ 1248488 h 2167722"/>
              <a:gd name="connsiteX1" fmla="*/ 0 w 2995887"/>
              <a:gd name="connsiteY1" fmla="*/ 941273 h 2167722"/>
              <a:gd name="connsiteX2" fmla="*/ 1900616 w 2995887"/>
              <a:gd name="connsiteY2" fmla="*/ 0 h 2167722"/>
              <a:gd name="connsiteX3" fmla="*/ 2352792 w 2995887"/>
              <a:gd name="connsiteY3" fmla="*/ 592853 h 2167722"/>
              <a:gd name="connsiteX4" fmla="*/ 2995887 w 2995887"/>
              <a:gd name="connsiteY4" fmla="*/ 1125416 h 2167722"/>
              <a:gd name="connsiteX5" fmla="*/ 2553759 w 2995887"/>
              <a:gd name="connsiteY5" fmla="*/ 1567543 h 2167722"/>
              <a:gd name="connsiteX6" fmla="*/ 1337908 w 2995887"/>
              <a:gd name="connsiteY6" fmla="*/ 1788607 h 2167722"/>
              <a:gd name="connsiteX7" fmla="*/ 769669 w 2995887"/>
              <a:gd name="connsiteY7" fmla="*/ 2167722 h 2167722"/>
              <a:gd name="connsiteX8" fmla="*/ 292880 w 2995887"/>
              <a:gd name="connsiteY8" fmla="*/ 1517301 h 2167722"/>
              <a:gd name="connsiteX9" fmla="*/ 158748 w 2995887"/>
              <a:gd name="connsiteY9" fmla="*/ 1248488 h 2167722"/>
              <a:gd name="connsiteX0" fmla="*/ 158748 w 2995887"/>
              <a:gd name="connsiteY0" fmla="*/ 1248488 h 2167722"/>
              <a:gd name="connsiteX1" fmla="*/ 0 w 2995887"/>
              <a:gd name="connsiteY1" fmla="*/ 941273 h 2167722"/>
              <a:gd name="connsiteX2" fmla="*/ 1900616 w 2995887"/>
              <a:gd name="connsiteY2" fmla="*/ 0 h 2167722"/>
              <a:gd name="connsiteX3" fmla="*/ 2352792 w 2995887"/>
              <a:gd name="connsiteY3" fmla="*/ 592853 h 2167722"/>
              <a:gd name="connsiteX4" fmla="*/ 2995887 w 2995887"/>
              <a:gd name="connsiteY4" fmla="*/ 1125416 h 2167722"/>
              <a:gd name="connsiteX5" fmla="*/ 2553759 w 2995887"/>
              <a:gd name="connsiteY5" fmla="*/ 1567543 h 2167722"/>
              <a:gd name="connsiteX6" fmla="*/ 1369066 w 2995887"/>
              <a:gd name="connsiteY6" fmla="*/ 1944399 h 2167722"/>
              <a:gd name="connsiteX7" fmla="*/ 769669 w 2995887"/>
              <a:gd name="connsiteY7" fmla="*/ 2167722 h 2167722"/>
              <a:gd name="connsiteX8" fmla="*/ 292880 w 2995887"/>
              <a:gd name="connsiteY8" fmla="*/ 1517301 h 2167722"/>
              <a:gd name="connsiteX9" fmla="*/ 158748 w 2995887"/>
              <a:gd name="connsiteY9" fmla="*/ 1248488 h 2167722"/>
              <a:gd name="connsiteX0" fmla="*/ 158748 w 2995887"/>
              <a:gd name="connsiteY0" fmla="*/ 1248488 h 2167722"/>
              <a:gd name="connsiteX1" fmla="*/ 0 w 2995887"/>
              <a:gd name="connsiteY1" fmla="*/ 941273 h 2167722"/>
              <a:gd name="connsiteX2" fmla="*/ 1900616 w 2995887"/>
              <a:gd name="connsiteY2" fmla="*/ 0 h 2167722"/>
              <a:gd name="connsiteX3" fmla="*/ 2352792 w 2995887"/>
              <a:gd name="connsiteY3" fmla="*/ 592853 h 2167722"/>
              <a:gd name="connsiteX4" fmla="*/ 2995887 w 2995887"/>
              <a:gd name="connsiteY4" fmla="*/ 1125416 h 2167722"/>
              <a:gd name="connsiteX5" fmla="*/ 2553759 w 2995887"/>
              <a:gd name="connsiteY5" fmla="*/ 1606492 h 2167722"/>
              <a:gd name="connsiteX6" fmla="*/ 1369066 w 2995887"/>
              <a:gd name="connsiteY6" fmla="*/ 1944399 h 2167722"/>
              <a:gd name="connsiteX7" fmla="*/ 769669 w 2995887"/>
              <a:gd name="connsiteY7" fmla="*/ 2167722 h 2167722"/>
              <a:gd name="connsiteX8" fmla="*/ 292880 w 2995887"/>
              <a:gd name="connsiteY8" fmla="*/ 1517301 h 2167722"/>
              <a:gd name="connsiteX9" fmla="*/ 158748 w 2995887"/>
              <a:gd name="connsiteY9" fmla="*/ 1248488 h 2167722"/>
              <a:gd name="connsiteX0" fmla="*/ 158748 w 2949149"/>
              <a:gd name="connsiteY0" fmla="*/ 1248488 h 2167722"/>
              <a:gd name="connsiteX1" fmla="*/ 0 w 2949149"/>
              <a:gd name="connsiteY1" fmla="*/ 941273 h 2167722"/>
              <a:gd name="connsiteX2" fmla="*/ 1900616 w 2949149"/>
              <a:gd name="connsiteY2" fmla="*/ 0 h 2167722"/>
              <a:gd name="connsiteX3" fmla="*/ 2352792 w 2949149"/>
              <a:gd name="connsiteY3" fmla="*/ 592853 h 2167722"/>
              <a:gd name="connsiteX4" fmla="*/ 2949149 w 2949149"/>
              <a:gd name="connsiteY4" fmla="*/ 1148786 h 2167722"/>
              <a:gd name="connsiteX5" fmla="*/ 2553759 w 2949149"/>
              <a:gd name="connsiteY5" fmla="*/ 1606492 h 2167722"/>
              <a:gd name="connsiteX6" fmla="*/ 1369066 w 2949149"/>
              <a:gd name="connsiteY6" fmla="*/ 1944399 h 2167722"/>
              <a:gd name="connsiteX7" fmla="*/ 769669 w 2949149"/>
              <a:gd name="connsiteY7" fmla="*/ 2167722 h 2167722"/>
              <a:gd name="connsiteX8" fmla="*/ 292880 w 2949149"/>
              <a:gd name="connsiteY8" fmla="*/ 1517301 h 2167722"/>
              <a:gd name="connsiteX9" fmla="*/ 158748 w 2949149"/>
              <a:gd name="connsiteY9" fmla="*/ 1248488 h 2167722"/>
              <a:gd name="connsiteX0" fmla="*/ 158748 w 2949149"/>
              <a:gd name="connsiteY0" fmla="*/ 1248488 h 2167722"/>
              <a:gd name="connsiteX1" fmla="*/ 0 w 2949149"/>
              <a:gd name="connsiteY1" fmla="*/ 941273 h 2167722"/>
              <a:gd name="connsiteX2" fmla="*/ 1900616 w 2949149"/>
              <a:gd name="connsiteY2" fmla="*/ 0 h 2167722"/>
              <a:gd name="connsiteX3" fmla="*/ 2352792 w 2949149"/>
              <a:gd name="connsiteY3" fmla="*/ 592853 h 2167722"/>
              <a:gd name="connsiteX4" fmla="*/ 2949149 w 2949149"/>
              <a:gd name="connsiteY4" fmla="*/ 1148786 h 2167722"/>
              <a:gd name="connsiteX5" fmla="*/ 2553759 w 2949149"/>
              <a:gd name="connsiteY5" fmla="*/ 1606492 h 2167722"/>
              <a:gd name="connsiteX6" fmla="*/ 1369066 w 2949149"/>
              <a:gd name="connsiteY6" fmla="*/ 1944399 h 2167722"/>
              <a:gd name="connsiteX7" fmla="*/ 769669 w 2949149"/>
              <a:gd name="connsiteY7" fmla="*/ 2167722 h 2167722"/>
              <a:gd name="connsiteX8" fmla="*/ 292880 w 2949149"/>
              <a:gd name="connsiteY8" fmla="*/ 1517301 h 2167722"/>
              <a:gd name="connsiteX9" fmla="*/ 158748 w 2949149"/>
              <a:gd name="connsiteY9" fmla="*/ 1248488 h 2167722"/>
              <a:gd name="connsiteX0" fmla="*/ 264647 w 3055048"/>
              <a:gd name="connsiteY0" fmla="*/ 1209540 h 2128774"/>
              <a:gd name="connsiteX1" fmla="*/ 105899 w 3055048"/>
              <a:gd name="connsiteY1" fmla="*/ 902325 h 2128774"/>
              <a:gd name="connsiteX2" fmla="*/ 2014304 w 3055048"/>
              <a:gd name="connsiteY2" fmla="*/ 0 h 2128774"/>
              <a:gd name="connsiteX3" fmla="*/ 2458691 w 3055048"/>
              <a:gd name="connsiteY3" fmla="*/ 553905 h 2128774"/>
              <a:gd name="connsiteX4" fmla="*/ 3055048 w 3055048"/>
              <a:gd name="connsiteY4" fmla="*/ 1109838 h 2128774"/>
              <a:gd name="connsiteX5" fmla="*/ 2659658 w 3055048"/>
              <a:gd name="connsiteY5" fmla="*/ 1567544 h 2128774"/>
              <a:gd name="connsiteX6" fmla="*/ 1474965 w 3055048"/>
              <a:gd name="connsiteY6" fmla="*/ 1905451 h 2128774"/>
              <a:gd name="connsiteX7" fmla="*/ 875568 w 3055048"/>
              <a:gd name="connsiteY7" fmla="*/ 2128774 h 2128774"/>
              <a:gd name="connsiteX8" fmla="*/ 398779 w 3055048"/>
              <a:gd name="connsiteY8" fmla="*/ 1478353 h 2128774"/>
              <a:gd name="connsiteX9" fmla="*/ 264647 w 3055048"/>
              <a:gd name="connsiteY9" fmla="*/ 1209540 h 2128774"/>
              <a:gd name="connsiteX0" fmla="*/ 158748 w 2949149"/>
              <a:gd name="connsiteY0" fmla="*/ 1209540 h 2128774"/>
              <a:gd name="connsiteX1" fmla="*/ 0 w 2949149"/>
              <a:gd name="connsiteY1" fmla="*/ 902325 h 2128774"/>
              <a:gd name="connsiteX2" fmla="*/ 1908405 w 2949149"/>
              <a:gd name="connsiteY2" fmla="*/ 0 h 2128774"/>
              <a:gd name="connsiteX3" fmla="*/ 2352792 w 2949149"/>
              <a:gd name="connsiteY3" fmla="*/ 553905 h 2128774"/>
              <a:gd name="connsiteX4" fmla="*/ 2949149 w 2949149"/>
              <a:gd name="connsiteY4" fmla="*/ 1109838 h 2128774"/>
              <a:gd name="connsiteX5" fmla="*/ 2553759 w 2949149"/>
              <a:gd name="connsiteY5" fmla="*/ 1567544 h 2128774"/>
              <a:gd name="connsiteX6" fmla="*/ 1369066 w 2949149"/>
              <a:gd name="connsiteY6" fmla="*/ 1905451 h 2128774"/>
              <a:gd name="connsiteX7" fmla="*/ 769669 w 2949149"/>
              <a:gd name="connsiteY7" fmla="*/ 2128774 h 2128774"/>
              <a:gd name="connsiteX8" fmla="*/ 292880 w 2949149"/>
              <a:gd name="connsiteY8" fmla="*/ 1478353 h 2128774"/>
              <a:gd name="connsiteX9" fmla="*/ 158748 w 2949149"/>
              <a:gd name="connsiteY9" fmla="*/ 1209540 h 2128774"/>
              <a:gd name="connsiteX0" fmla="*/ 158748 w 2949149"/>
              <a:gd name="connsiteY0" fmla="*/ 1209540 h 2128774"/>
              <a:gd name="connsiteX1" fmla="*/ 0 w 2949149"/>
              <a:gd name="connsiteY1" fmla="*/ 902325 h 2128774"/>
              <a:gd name="connsiteX2" fmla="*/ 1908405 w 2949149"/>
              <a:gd name="connsiteY2" fmla="*/ 0 h 2128774"/>
              <a:gd name="connsiteX3" fmla="*/ 2352792 w 2949149"/>
              <a:gd name="connsiteY3" fmla="*/ 553905 h 2128774"/>
              <a:gd name="connsiteX4" fmla="*/ 2949149 w 2949149"/>
              <a:gd name="connsiteY4" fmla="*/ 1109838 h 2128774"/>
              <a:gd name="connsiteX5" fmla="*/ 2553759 w 2949149"/>
              <a:gd name="connsiteY5" fmla="*/ 1567544 h 2128774"/>
              <a:gd name="connsiteX6" fmla="*/ 1369066 w 2949149"/>
              <a:gd name="connsiteY6" fmla="*/ 1905451 h 2128774"/>
              <a:gd name="connsiteX7" fmla="*/ 769669 w 2949149"/>
              <a:gd name="connsiteY7" fmla="*/ 2128774 h 2128774"/>
              <a:gd name="connsiteX8" fmla="*/ 292880 w 2949149"/>
              <a:gd name="connsiteY8" fmla="*/ 1478353 h 2128774"/>
              <a:gd name="connsiteX9" fmla="*/ 158748 w 2949149"/>
              <a:gd name="connsiteY9" fmla="*/ 1209540 h 2128774"/>
              <a:gd name="connsiteX0" fmla="*/ 150958 w 2941359"/>
              <a:gd name="connsiteY0" fmla="*/ 1209540 h 2128774"/>
              <a:gd name="connsiteX1" fmla="*/ 0 w 2941359"/>
              <a:gd name="connsiteY1" fmla="*/ 917904 h 2128774"/>
              <a:gd name="connsiteX2" fmla="*/ 1900615 w 2941359"/>
              <a:gd name="connsiteY2" fmla="*/ 0 h 2128774"/>
              <a:gd name="connsiteX3" fmla="*/ 2345002 w 2941359"/>
              <a:gd name="connsiteY3" fmla="*/ 553905 h 2128774"/>
              <a:gd name="connsiteX4" fmla="*/ 2941359 w 2941359"/>
              <a:gd name="connsiteY4" fmla="*/ 1109838 h 2128774"/>
              <a:gd name="connsiteX5" fmla="*/ 2545969 w 2941359"/>
              <a:gd name="connsiteY5" fmla="*/ 1567544 h 2128774"/>
              <a:gd name="connsiteX6" fmla="*/ 1361276 w 2941359"/>
              <a:gd name="connsiteY6" fmla="*/ 1905451 h 2128774"/>
              <a:gd name="connsiteX7" fmla="*/ 761879 w 2941359"/>
              <a:gd name="connsiteY7" fmla="*/ 2128774 h 2128774"/>
              <a:gd name="connsiteX8" fmla="*/ 285090 w 2941359"/>
              <a:gd name="connsiteY8" fmla="*/ 1478353 h 2128774"/>
              <a:gd name="connsiteX9" fmla="*/ 150958 w 2941359"/>
              <a:gd name="connsiteY9" fmla="*/ 1209540 h 2128774"/>
              <a:gd name="connsiteX0" fmla="*/ 150958 w 2941359"/>
              <a:gd name="connsiteY0" fmla="*/ 1209540 h 2128774"/>
              <a:gd name="connsiteX1" fmla="*/ 0 w 2941359"/>
              <a:gd name="connsiteY1" fmla="*/ 917904 h 2128774"/>
              <a:gd name="connsiteX2" fmla="*/ 1900615 w 2941359"/>
              <a:gd name="connsiteY2" fmla="*/ 0 h 2128774"/>
              <a:gd name="connsiteX3" fmla="*/ 2274896 w 2941359"/>
              <a:gd name="connsiteY3" fmla="*/ 569484 h 2128774"/>
              <a:gd name="connsiteX4" fmla="*/ 2941359 w 2941359"/>
              <a:gd name="connsiteY4" fmla="*/ 1109838 h 2128774"/>
              <a:gd name="connsiteX5" fmla="*/ 2545969 w 2941359"/>
              <a:gd name="connsiteY5" fmla="*/ 1567544 h 2128774"/>
              <a:gd name="connsiteX6" fmla="*/ 1361276 w 2941359"/>
              <a:gd name="connsiteY6" fmla="*/ 1905451 h 2128774"/>
              <a:gd name="connsiteX7" fmla="*/ 761879 w 2941359"/>
              <a:gd name="connsiteY7" fmla="*/ 2128774 h 2128774"/>
              <a:gd name="connsiteX8" fmla="*/ 285090 w 2941359"/>
              <a:gd name="connsiteY8" fmla="*/ 1478353 h 2128774"/>
              <a:gd name="connsiteX9" fmla="*/ 150958 w 2941359"/>
              <a:gd name="connsiteY9" fmla="*/ 1209540 h 2128774"/>
              <a:gd name="connsiteX0" fmla="*/ 150958 w 2941359"/>
              <a:gd name="connsiteY0" fmla="*/ 1209540 h 2128774"/>
              <a:gd name="connsiteX1" fmla="*/ 0 w 2941359"/>
              <a:gd name="connsiteY1" fmla="*/ 917904 h 2128774"/>
              <a:gd name="connsiteX2" fmla="*/ 1900615 w 2941359"/>
              <a:gd name="connsiteY2" fmla="*/ 0 h 2128774"/>
              <a:gd name="connsiteX3" fmla="*/ 2290475 w 2941359"/>
              <a:gd name="connsiteY3" fmla="*/ 546115 h 2128774"/>
              <a:gd name="connsiteX4" fmla="*/ 2941359 w 2941359"/>
              <a:gd name="connsiteY4" fmla="*/ 1109838 h 2128774"/>
              <a:gd name="connsiteX5" fmla="*/ 2545969 w 2941359"/>
              <a:gd name="connsiteY5" fmla="*/ 1567544 h 2128774"/>
              <a:gd name="connsiteX6" fmla="*/ 1361276 w 2941359"/>
              <a:gd name="connsiteY6" fmla="*/ 1905451 h 2128774"/>
              <a:gd name="connsiteX7" fmla="*/ 761879 w 2941359"/>
              <a:gd name="connsiteY7" fmla="*/ 2128774 h 2128774"/>
              <a:gd name="connsiteX8" fmla="*/ 285090 w 2941359"/>
              <a:gd name="connsiteY8" fmla="*/ 1478353 h 2128774"/>
              <a:gd name="connsiteX9" fmla="*/ 150958 w 2941359"/>
              <a:gd name="connsiteY9" fmla="*/ 1209540 h 2128774"/>
              <a:gd name="connsiteX0" fmla="*/ 150958 w 2902411"/>
              <a:gd name="connsiteY0" fmla="*/ 1209540 h 2128774"/>
              <a:gd name="connsiteX1" fmla="*/ 0 w 2902411"/>
              <a:gd name="connsiteY1" fmla="*/ 917904 h 2128774"/>
              <a:gd name="connsiteX2" fmla="*/ 1900615 w 2902411"/>
              <a:gd name="connsiteY2" fmla="*/ 0 h 2128774"/>
              <a:gd name="connsiteX3" fmla="*/ 2290475 w 2902411"/>
              <a:gd name="connsiteY3" fmla="*/ 546115 h 2128774"/>
              <a:gd name="connsiteX4" fmla="*/ 2902411 w 2902411"/>
              <a:gd name="connsiteY4" fmla="*/ 1109838 h 2128774"/>
              <a:gd name="connsiteX5" fmla="*/ 2545969 w 2902411"/>
              <a:gd name="connsiteY5" fmla="*/ 1567544 h 2128774"/>
              <a:gd name="connsiteX6" fmla="*/ 1361276 w 2902411"/>
              <a:gd name="connsiteY6" fmla="*/ 1905451 h 2128774"/>
              <a:gd name="connsiteX7" fmla="*/ 761879 w 2902411"/>
              <a:gd name="connsiteY7" fmla="*/ 2128774 h 2128774"/>
              <a:gd name="connsiteX8" fmla="*/ 285090 w 2902411"/>
              <a:gd name="connsiteY8" fmla="*/ 1478353 h 2128774"/>
              <a:gd name="connsiteX9" fmla="*/ 150958 w 2902411"/>
              <a:gd name="connsiteY9" fmla="*/ 1209540 h 2128774"/>
              <a:gd name="connsiteX0" fmla="*/ 261353 w 3012806"/>
              <a:gd name="connsiteY0" fmla="*/ 1246589 h 2165823"/>
              <a:gd name="connsiteX1" fmla="*/ 110395 w 3012806"/>
              <a:gd name="connsiteY1" fmla="*/ 954953 h 2165823"/>
              <a:gd name="connsiteX2" fmla="*/ 2060406 w 3012806"/>
              <a:gd name="connsiteY2" fmla="*/ 0 h 2165823"/>
              <a:gd name="connsiteX3" fmla="*/ 2400870 w 3012806"/>
              <a:gd name="connsiteY3" fmla="*/ 583164 h 2165823"/>
              <a:gd name="connsiteX4" fmla="*/ 3012806 w 3012806"/>
              <a:gd name="connsiteY4" fmla="*/ 1146887 h 2165823"/>
              <a:gd name="connsiteX5" fmla="*/ 2656364 w 3012806"/>
              <a:gd name="connsiteY5" fmla="*/ 1604593 h 2165823"/>
              <a:gd name="connsiteX6" fmla="*/ 1471671 w 3012806"/>
              <a:gd name="connsiteY6" fmla="*/ 1942500 h 2165823"/>
              <a:gd name="connsiteX7" fmla="*/ 872274 w 3012806"/>
              <a:gd name="connsiteY7" fmla="*/ 2165823 h 2165823"/>
              <a:gd name="connsiteX8" fmla="*/ 395485 w 3012806"/>
              <a:gd name="connsiteY8" fmla="*/ 1515402 h 2165823"/>
              <a:gd name="connsiteX9" fmla="*/ 261353 w 3012806"/>
              <a:gd name="connsiteY9" fmla="*/ 1246589 h 2165823"/>
              <a:gd name="connsiteX0" fmla="*/ 150958 w 2902411"/>
              <a:gd name="connsiteY0" fmla="*/ 1246589 h 2165823"/>
              <a:gd name="connsiteX1" fmla="*/ 0 w 2902411"/>
              <a:gd name="connsiteY1" fmla="*/ 954953 h 2165823"/>
              <a:gd name="connsiteX2" fmla="*/ 1950011 w 2902411"/>
              <a:gd name="connsiteY2" fmla="*/ 0 h 2165823"/>
              <a:gd name="connsiteX3" fmla="*/ 2290475 w 2902411"/>
              <a:gd name="connsiteY3" fmla="*/ 583164 h 2165823"/>
              <a:gd name="connsiteX4" fmla="*/ 2902411 w 2902411"/>
              <a:gd name="connsiteY4" fmla="*/ 1146887 h 2165823"/>
              <a:gd name="connsiteX5" fmla="*/ 2545969 w 2902411"/>
              <a:gd name="connsiteY5" fmla="*/ 1604593 h 2165823"/>
              <a:gd name="connsiteX6" fmla="*/ 1361276 w 2902411"/>
              <a:gd name="connsiteY6" fmla="*/ 1942500 h 2165823"/>
              <a:gd name="connsiteX7" fmla="*/ 761879 w 2902411"/>
              <a:gd name="connsiteY7" fmla="*/ 2165823 h 2165823"/>
              <a:gd name="connsiteX8" fmla="*/ 285090 w 2902411"/>
              <a:gd name="connsiteY8" fmla="*/ 1515402 h 2165823"/>
              <a:gd name="connsiteX9" fmla="*/ 150958 w 2902411"/>
              <a:gd name="connsiteY9" fmla="*/ 1246589 h 2165823"/>
              <a:gd name="connsiteX0" fmla="*/ 225056 w 2976509"/>
              <a:gd name="connsiteY0" fmla="*/ 1246589 h 2165823"/>
              <a:gd name="connsiteX1" fmla="*/ 0 w 2976509"/>
              <a:gd name="connsiteY1" fmla="*/ 954954 h 2165823"/>
              <a:gd name="connsiteX2" fmla="*/ 2024109 w 2976509"/>
              <a:gd name="connsiteY2" fmla="*/ 0 h 2165823"/>
              <a:gd name="connsiteX3" fmla="*/ 2364573 w 2976509"/>
              <a:gd name="connsiteY3" fmla="*/ 583164 h 2165823"/>
              <a:gd name="connsiteX4" fmla="*/ 2976509 w 2976509"/>
              <a:gd name="connsiteY4" fmla="*/ 1146887 h 2165823"/>
              <a:gd name="connsiteX5" fmla="*/ 2620067 w 2976509"/>
              <a:gd name="connsiteY5" fmla="*/ 1604593 h 2165823"/>
              <a:gd name="connsiteX6" fmla="*/ 1435374 w 2976509"/>
              <a:gd name="connsiteY6" fmla="*/ 1942500 h 2165823"/>
              <a:gd name="connsiteX7" fmla="*/ 835977 w 2976509"/>
              <a:gd name="connsiteY7" fmla="*/ 2165823 h 2165823"/>
              <a:gd name="connsiteX8" fmla="*/ 359188 w 2976509"/>
              <a:gd name="connsiteY8" fmla="*/ 1515402 h 2165823"/>
              <a:gd name="connsiteX9" fmla="*/ 225056 w 2976509"/>
              <a:gd name="connsiteY9" fmla="*/ 1246589 h 2165823"/>
              <a:gd name="connsiteX0" fmla="*/ 296615 w 3085115"/>
              <a:gd name="connsiteY0" fmla="*/ 1246591 h 2165823"/>
              <a:gd name="connsiteX1" fmla="*/ 108606 w 3085115"/>
              <a:gd name="connsiteY1" fmla="*/ 954954 h 2165823"/>
              <a:gd name="connsiteX2" fmla="*/ 2132715 w 3085115"/>
              <a:gd name="connsiteY2" fmla="*/ 0 h 2165823"/>
              <a:gd name="connsiteX3" fmla="*/ 2473179 w 3085115"/>
              <a:gd name="connsiteY3" fmla="*/ 583164 h 2165823"/>
              <a:gd name="connsiteX4" fmla="*/ 3085115 w 3085115"/>
              <a:gd name="connsiteY4" fmla="*/ 1146887 h 2165823"/>
              <a:gd name="connsiteX5" fmla="*/ 2728673 w 3085115"/>
              <a:gd name="connsiteY5" fmla="*/ 1604593 h 2165823"/>
              <a:gd name="connsiteX6" fmla="*/ 1543980 w 3085115"/>
              <a:gd name="connsiteY6" fmla="*/ 1942500 h 2165823"/>
              <a:gd name="connsiteX7" fmla="*/ 944583 w 3085115"/>
              <a:gd name="connsiteY7" fmla="*/ 2165823 h 2165823"/>
              <a:gd name="connsiteX8" fmla="*/ 467794 w 3085115"/>
              <a:gd name="connsiteY8" fmla="*/ 1515402 h 2165823"/>
              <a:gd name="connsiteX9" fmla="*/ 296615 w 3085115"/>
              <a:gd name="connsiteY9" fmla="*/ 1246591 h 2165823"/>
              <a:gd name="connsiteX0" fmla="*/ 188009 w 2976509"/>
              <a:gd name="connsiteY0" fmla="*/ 1246591 h 2165823"/>
              <a:gd name="connsiteX1" fmla="*/ 0 w 2976509"/>
              <a:gd name="connsiteY1" fmla="*/ 954954 h 2165823"/>
              <a:gd name="connsiteX2" fmla="*/ 2024109 w 2976509"/>
              <a:gd name="connsiteY2" fmla="*/ 0 h 2165823"/>
              <a:gd name="connsiteX3" fmla="*/ 2364573 w 2976509"/>
              <a:gd name="connsiteY3" fmla="*/ 583164 h 2165823"/>
              <a:gd name="connsiteX4" fmla="*/ 2976509 w 2976509"/>
              <a:gd name="connsiteY4" fmla="*/ 1146887 h 2165823"/>
              <a:gd name="connsiteX5" fmla="*/ 2620067 w 2976509"/>
              <a:gd name="connsiteY5" fmla="*/ 1604593 h 2165823"/>
              <a:gd name="connsiteX6" fmla="*/ 1435374 w 2976509"/>
              <a:gd name="connsiteY6" fmla="*/ 1942500 h 2165823"/>
              <a:gd name="connsiteX7" fmla="*/ 835977 w 2976509"/>
              <a:gd name="connsiteY7" fmla="*/ 2165823 h 2165823"/>
              <a:gd name="connsiteX8" fmla="*/ 359188 w 2976509"/>
              <a:gd name="connsiteY8" fmla="*/ 1515402 h 2165823"/>
              <a:gd name="connsiteX9" fmla="*/ 188009 w 2976509"/>
              <a:gd name="connsiteY9" fmla="*/ 1246591 h 2165823"/>
              <a:gd name="connsiteX0" fmla="*/ 188009 w 2958679"/>
              <a:gd name="connsiteY0" fmla="*/ 1246591 h 2165823"/>
              <a:gd name="connsiteX1" fmla="*/ 0 w 2958679"/>
              <a:gd name="connsiteY1" fmla="*/ 954954 h 2165823"/>
              <a:gd name="connsiteX2" fmla="*/ 2024109 w 2958679"/>
              <a:gd name="connsiteY2" fmla="*/ 0 h 2165823"/>
              <a:gd name="connsiteX3" fmla="*/ 2364573 w 2958679"/>
              <a:gd name="connsiteY3" fmla="*/ 583164 h 2165823"/>
              <a:gd name="connsiteX4" fmla="*/ 2958679 w 2958679"/>
              <a:gd name="connsiteY4" fmla="*/ 1253870 h 2165823"/>
              <a:gd name="connsiteX5" fmla="*/ 2620067 w 2958679"/>
              <a:gd name="connsiteY5" fmla="*/ 1604593 h 2165823"/>
              <a:gd name="connsiteX6" fmla="*/ 1435374 w 2958679"/>
              <a:gd name="connsiteY6" fmla="*/ 1942500 h 2165823"/>
              <a:gd name="connsiteX7" fmla="*/ 835977 w 2958679"/>
              <a:gd name="connsiteY7" fmla="*/ 2165823 h 2165823"/>
              <a:gd name="connsiteX8" fmla="*/ 359188 w 2958679"/>
              <a:gd name="connsiteY8" fmla="*/ 1515402 h 2165823"/>
              <a:gd name="connsiteX9" fmla="*/ 188009 w 2958679"/>
              <a:gd name="connsiteY9" fmla="*/ 1246591 h 2165823"/>
              <a:gd name="connsiteX0" fmla="*/ 188009 w 2958679"/>
              <a:gd name="connsiteY0" fmla="*/ 1246591 h 2165823"/>
              <a:gd name="connsiteX1" fmla="*/ 0 w 2958679"/>
              <a:gd name="connsiteY1" fmla="*/ 954954 h 2165823"/>
              <a:gd name="connsiteX2" fmla="*/ 2024109 w 2958679"/>
              <a:gd name="connsiteY2" fmla="*/ 0 h 2165823"/>
              <a:gd name="connsiteX3" fmla="*/ 2364573 w 2958679"/>
              <a:gd name="connsiteY3" fmla="*/ 583164 h 2165823"/>
              <a:gd name="connsiteX4" fmla="*/ 2958679 w 2958679"/>
              <a:gd name="connsiteY4" fmla="*/ 1253870 h 2165823"/>
              <a:gd name="connsiteX5" fmla="*/ 2548739 w 2958679"/>
              <a:gd name="connsiteY5" fmla="*/ 1604594 h 2165823"/>
              <a:gd name="connsiteX6" fmla="*/ 1435374 w 2958679"/>
              <a:gd name="connsiteY6" fmla="*/ 1942500 h 2165823"/>
              <a:gd name="connsiteX7" fmla="*/ 835977 w 2958679"/>
              <a:gd name="connsiteY7" fmla="*/ 2165823 h 2165823"/>
              <a:gd name="connsiteX8" fmla="*/ 359188 w 2958679"/>
              <a:gd name="connsiteY8" fmla="*/ 1515402 h 2165823"/>
              <a:gd name="connsiteX9" fmla="*/ 188009 w 2958679"/>
              <a:gd name="connsiteY9" fmla="*/ 1246591 h 2165823"/>
              <a:gd name="connsiteX0" fmla="*/ 188009 w 2958679"/>
              <a:gd name="connsiteY0" fmla="*/ 1246591 h 2165823"/>
              <a:gd name="connsiteX1" fmla="*/ 0 w 2958679"/>
              <a:gd name="connsiteY1" fmla="*/ 954954 h 2165823"/>
              <a:gd name="connsiteX2" fmla="*/ 2024109 w 2958679"/>
              <a:gd name="connsiteY2" fmla="*/ 0 h 2165823"/>
              <a:gd name="connsiteX3" fmla="*/ 2400230 w 2958679"/>
              <a:gd name="connsiteY3" fmla="*/ 636659 h 2165823"/>
              <a:gd name="connsiteX4" fmla="*/ 2958679 w 2958679"/>
              <a:gd name="connsiteY4" fmla="*/ 1253870 h 2165823"/>
              <a:gd name="connsiteX5" fmla="*/ 2548739 w 2958679"/>
              <a:gd name="connsiteY5" fmla="*/ 1604594 h 2165823"/>
              <a:gd name="connsiteX6" fmla="*/ 1435374 w 2958679"/>
              <a:gd name="connsiteY6" fmla="*/ 1942500 h 2165823"/>
              <a:gd name="connsiteX7" fmla="*/ 835977 w 2958679"/>
              <a:gd name="connsiteY7" fmla="*/ 2165823 h 2165823"/>
              <a:gd name="connsiteX8" fmla="*/ 359188 w 2958679"/>
              <a:gd name="connsiteY8" fmla="*/ 1515402 h 2165823"/>
              <a:gd name="connsiteX9" fmla="*/ 188009 w 2958679"/>
              <a:gd name="connsiteY9" fmla="*/ 1246591 h 2165823"/>
              <a:gd name="connsiteX0" fmla="*/ 188009 w 2958679"/>
              <a:gd name="connsiteY0" fmla="*/ 1264428 h 2183660"/>
              <a:gd name="connsiteX1" fmla="*/ 0 w 2958679"/>
              <a:gd name="connsiteY1" fmla="*/ 972791 h 2183660"/>
              <a:gd name="connsiteX2" fmla="*/ 1917121 w 2958679"/>
              <a:gd name="connsiteY2" fmla="*/ 0 h 2183660"/>
              <a:gd name="connsiteX3" fmla="*/ 2400230 w 2958679"/>
              <a:gd name="connsiteY3" fmla="*/ 654496 h 2183660"/>
              <a:gd name="connsiteX4" fmla="*/ 2958679 w 2958679"/>
              <a:gd name="connsiteY4" fmla="*/ 1271707 h 2183660"/>
              <a:gd name="connsiteX5" fmla="*/ 2548739 w 2958679"/>
              <a:gd name="connsiteY5" fmla="*/ 1622431 h 2183660"/>
              <a:gd name="connsiteX6" fmla="*/ 1435374 w 2958679"/>
              <a:gd name="connsiteY6" fmla="*/ 1960337 h 2183660"/>
              <a:gd name="connsiteX7" fmla="*/ 835977 w 2958679"/>
              <a:gd name="connsiteY7" fmla="*/ 2183660 h 2183660"/>
              <a:gd name="connsiteX8" fmla="*/ 359188 w 2958679"/>
              <a:gd name="connsiteY8" fmla="*/ 1533239 h 2183660"/>
              <a:gd name="connsiteX9" fmla="*/ 188009 w 2958679"/>
              <a:gd name="connsiteY9" fmla="*/ 1264428 h 2183660"/>
              <a:gd name="connsiteX0" fmla="*/ 188009 w 2958679"/>
              <a:gd name="connsiteY0" fmla="*/ 1228769 h 2148001"/>
              <a:gd name="connsiteX1" fmla="*/ 0 w 2958679"/>
              <a:gd name="connsiteY1" fmla="*/ 937132 h 2148001"/>
              <a:gd name="connsiteX2" fmla="*/ 1952781 w 2958679"/>
              <a:gd name="connsiteY2" fmla="*/ 0 h 2148001"/>
              <a:gd name="connsiteX3" fmla="*/ 2400230 w 2958679"/>
              <a:gd name="connsiteY3" fmla="*/ 618837 h 2148001"/>
              <a:gd name="connsiteX4" fmla="*/ 2958679 w 2958679"/>
              <a:gd name="connsiteY4" fmla="*/ 1236048 h 2148001"/>
              <a:gd name="connsiteX5" fmla="*/ 2548739 w 2958679"/>
              <a:gd name="connsiteY5" fmla="*/ 1586772 h 2148001"/>
              <a:gd name="connsiteX6" fmla="*/ 1435374 w 2958679"/>
              <a:gd name="connsiteY6" fmla="*/ 1924678 h 2148001"/>
              <a:gd name="connsiteX7" fmla="*/ 835977 w 2958679"/>
              <a:gd name="connsiteY7" fmla="*/ 2148001 h 2148001"/>
              <a:gd name="connsiteX8" fmla="*/ 359188 w 2958679"/>
              <a:gd name="connsiteY8" fmla="*/ 1497580 h 2148001"/>
              <a:gd name="connsiteX9" fmla="*/ 188009 w 2958679"/>
              <a:gd name="connsiteY9" fmla="*/ 1228769 h 2148001"/>
              <a:gd name="connsiteX0" fmla="*/ 188009 w 2958679"/>
              <a:gd name="connsiteY0" fmla="*/ 1228769 h 2148001"/>
              <a:gd name="connsiteX1" fmla="*/ 0 w 2958679"/>
              <a:gd name="connsiteY1" fmla="*/ 937132 h 2148001"/>
              <a:gd name="connsiteX2" fmla="*/ 1952781 w 2958679"/>
              <a:gd name="connsiteY2" fmla="*/ 0 h 2148001"/>
              <a:gd name="connsiteX3" fmla="*/ 2364571 w 2958679"/>
              <a:gd name="connsiteY3" fmla="*/ 654496 h 2148001"/>
              <a:gd name="connsiteX4" fmla="*/ 2958679 w 2958679"/>
              <a:gd name="connsiteY4" fmla="*/ 1236048 h 2148001"/>
              <a:gd name="connsiteX5" fmla="*/ 2548739 w 2958679"/>
              <a:gd name="connsiteY5" fmla="*/ 1586772 h 2148001"/>
              <a:gd name="connsiteX6" fmla="*/ 1435374 w 2958679"/>
              <a:gd name="connsiteY6" fmla="*/ 1924678 h 2148001"/>
              <a:gd name="connsiteX7" fmla="*/ 835977 w 2958679"/>
              <a:gd name="connsiteY7" fmla="*/ 2148001 h 2148001"/>
              <a:gd name="connsiteX8" fmla="*/ 359188 w 2958679"/>
              <a:gd name="connsiteY8" fmla="*/ 1497580 h 2148001"/>
              <a:gd name="connsiteX9" fmla="*/ 188009 w 2958679"/>
              <a:gd name="connsiteY9" fmla="*/ 1228769 h 2148001"/>
              <a:gd name="connsiteX0" fmla="*/ 188009 w 2887353"/>
              <a:gd name="connsiteY0" fmla="*/ 1228769 h 2148001"/>
              <a:gd name="connsiteX1" fmla="*/ 0 w 2887353"/>
              <a:gd name="connsiteY1" fmla="*/ 937132 h 2148001"/>
              <a:gd name="connsiteX2" fmla="*/ 1952781 w 2887353"/>
              <a:gd name="connsiteY2" fmla="*/ 0 h 2148001"/>
              <a:gd name="connsiteX3" fmla="*/ 2364571 w 2887353"/>
              <a:gd name="connsiteY3" fmla="*/ 654496 h 2148001"/>
              <a:gd name="connsiteX4" fmla="*/ 2887353 w 2887353"/>
              <a:gd name="connsiteY4" fmla="*/ 1253885 h 2148001"/>
              <a:gd name="connsiteX5" fmla="*/ 2548739 w 2887353"/>
              <a:gd name="connsiteY5" fmla="*/ 1586772 h 2148001"/>
              <a:gd name="connsiteX6" fmla="*/ 1435374 w 2887353"/>
              <a:gd name="connsiteY6" fmla="*/ 1924678 h 2148001"/>
              <a:gd name="connsiteX7" fmla="*/ 835977 w 2887353"/>
              <a:gd name="connsiteY7" fmla="*/ 2148001 h 2148001"/>
              <a:gd name="connsiteX8" fmla="*/ 359188 w 2887353"/>
              <a:gd name="connsiteY8" fmla="*/ 1497580 h 2148001"/>
              <a:gd name="connsiteX9" fmla="*/ 188009 w 2887353"/>
              <a:gd name="connsiteY9" fmla="*/ 1228769 h 2148001"/>
              <a:gd name="connsiteX0" fmla="*/ 188009 w 2887353"/>
              <a:gd name="connsiteY0" fmla="*/ 1228769 h 2148001"/>
              <a:gd name="connsiteX1" fmla="*/ 0 w 2887353"/>
              <a:gd name="connsiteY1" fmla="*/ 937132 h 2148001"/>
              <a:gd name="connsiteX2" fmla="*/ 1952781 w 2887353"/>
              <a:gd name="connsiteY2" fmla="*/ 0 h 2148001"/>
              <a:gd name="connsiteX3" fmla="*/ 2400238 w 2887353"/>
              <a:gd name="connsiteY3" fmla="*/ 654496 h 2148001"/>
              <a:gd name="connsiteX4" fmla="*/ 2887353 w 2887353"/>
              <a:gd name="connsiteY4" fmla="*/ 1253885 h 2148001"/>
              <a:gd name="connsiteX5" fmla="*/ 2548739 w 2887353"/>
              <a:gd name="connsiteY5" fmla="*/ 1586772 h 2148001"/>
              <a:gd name="connsiteX6" fmla="*/ 1435374 w 2887353"/>
              <a:gd name="connsiteY6" fmla="*/ 1924678 h 2148001"/>
              <a:gd name="connsiteX7" fmla="*/ 835977 w 2887353"/>
              <a:gd name="connsiteY7" fmla="*/ 2148001 h 2148001"/>
              <a:gd name="connsiteX8" fmla="*/ 359188 w 2887353"/>
              <a:gd name="connsiteY8" fmla="*/ 1497580 h 2148001"/>
              <a:gd name="connsiteX9" fmla="*/ 188009 w 2887353"/>
              <a:gd name="connsiteY9" fmla="*/ 1228769 h 2148001"/>
              <a:gd name="connsiteX0" fmla="*/ 188009 w 2905183"/>
              <a:gd name="connsiteY0" fmla="*/ 1228769 h 2148001"/>
              <a:gd name="connsiteX1" fmla="*/ 0 w 2905183"/>
              <a:gd name="connsiteY1" fmla="*/ 937132 h 2148001"/>
              <a:gd name="connsiteX2" fmla="*/ 1952781 w 2905183"/>
              <a:gd name="connsiteY2" fmla="*/ 0 h 2148001"/>
              <a:gd name="connsiteX3" fmla="*/ 2400238 w 2905183"/>
              <a:gd name="connsiteY3" fmla="*/ 654496 h 2148001"/>
              <a:gd name="connsiteX4" fmla="*/ 2905183 w 2905183"/>
              <a:gd name="connsiteY4" fmla="*/ 1200389 h 2148001"/>
              <a:gd name="connsiteX5" fmla="*/ 2548739 w 2905183"/>
              <a:gd name="connsiteY5" fmla="*/ 1586772 h 2148001"/>
              <a:gd name="connsiteX6" fmla="*/ 1435374 w 2905183"/>
              <a:gd name="connsiteY6" fmla="*/ 1924678 h 2148001"/>
              <a:gd name="connsiteX7" fmla="*/ 835977 w 2905183"/>
              <a:gd name="connsiteY7" fmla="*/ 2148001 h 2148001"/>
              <a:gd name="connsiteX8" fmla="*/ 359188 w 2905183"/>
              <a:gd name="connsiteY8" fmla="*/ 1497580 h 2148001"/>
              <a:gd name="connsiteX9" fmla="*/ 188009 w 2905183"/>
              <a:gd name="connsiteY9" fmla="*/ 1228769 h 2148001"/>
              <a:gd name="connsiteX0" fmla="*/ 66001 w 2783175"/>
              <a:gd name="connsiteY0" fmla="*/ 1228769 h 2148001"/>
              <a:gd name="connsiteX1" fmla="*/ 0 w 2783175"/>
              <a:gd name="connsiteY1" fmla="*/ 1024282 h 2148001"/>
              <a:gd name="connsiteX2" fmla="*/ 1830773 w 2783175"/>
              <a:gd name="connsiteY2" fmla="*/ 0 h 2148001"/>
              <a:gd name="connsiteX3" fmla="*/ 2278230 w 2783175"/>
              <a:gd name="connsiteY3" fmla="*/ 654496 h 2148001"/>
              <a:gd name="connsiteX4" fmla="*/ 2783175 w 2783175"/>
              <a:gd name="connsiteY4" fmla="*/ 1200389 h 2148001"/>
              <a:gd name="connsiteX5" fmla="*/ 2426731 w 2783175"/>
              <a:gd name="connsiteY5" fmla="*/ 1586772 h 2148001"/>
              <a:gd name="connsiteX6" fmla="*/ 1313366 w 2783175"/>
              <a:gd name="connsiteY6" fmla="*/ 1924678 h 2148001"/>
              <a:gd name="connsiteX7" fmla="*/ 713969 w 2783175"/>
              <a:gd name="connsiteY7" fmla="*/ 2148001 h 2148001"/>
              <a:gd name="connsiteX8" fmla="*/ 237180 w 2783175"/>
              <a:gd name="connsiteY8" fmla="*/ 1497580 h 2148001"/>
              <a:gd name="connsiteX9" fmla="*/ 66001 w 2783175"/>
              <a:gd name="connsiteY9" fmla="*/ 1228769 h 2148001"/>
              <a:gd name="connsiteX0" fmla="*/ 237180 w 2783175"/>
              <a:gd name="connsiteY0" fmla="*/ 1497580 h 2148001"/>
              <a:gd name="connsiteX1" fmla="*/ 0 w 2783175"/>
              <a:gd name="connsiteY1" fmla="*/ 1024282 h 2148001"/>
              <a:gd name="connsiteX2" fmla="*/ 1830773 w 2783175"/>
              <a:gd name="connsiteY2" fmla="*/ 0 h 2148001"/>
              <a:gd name="connsiteX3" fmla="*/ 2278230 w 2783175"/>
              <a:gd name="connsiteY3" fmla="*/ 654496 h 2148001"/>
              <a:gd name="connsiteX4" fmla="*/ 2783175 w 2783175"/>
              <a:gd name="connsiteY4" fmla="*/ 1200389 h 2148001"/>
              <a:gd name="connsiteX5" fmla="*/ 2426731 w 2783175"/>
              <a:gd name="connsiteY5" fmla="*/ 1586772 h 2148001"/>
              <a:gd name="connsiteX6" fmla="*/ 1313366 w 2783175"/>
              <a:gd name="connsiteY6" fmla="*/ 1924678 h 2148001"/>
              <a:gd name="connsiteX7" fmla="*/ 713969 w 2783175"/>
              <a:gd name="connsiteY7" fmla="*/ 2148001 h 2148001"/>
              <a:gd name="connsiteX8" fmla="*/ 237180 w 2783175"/>
              <a:gd name="connsiteY8" fmla="*/ 1497580 h 2148001"/>
              <a:gd name="connsiteX0" fmla="*/ 713969 w 2783175"/>
              <a:gd name="connsiteY0" fmla="*/ 2148001 h 2148001"/>
              <a:gd name="connsiteX1" fmla="*/ 0 w 2783175"/>
              <a:gd name="connsiteY1" fmla="*/ 1024282 h 2148001"/>
              <a:gd name="connsiteX2" fmla="*/ 1830773 w 2783175"/>
              <a:gd name="connsiteY2" fmla="*/ 0 h 2148001"/>
              <a:gd name="connsiteX3" fmla="*/ 2278230 w 2783175"/>
              <a:gd name="connsiteY3" fmla="*/ 654496 h 2148001"/>
              <a:gd name="connsiteX4" fmla="*/ 2783175 w 2783175"/>
              <a:gd name="connsiteY4" fmla="*/ 1200389 h 2148001"/>
              <a:gd name="connsiteX5" fmla="*/ 2426731 w 2783175"/>
              <a:gd name="connsiteY5" fmla="*/ 1586772 h 2148001"/>
              <a:gd name="connsiteX6" fmla="*/ 1313366 w 2783175"/>
              <a:gd name="connsiteY6" fmla="*/ 1924678 h 2148001"/>
              <a:gd name="connsiteX7" fmla="*/ 713969 w 2783175"/>
              <a:gd name="connsiteY7" fmla="*/ 2148001 h 2148001"/>
              <a:gd name="connsiteX0" fmla="*/ 573078 w 2642284"/>
              <a:gd name="connsiteY0" fmla="*/ 2148001 h 2148001"/>
              <a:gd name="connsiteX1" fmla="*/ 0 w 2642284"/>
              <a:gd name="connsiteY1" fmla="*/ 989059 h 2148001"/>
              <a:gd name="connsiteX2" fmla="*/ 1689882 w 2642284"/>
              <a:gd name="connsiteY2" fmla="*/ 0 h 2148001"/>
              <a:gd name="connsiteX3" fmla="*/ 2137339 w 2642284"/>
              <a:gd name="connsiteY3" fmla="*/ 654496 h 2148001"/>
              <a:gd name="connsiteX4" fmla="*/ 2642284 w 2642284"/>
              <a:gd name="connsiteY4" fmla="*/ 1200389 h 2148001"/>
              <a:gd name="connsiteX5" fmla="*/ 2285840 w 2642284"/>
              <a:gd name="connsiteY5" fmla="*/ 1586772 h 2148001"/>
              <a:gd name="connsiteX6" fmla="*/ 1172475 w 2642284"/>
              <a:gd name="connsiteY6" fmla="*/ 1924678 h 2148001"/>
              <a:gd name="connsiteX7" fmla="*/ 573078 w 2642284"/>
              <a:gd name="connsiteY7" fmla="*/ 2148001 h 2148001"/>
              <a:gd name="connsiteX0" fmla="*/ 643524 w 2642284"/>
              <a:gd name="connsiteY0" fmla="*/ 2101037 h 2101037"/>
              <a:gd name="connsiteX1" fmla="*/ 0 w 2642284"/>
              <a:gd name="connsiteY1" fmla="*/ 989059 h 2101037"/>
              <a:gd name="connsiteX2" fmla="*/ 1689882 w 2642284"/>
              <a:gd name="connsiteY2" fmla="*/ 0 h 2101037"/>
              <a:gd name="connsiteX3" fmla="*/ 2137339 w 2642284"/>
              <a:gd name="connsiteY3" fmla="*/ 654496 h 2101037"/>
              <a:gd name="connsiteX4" fmla="*/ 2642284 w 2642284"/>
              <a:gd name="connsiteY4" fmla="*/ 1200389 h 2101037"/>
              <a:gd name="connsiteX5" fmla="*/ 2285840 w 2642284"/>
              <a:gd name="connsiteY5" fmla="*/ 1586772 h 2101037"/>
              <a:gd name="connsiteX6" fmla="*/ 1172475 w 2642284"/>
              <a:gd name="connsiteY6" fmla="*/ 1924678 h 2101037"/>
              <a:gd name="connsiteX7" fmla="*/ 643524 w 2642284"/>
              <a:gd name="connsiteY7" fmla="*/ 2101037 h 2101037"/>
              <a:gd name="connsiteX0" fmla="*/ 643524 w 2642284"/>
              <a:gd name="connsiteY0" fmla="*/ 2101037 h 2101037"/>
              <a:gd name="connsiteX1" fmla="*/ 0 w 2642284"/>
              <a:gd name="connsiteY1" fmla="*/ 989059 h 2101037"/>
              <a:gd name="connsiteX2" fmla="*/ 1689882 w 2642284"/>
              <a:gd name="connsiteY2" fmla="*/ 0 h 2101037"/>
              <a:gd name="connsiteX3" fmla="*/ 2137339 w 2642284"/>
              <a:gd name="connsiteY3" fmla="*/ 654496 h 2101037"/>
              <a:gd name="connsiteX4" fmla="*/ 2642284 w 2642284"/>
              <a:gd name="connsiteY4" fmla="*/ 1200389 h 2101037"/>
              <a:gd name="connsiteX5" fmla="*/ 2370603 w 2642284"/>
              <a:gd name="connsiteY5" fmla="*/ 1578295 h 2101037"/>
              <a:gd name="connsiteX6" fmla="*/ 1172475 w 2642284"/>
              <a:gd name="connsiteY6" fmla="*/ 1924678 h 2101037"/>
              <a:gd name="connsiteX7" fmla="*/ 643524 w 2642284"/>
              <a:gd name="connsiteY7" fmla="*/ 2101037 h 2101037"/>
              <a:gd name="connsiteX0" fmla="*/ 643524 w 2710094"/>
              <a:gd name="connsiteY0" fmla="*/ 2101037 h 2101037"/>
              <a:gd name="connsiteX1" fmla="*/ 0 w 2710094"/>
              <a:gd name="connsiteY1" fmla="*/ 989059 h 2101037"/>
              <a:gd name="connsiteX2" fmla="*/ 1689882 w 2710094"/>
              <a:gd name="connsiteY2" fmla="*/ 0 h 2101037"/>
              <a:gd name="connsiteX3" fmla="*/ 2137339 w 2710094"/>
              <a:gd name="connsiteY3" fmla="*/ 654496 h 2101037"/>
              <a:gd name="connsiteX4" fmla="*/ 2710094 w 2710094"/>
              <a:gd name="connsiteY4" fmla="*/ 1191913 h 2101037"/>
              <a:gd name="connsiteX5" fmla="*/ 2370603 w 2710094"/>
              <a:gd name="connsiteY5" fmla="*/ 1578295 h 2101037"/>
              <a:gd name="connsiteX6" fmla="*/ 1172475 w 2710094"/>
              <a:gd name="connsiteY6" fmla="*/ 1924678 h 2101037"/>
              <a:gd name="connsiteX7" fmla="*/ 643524 w 2710094"/>
              <a:gd name="connsiteY7" fmla="*/ 2101037 h 2101037"/>
              <a:gd name="connsiteX0" fmla="*/ 643524 w 2735523"/>
              <a:gd name="connsiteY0" fmla="*/ 2101037 h 2101037"/>
              <a:gd name="connsiteX1" fmla="*/ 0 w 2735523"/>
              <a:gd name="connsiteY1" fmla="*/ 989059 h 2101037"/>
              <a:gd name="connsiteX2" fmla="*/ 1689882 w 2735523"/>
              <a:gd name="connsiteY2" fmla="*/ 0 h 2101037"/>
              <a:gd name="connsiteX3" fmla="*/ 2137339 w 2735523"/>
              <a:gd name="connsiteY3" fmla="*/ 654496 h 2101037"/>
              <a:gd name="connsiteX4" fmla="*/ 2735523 w 2735523"/>
              <a:gd name="connsiteY4" fmla="*/ 1200389 h 2101037"/>
              <a:gd name="connsiteX5" fmla="*/ 2370603 w 2735523"/>
              <a:gd name="connsiteY5" fmla="*/ 1578295 h 2101037"/>
              <a:gd name="connsiteX6" fmla="*/ 1172475 w 2735523"/>
              <a:gd name="connsiteY6" fmla="*/ 1924678 h 2101037"/>
              <a:gd name="connsiteX7" fmla="*/ 643524 w 2735523"/>
              <a:gd name="connsiteY7" fmla="*/ 2101037 h 21010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735523" h="2101037">
                <a:moveTo>
                  <a:pt x="643524" y="2101037"/>
                </a:moveTo>
                <a:lnTo>
                  <a:pt x="0" y="989059"/>
                </a:lnTo>
                <a:cubicBezTo>
                  <a:pt x="306017" y="781294"/>
                  <a:pt x="1039878" y="318318"/>
                  <a:pt x="1689882" y="0"/>
                </a:cubicBezTo>
                <a:lnTo>
                  <a:pt x="2137339" y="654496"/>
                </a:lnTo>
                <a:lnTo>
                  <a:pt x="2735523" y="1200389"/>
                </a:lnTo>
                <a:lnTo>
                  <a:pt x="2370603" y="1578295"/>
                </a:lnTo>
                <a:lnTo>
                  <a:pt x="1172475" y="1924678"/>
                </a:lnTo>
                <a:lnTo>
                  <a:pt x="643524" y="2101037"/>
                </a:lnTo>
                <a:close/>
              </a:path>
            </a:pathLst>
          </a:custGeom>
          <a:noFill/>
          <a:ln w="19050"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9" name="Полилиния 158"/>
          <p:cNvSpPr>
            <a:spLocks noChangeAspect="1"/>
          </p:cNvSpPr>
          <p:nvPr/>
        </p:nvSpPr>
        <p:spPr>
          <a:xfrm>
            <a:off x="6668474" y="3208929"/>
            <a:ext cx="1204414" cy="975019"/>
          </a:xfrm>
          <a:custGeom>
            <a:avLst/>
            <a:gdLst>
              <a:gd name="connsiteX0" fmla="*/ 0 w 3386294"/>
              <a:gd name="connsiteY0" fmla="*/ 914400 h 2572378"/>
              <a:gd name="connsiteX1" fmla="*/ 2019718 w 3386294"/>
              <a:gd name="connsiteY1" fmla="*/ 2572378 h 2572378"/>
              <a:gd name="connsiteX2" fmla="*/ 3386294 w 3386294"/>
              <a:gd name="connsiteY2" fmla="*/ 1045028 h 2572378"/>
              <a:gd name="connsiteX3" fmla="*/ 1808703 w 3386294"/>
              <a:gd name="connsiteY3" fmla="*/ 0 h 2572378"/>
              <a:gd name="connsiteX4" fmla="*/ 1185705 w 3386294"/>
              <a:gd name="connsiteY4" fmla="*/ 643094 h 2572378"/>
              <a:gd name="connsiteX5" fmla="*/ 0 w 3386294"/>
              <a:gd name="connsiteY5" fmla="*/ 914400 h 2572378"/>
              <a:gd name="connsiteX0" fmla="*/ 0 w 3386294"/>
              <a:gd name="connsiteY0" fmla="*/ 1088019 h 2745997"/>
              <a:gd name="connsiteX1" fmla="*/ 2019718 w 3386294"/>
              <a:gd name="connsiteY1" fmla="*/ 2745997 h 2745997"/>
              <a:gd name="connsiteX2" fmla="*/ 3386294 w 3386294"/>
              <a:gd name="connsiteY2" fmla="*/ 1218647 h 2745997"/>
              <a:gd name="connsiteX3" fmla="*/ 1930236 w 3386294"/>
              <a:gd name="connsiteY3" fmla="*/ 0 h 2745997"/>
              <a:gd name="connsiteX4" fmla="*/ 1185705 w 3386294"/>
              <a:gd name="connsiteY4" fmla="*/ 816713 h 2745997"/>
              <a:gd name="connsiteX5" fmla="*/ 0 w 3386294"/>
              <a:gd name="connsiteY5" fmla="*/ 1088019 h 2745997"/>
              <a:gd name="connsiteX0" fmla="*/ 0 w 3386294"/>
              <a:gd name="connsiteY0" fmla="*/ 1088019 h 2832807"/>
              <a:gd name="connsiteX1" fmla="*/ 2054443 w 3386294"/>
              <a:gd name="connsiteY1" fmla="*/ 2832807 h 2832807"/>
              <a:gd name="connsiteX2" fmla="*/ 3386294 w 3386294"/>
              <a:gd name="connsiteY2" fmla="*/ 1218647 h 2832807"/>
              <a:gd name="connsiteX3" fmla="*/ 1930236 w 3386294"/>
              <a:gd name="connsiteY3" fmla="*/ 0 h 2832807"/>
              <a:gd name="connsiteX4" fmla="*/ 1185705 w 3386294"/>
              <a:gd name="connsiteY4" fmla="*/ 816713 h 2832807"/>
              <a:gd name="connsiteX5" fmla="*/ 0 w 3386294"/>
              <a:gd name="connsiteY5" fmla="*/ 1088019 h 2832807"/>
              <a:gd name="connsiteX0" fmla="*/ 0 w 3438380"/>
              <a:gd name="connsiteY0" fmla="*/ 1105380 h 2832807"/>
              <a:gd name="connsiteX1" fmla="*/ 2106529 w 3438380"/>
              <a:gd name="connsiteY1" fmla="*/ 2832807 h 2832807"/>
              <a:gd name="connsiteX2" fmla="*/ 3438380 w 3438380"/>
              <a:gd name="connsiteY2" fmla="*/ 1218647 h 2832807"/>
              <a:gd name="connsiteX3" fmla="*/ 1982322 w 3438380"/>
              <a:gd name="connsiteY3" fmla="*/ 0 h 2832807"/>
              <a:gd name="connsiteX4" fmla="*/ 1237791 w 3438380"/>
              <a:gd name="connsiteY4" fmla="*/ 816713 h 2832807"/>
              <a:gd name="connsiteX5" fmla="*/ 0 w 3438380"/>
              <a:gd name="connsiteY5" fmla="*/ 1105380 h 2832807"/>
              <a:gd name="connsiteX0" fmla="*/ 0 w 3438380"/>
              <a:gd name="connsiteY0" fmla="*/ 1105380 h 2832807"/>
              <a:gd name="connsiteX1" fmla="*/ 2106529 w 3438380"/>
              <a:gd name="connsiteY1" fmla="*/ 2832807 h 2832807"/>
              <a:gd name="connsiteX2" fmla="*/ 3438380 w 3438380"/>
              <a:gd name="connsiteY2" fmla="*/ 1218647 h 2832807"/>
              <a:gd name="connsiteX3" fmla="*/ 2786633 w 3438380"/>
              <a:gd name="connsiteY3" fmla="*/ 749775 h 2832807"/>
              <a:gd name="connsiteX4" fmla="*/ 1982322 w 3438380"/>
              <a:gd name="connsiteY4" fmla="*/ 0 h 2832807"/>
              <a:gd name="connsiteX5" fmla="*/ 1237791 w 3438380"/>
              <a:gd name="connsiteY5" fmla="*/ 816713 h 2832807"/>
              <a:gd name="connsiteX6" fmla="*/ 0 w 3438380"/>
              <a:gd name="connsiteY6" fmla="*/ 1105380 h 2832807"/>
              <a:gd name="connsiteX0" fmla="*/ 0 w 3438380"/>
              <a:gd name="connsiteY0" fmla="*/ 1070656 h 2798083"/>
              <a:gd name="connsiteX1" fmla="*/ 2106529 w 3438380"/>
              <a:gd name="connsiteY1" fmla="*/ 2798083 h 2798083"/>
              <a:gd name="connsiteX2" fmla="*/ 3438380 w 3438380"/>
              <a:gd name="connsiteY2" fmla="*/ 1183923 h 2798083"/>
              <a:gd name="connsiteX3" fmla="*/ 2786633 w 3438380"/>
              <a:gd name="connsiteY3" fmla="*/ 715051 h 2798083"/>
              <a:gd name="connsiteX4" fmla="*/ 1982322 w 3438380"/>
              <a:gd name="connsiteY4" fmla="*/ 0 h 2798083"/>
              <a:gd name="connsiteX5" fmla="*/ 1237791 w 3438380"/>
              <a:gd name="connsiteY5" fmla="*/ 781989 h 2798083"/>
              <a:gd name="connsiteX6" fmla="*/ 0 w 3438380"/>
              <a:gd name="connsiteY6" fmla="*/ 1070656 h 2798083"/>
              <a:gd name="connsiteX0" fmla="*/ 0 w 3438380"/>
              <a:gd name="connsiteY0" fmla="*/ 1070656 h 2798083"/>
              <a:gd name="connsiteX1" fmla="*/ 2106529 w 3438380"/>
              <a:gd name="connsiteY1" fmla="*/ 2798083 h 2798083"/>
              <a:gd name="connsiteX2" fmla="*/ 3438380 w 3438380"/>
              <a:gd name="connsiteY2" fmla="*/ 1183923 h 2798083"/>
              <a:gd name="connsiteX3" fmla="*/ 2743228 w 3438380"/>
              <a:gd name="connsiteY3" fmla="*/ 732413 h 2798083"/>
              <a:gd name="connsiteX4" fmla="*/ 1982322 w 3438380"/>
              <a:gd name="connsiteY4" fmla="*/ 0 h 2798083"/>
              <a:gd name="connsiteX5" fmla="*/ 1237791 w 3438380"/>
              <a:gd name="connsiteY5" fmla="*/ 781989 h 2798083"/>
              <a:gd name="connsiteX6" fmla="*/ 0 w 3438380"/>
              <a:gd name="connsiteY6" fmla="*/ 1070656 h 2798083"/>
              <a:gd name="connsiteX0" fmla="*/ 0 w 3438380"/>
              <a:gd name="connsiteY0" fmla="*/ 1070656 h 2798083"/>
              <a:gd name="connsiteX1" fmla="*/ 2106529 w 3438380"/>
              <a:gd name="connsiteY1" fmla="*/ 2798083 h 2798083"/>
              <a:gd name="connsiteX2" fmla="*/ 3438380 w 3438380"/>
              <a:gd name="connsiteY2" fmla="*/ 1183923 h 2798083"/>
              <a:gd name="connsiteX3" fmla="*/ 2769271 w 3438380"/>
              <a:gd name="connsiteY3" fmla="*/ 732413 h 2798083"/>
              <a:gd name="connsiteX4" fmla="*/ 1982322 w 3438380"/>
              <a:gd name="connsiteY4" fmla="*/ 0 h 2798083"/>
              <a:gd name="connsiteX5" fmla="*/ 1237791 w 3438380"/>
              <a:gd name="connsiteY5" fmla="*/ 781989 h 2798083"/>
              <a:gd name="connsiteX6" fmla="*/ 0 w 3438380"/>
              <a:gd name="connsiteY6" fmla="*/ 1070656 h 2798083"/>
              <a:gd name="connsiteX0" fmla="*/ 0 w 3438380"/>
              <a:gd name="connsiteY0" fmla="*/ 1070656 h 2798083"/>
              <a:gd name="connsiteX1" fmla="*/ 2106529 w 3438380"/>
              <a:gd name="connsiteY1" fmla="*/ 2798083 h 2798083"/>
              <a:gd name="connsiteX2" fmla="*/ 3438380 w 3438380"/>
              <a:gd name="connsiteY2" fmla="*/ 1183923 h 2798083"/>
              <a:gd name="connsiteX3" fmla="*/ 2769271 w 3438380"/>
              <a:gd name="connsiteY3" fmla="*/ 732413 h 2798083"/>
              <a:gd name="connsiteX4" fmla="*/ 1982322 w 3438380"/>
              <a:gd name="connsiteY4" fmla="*/ 0 h 2798083"/>
              <a:gd name="connsiteX5" fmla="*/ 1237791 w 3438380"/>
              <a:gd name="connsiteY5" fmla="*/ 781989 h 2798083"/>
              <a:gd name="connsiteX6" fmla="*/ 0 w 3438380"/>
              <a:gd name="connsiteY6" fmla="*/ 1070656 h 2798083"/>
              <a:gd name="connsiteX0" fmla="*/ 0 w 3386294"/>
              <a:gd name="connsiteY0" fmla="*/ 1070656 h 2798083"/>
              <a:gd name="connsiteX1" fmla="*/ 2106529 w 3386294"/>
              <a:gd name="connsiteY1" fmla="*/ 2798083 h 2798083"/>
              <a:gd name="connsiteX2" fmla="*/ 3386294 w 3386294"/>
              <a:gd name="connsiteY2" fmla="*/ 1183922 h 2798083"/>
              <a:gd name="connsiteX3" fmla="*/ 2769271 w 3386294"/>
              <a:gd name="connsiteY3" fmla="*/ 732413 h 2798083"/>
              <a:gd name="connsiteX4" fmla="*/ 1982322 w 3386294"/>
              <a:gd name="connsiteY4" fmla="*/ 0 h 2798083"/>
              <a:gd name="connsiteX5" fmla="*/ 1237791 w 3386294"/>
              <a:gd name="connsiteY5" fmla="*/ 781989 h 2798083"/>
              <a:gd name="connsiteX6" fmla="*/ 0 w 3386294"/>
              <a:gd name="connsiteY6" fmla="*/ 1070656 h 2798083"/>
              <a:gd name="connsiteX0" fmla="*/ 0 w 3386294"/>
              <a:gd name="connsiteY0" fmla="*/ 1070656 h 2798083"/>
              <a:gd name="connsiteX1" fmla="*/ 2106529 w 3386294"/>
              <a:gd name="connsiteY1" fmla="*/ 2798083 h 2798083"/>
              <a:gd name="connsiteX2" fmla="*/ 3386294 w 3386294"/>
              <a:gd name="connsiteY2" fmla="*/ 1183922 h 2798083"/>
              <a:gd name="connsiteX3" fmla="*/ 2734547 w 3386294"/>
              <a:gd name="connsiteY3" fmla="*/ 741094 h 2798083"/>
              <a:gd name="connsiteX4" fmla="*/ 1982322 w 3386294"/>
              <a:gd name="connsiteY4" fmla="*/ 0 h 2798083"/>
              <a:gd name="connsiteX5" fmla="*/ 1237791 w 3386294"/>
              <a:gd name="connsiteY5" fmla="*/ 781989 h 2798083"/>
              <a:gd name="connsiteX6" fmla="*/ 0 w 3386294"/>
              <a:gd name="connsiteY6" fmla="*/ 1070656 h 2798083"/>
              <a:gd name="connsiteX0" fmla="*/ 0 w 3386294"/>
              <a:gd name="connsiteY0" fmla="*/ 1070656 h 2798083"/>
              <a:gd name="connsiteX1" fmla="*/ 2106529 w 3386294"/>
              <a:gd name="connsiteY1" fmla="*/ 2798083 h 2798083"/>
              <a:gd name="connsiteX2" fmla="*/ 3386294 w 3386294"/>
              <a:gd name="connsiteY2" fmla="*/ 1183922 h 2798083"/>
              <a:gd name="connsiteX3" fmla="*/ 2769270 w 3386294"/>
              <a:gd name="connsiteY3" fmla="*/ 723732 h 2798083"/>
              <a:gd name="connsiteX4" fmla="*/ 1982322 w 3386294"/>
              <a:gd name="connsiteY4" fmla="*/ 0 h 2798083"/>
              <a:gd name="connsiteX5" fmla="*/ 1237791 w 3386294"/>
              <a:gd name="connsiteY5" fmla="*/ 781989 h 2798083"/>
              <a:gd name="connsiteX6" fmla="*/ 0 w 3386294"/>
              <a:gd name="connsiteY6" fmla="*/ 1070656 h 2798083"/>
              <a:gd name="connsiteX0" fmla="*/ 0 w 3386294"/>
              <a:gd name="connsiteY0" fmla="*/ 1070656 h 2719954"/>
              <a:gd name="connsiteX1" fmla="*/ 2123891 w 3386294"/>
              <a:gd name="connsiteY1" fmla="*/ 2719954 h 2719954"/>
              <a:gd name="connsiteX2" fmla="*/ 3386294 w 3386294"/>
              <a:gd name="connsiteY2" fmla="*/ 1183922 h 2719954"/>
              <a:gd name="connsiteX3" fmla="*/ 2769270 w 3386294"/>
              <a:gd name="connsiteY3" fmla="*/ 723732 h 2719954"/>
              <a:gd name="connsiteX4" fmla="*/ 1982322 w 3386294"/>
              <a:gd name="connsiteY4" fmla="*/ 0 h 2719954"/>
              <a:gd name="connsiteX5" fmla="*/ 1237791 w 3386294"/>
              <a:gd name="connsiteY5" fmla="*/ 781989 h 2719954"/>
              <a:gd name="connsiteX6" fmla="*/ 0 w 3386294"/>
              <a:gd name="connsiteY6" fmla="*/ 1070656 h 2719954"/>
              <a:gd name="connsiteX0" fmla="*/ 0 w 3386294"/>
              <a:gd name="connsiteY0" fmla="*/ 1070656 h 2763359"/>
              <a:gd name="connsiteX1" fmla="*/ 2123891 w 3386294"/>
              <a:gd name="connsiteY1" fmla="*/ 2763359 h 2763359"/>
              <a:gd name="connsiteX2" fmla="*/ 3386294 w 3386294"/>
              <a:gd name="connsiteY2" fmla="*/ 1183922 h 2763359"/>
              <a:gd name="connsiteX3" fmla="*/ 2769270 w 3386294"/>
              <a:gd name="connsiteY3" fmla="*/ 723732 h 2763359"/>
              <a:gd name="connsiteX4" fmla="*/ 1982322 w 3386294"/>
              <a:gd name="connsiteY4" fmla="*/ 0 h 2763359"/>
              <a:gd name="connsiteX5" fmla="*/ 1237791 w 3386294"/>
              <a:gd name="connsiteY5" fmla="*/ 781989 h 2763359"/>
              <a:gd name="connsiteX6" fmla="*/ 0 w 3386294"/>
              <a:gd name="connsiteY6" fmla="*/ 1070656 h 2763359"/>
              <a:gd name="connsiteX0" fmla="*/ 0 w 3386294"/>
              <a:gd name="connsiteY0" fmla="*/ 1070656 h 2719954"/>
              <a:gd name="connsiteX1" fmla="*/ 2106529 w 3386294"/>
              <a:gd name="connsiteY1" fmla="*/ 2719954 h 2719954"/>
              <a:gd name="connsiteX2" fmla="*/ 3386294 w 3386294"/>
              <a:gd name="connsiteY2" fmla="*/ 1183922 h 2719954"/>
              <a:gd name="connsiteX3" fmla="*/ 2769270 w 3386294"/>
              <a:gd name="connsiteY3" fmla="*/ 723732 h 2719954"/>
              <a:gd name="connsiteX4" fmla="*/ 1982322 w 3386294"/>
              <a:gd name="connsiteY4" fmla="*/ 0 h 2719954"/>
              <a:gd name="connsiteX5" fmla="*/ 1237791 w 3386294"/>
              <a:gd name="connsiteY5" fmla="*/ 781989 h 2719954"/>
              <a:gd name="connsiteX6" fmla="*/ 0 w 3386294"/>
              <a:gd name="connsiteY6" fmla="*/ 1070656 h 2719954"/>
              <a:gd name="connsiteX0" fmla="*/ 0 w 3386294"/>
              <a:gd name="connsiteY0" fmla="*/ 1070656 h 2754678"/>
              <a:gd name="connsiteX1" fmla="*/ 2115210 w 3386294"/>
              <a:gd name="connsiteY1" fmla="*/ 2754678 h 2754678"/>
              <a:gd name="connsiteX2" fmla="*/ 3386294 w 3386294"/>
              <a:gd name="connsiteY2" fmla="*/ 1183922 h 2754678"/>
              <a:gd name="connsiteX3" fmla="*/ 2769270 w 3386294"/>
              <a:gd name="connsiteY3" fmla="*/ 723732 h 2754678"/>
              <a:gd name="connsiteX4" fmla="*/ 1982322 w 3386294"/>
              <a:gd name="connsiteY4" fmla="*/ 0 h 2754678"/>
              <a:gd name="connsiteX5" fmla="*/ 1237791 w 3386294"/>
              <a:gd name="connsiteY5" fmla="*/ 781989 h 2754678"/>
              <a:gd name="connsiteX6" fmla="*/ 0 w 3386294"/>
              <a:gd name="connsiteY6" fmla="*/ 1070656 h 2754678"/>
              <a:gd name="connsiteX0" fmla="*/ 0 w 3468871"/>
              <a:gd name="connsiteY0" fmla="*/ 1070656 h 2754678"/>
              <a:gd name="connsiteX1" fmla="*/ 2115210 w 3468871"/>
              <a:gd name="connsiteY1" fmla="*/ 2754678 h 2754678"/>
              <a:gd name="connsiteX2" fmla="*/ 3468871 w 3468871"/>
              <a:gd name="connsiteY2" fmla="*/ 1197690 h 2754678"/>
              <a:gd name="connsiteX3" fmla="*/ 2769270 w 3468871"/>
              <a:gd name="connsiteY3" fmla="*/ 723732 h 2754678"/>
              <a:gd name="connsiteX4" fmla="*/ 1982322 w 3468871"/>
              <a:gd name="connsiteY4" fmla="*/ 0 h 2754678"/>
              <a:gd name="connsiteX5" fmla="*/ 1237791 w 3468871"/>
              <a:gd name="connsiteY5" fmla="*/ 781989 h 2754678"/>
              <a:gd name="connsiteX6" fmla="*/ 0 w 3468871"/>
              <a:gd name="connsiteY6" fmla="*/ 1070656 h 2754678"/>
              <a:gd name="connsiteX0" fmla="*/ 0 w 3468871"/>
              <a:gd name="connsiteY0" fmla="*/ 1070656 h 2754678"/>
              <a:gd name="connsiteX1" fmla="*/ 2115210 w 3468871"/>
              <a:gd name="connsiteY1" fmla="*/ 2754678 h 2754678"/>
              <a:gd name="connsiteX2" fmla="*/ 3468871 w 3468871"/>
              <a:gd name="connsiteY2" fmla="*/ 1197690 h 2754678"/>
              <a:gd name="connsiteX3" fmla="*/ 2783032 w 3468871"/>
              <a:gd name="connsiteY3" fmla="*/ 682445 h 2754678"/>
              <a:gd name="connsiteX4" fmla="*/ 1982322 w 3468871"/>
              <a:gd name="connsiteY4" fmla="*/ 0 h 2754678"/>
              <a:gd name="connsiteX5" fmla="*/ 1237791 w 3468871"/>
              <a:gd name="connsiteY5" fmla="*/ 781989 h 2754678"/>
              <a:gd name="connsiteX6" fmla="*/ 0 w 3468871"/>
              <a:gd name="connsiteY6" fmla="*/ 1070656 h 2754678"/>
              <a:gd name="connsiteX0" fmla="*/ 0 w 3468871"/>
              <a:gd name="connsiteY0" fmla="*/ 1070656 h 2795961"/>
              <a:gd name="connsiteX1" fmla="*/ 2060158 w 3468871"/>
              <a:gd name="connsiteY1" fmla="*/ 2795961 h 2795961"/>
              <a:gd name="connsiteX2" fmla="*/ 3468871 w 3468871"/>
              <a:gd name="connsiteY2" fmla="*/ 1197690 h 2795961"/>
              <a:gd name="connsiteX3" fmla="*/ 2783032 w 3468871"/>
              <a:gd name="connsiteY3" fmla="*/ 682445 h 2795961"/>
              <a:gd name="connsiteX4" fmla="*/ 1982322 w 3468871"/>
              <a:gd name="connsiteY4" fmla="*/ 0 h 2795961"/>
              <a:gd name="connsiteX5" fmla="*/ 1237791 w 3468871"/>
              <a:gd name="connsiteY5" fmla="*/ 781989 h 2795961"/>
              <a:gd name="connsiteX6" fmla="*/ 0 w 3468871"/>
              <a:gd name="connsiteY6" fmla="*/ 1070656 h 2795961"/>
              <a:gd name="connsiteX0" fmla="*/ 0 w 3468871"/>
              <a:gd name="connsiteY0" fmla="*/ 1070656 h 2837250"/>
              <a:gd name="connsiteX1" fmla="*/ 2115208 w 3468871"/>
              <a:gd name="connsiteY1" fmla="*/ 2837250 h 2837250"/>
              <a:gd name="connsiteX2" fmla="*/ 3468871 w 3468871"/>
              <a:gd name="connsiteY2" fmla="*/ 1197690 h 2837250"/>
              <a:gd name="connsiteX3" fmla="*/ 2783032 w 3468871"/>
              <a:gd name="connsiteY3" fmla="*/ 682445 h 2837250"/>
              <a:gd name="connsiteX4" fmla="*/ 1982322 w 3468871"/>
              <a:gd name="connsiteY4" fmla="*/ 0 h 2837250"/>
              <a:gd name="connsiteX5" fmla="*/ 1237791 w 3468871"/>
              <a:gd name="connsiteY5" fmla="*/ 781989 h 2837250"/>
              <a:gd name="connsiteX6" fmla="*/ 0 w 3468871"/>
              <a:gd name="connsiteY6" fmla="*/ 1070656 h 2837250"/>
              <a:gd name="connsiteX0" fmla="*/ 0 w 3413821"/>
              <a:gd name="connsiteY0" fmla="*/ 1029369 h 2837250"/>
              <a:gd name="connsiteX1" fmla="*/ 2060158 w 3413821"/>
              <a:gd name="connsiteY1" fmla="*/ 2837250 h 2837250"/>
              <a:gd name="connsiteX2" fmla="*/ 3413821 w 3413821"/>
              <a:gd name="connsiteY2" fmla="*/ 1197690 h 2837250"/>
              <a:gd name="connsiteX3" fmla="*/ 2727982 w 3413821"/>
              <a:gd name="connsiteY3" fmla="*/ 682445 h 2837250"/>
              <a:gd name="connsiteX4" fmla="*/ 1927272 w 3413821"/>
              <a:gd name="connsiteY4" fmla="*/ 0 h 2837250"/>
              <a:gd name="connsiteX5" fmla="*/ 1182741 w 3413821"/>
              <a:gd name="connsiteY5" fmla="*/ 781989 h 2837250"/>
              <a:gd name="connsiteX6" fmla="*/ 0 w 3413821"/>
              <a:gd name="connsiteY6" fmla="*/ 1029369 h 2837250"/>
              <a:gd name="connsiteX0" fmla="*/ 0 w 3413821"/>
              <a:gd name="connsiteY0" fmla="*/ 930003 h 2737884"/>
              <a:gd name="connsiteX1" fmla="*/ 2060158 w 3413821"/>
              <a:gd name="connsiteY1" fmla="*/ 2737884 h 2737884"/>
              <a:gd name="connsiteX2" fmla="*/ 3413821 w 3413821"/>
              <a:gd name="connsiteY2" fmla="*/ 1098324 h 2737884"/>
              <a:gd name="connsiteX3" fmla="*/ 2727982 w 3413821"/>
              <a:gd name="connsiteY3" fmla="*/ 583079 h 2737884"/>
              <a:gd name="connsiteX4" fmla="*/ 1927274 w 3413821"/>
              <a:gd name="connsiteY4" fmla="*/ 0 h 2737884"/>
              <a:gd name="connsiteX5" fmla="*/ 1182741 w 3413821"/>
              <a:gd name="connsiteY5" fmla="*/ 682623 h 2737884"/>
              <a:gd name="connsiteX6" fmla="*/ 0 w 3413821"/>
              <a:gd name="connsiteY6" fmla="*/ 930003 h 2737884"/>
              <a:gd name="connsiteX0" fmla="*/ 0 w 3413821"/>
              <a:gd name="connsiteY0" fmla="*/ 930003 h 2737884"/>
              <a:gd name="connsiteX1" fmla="*/ 2060158 w 3413821"/>
              <a:gd name="connsiteY1" fmla="*/ 2737884 h 2737884"/>
              <a:gd name="connsiteX2" fmla="*/ 3413821 w 3413821"/>
              <a:gd name="connsiteY2" fmla="*/ 1098324 h 2737884"/>
              <a:gd name="connsiteX3" fmla="*/ 2668361 w 3413821"/>
              <a:gd name="connsiteY3" fmla="*/ 602949 h 2737884"/>
              <a:gd name="connsiteX4" fmla="*/ 1927274 w 3413821"/>
              <a:gd name="connsiteY4" fmla="*/ 0 h 2737884"/>
              <a:gd name="connsiteX5" fmla="*/ 1182741 w 3413821"/>
              <a:gd name="connsiteY5" fmla="*/ 682623 h 2737884"/>
              <a:gd name="connsiteX6" fmla="*/ 0 w 3413821"/>
              <a:gd name="connsiteY6" fmla="*/ 930003 h 2737884"/>
              <a:gd name="connsiteX0" fmla="*/ 0 w 3254845"/>
              <a:gd name="connsiteY0" fmla="*/ 930003 h 2737884"/>
              <a:gd name="connsiteX1" fmla="*/ 2060158 w 3254845"/>
              <a:gd name="connsiteY1" fmla="*/ 2737884 h 2737884"/>
              <a:gd name="connsiteX2" fmla="*/ 3254845 w 3254845"/>
              <a:gd name="connsiteY2" fmla="*/ 1078458 h 2737884"/>
              <a:gd name="connsiteX3" fmla="*/ 2668361 w 3254845"/>
              <a:gd name="connsiteY3" fmla="*/ 602949 h 2737884"/>
              <a:gd name="connsiteX4" fmla="*/ 1927274 w 3254845"/>
              <a:gd name="connsiteY4" fmla="*/ 0 h 2737884"/>
              <a:gd name="connsiteX5" fmla="*/ 1182741 w 3254845"/>
              <a:gd name="connsiteY5" fmla="*/ 682623 h 2737884"/>
              <a:gd name="connsiteX6" fmla="*/ 0 w 3254845"/>
              <a:gd name="connsiteY6" fmla="*/ 930003 h 2737884"/>
              <a:gd name="connsiteX0" fmla="*/ 0 w 3254845"/>
              <a:gd name="connsiteY0" fmla="*/ 930003 h 2658396"/>
              <a:gd name="connsiteX1" fmla="*/ 2020415 w 3254845"/>
              <a:gd name="connsiteY1" fmla="*/ 2658396 h 2658396"/>
              <a:gd name="connsiteX2" fmla="*/ 3254845 w 3254845"/>
              <a:gd name="connsiteY2" fmla="*/ 1078458 h 2658396"/>
              <a:gd name="connsiteX3" fmla="*/ 2668361 w 3254845"/>
              <a:gd name="connsiteY3" fmla="*/ 602949 h 2658396"/>
              <a:gd name="connsiteX4" fmla="*/ 1927274 w 3254845"/>
              <a:gd name="connsiteY4" fmla="*/ 0 h 2658396"/>
              <a:gd name="connsiteX5" fmla="*/ 1182741 w 3254845"/>
              <a:gd name="connsiteY5" fmla="*/ 682623 h 2658396"/>
              <a:gd name="connsiteX6" fmla="*/ 0 w 3254845"/>
              <a:gd name="connsiteY6" fmla="*/ 930003 h 2658396"/>
              <a:gd name="connsiteX0" fmla="*/ 0 w 3254845"/>
              <a:gd name="connsiteY0" fmla="*/ 890263 h 2618656"/>
              <a:gd name="connsiteX1" fmla="*/ 2020415 w 3254845"/>
              <a:gd name="connsiteY1" fmla="*/ 2618656 h 2618656"/>
              <a:gd name="connsiteX2" fmla="*/ 3254845 w 3254845"/>
              <a:gd name="connsiteY2" fmla="*/ 1038718 h 2618656"/>
              <a:gd name="connsiteX3" fmla="*/ 2668361 w 3254845"/>
              <a:gd name="connsiteY3" fmla="*/ 563209 h 2618656"/>
              <a:gd name="connsiteX4" fmla="*/ 1887526 w 3254845"/>
              <a:gd name="connsiteY4" fmla="*/ 0 h 2618656"/>
              <a:gd name="connsiteX5" fmla="*/ 1182741 w 3254845"/>
              <a:gd name="connsiteY5" fmla="*/ 642883 h 2618656"/>
              <a:gd name="connsiteX6" fmla="*/ 0 w 3254845"/>
              <a:gd name="connsiteY6" fmla="*/ 890263 h 2618656"/>
              <a:gd name="connsiteX0" fmla="*/ 0 w 3274715"/>
              <a:gd name="connsiteY0" fmla="*/ 890263 h 2618656"/>
              <a:gd name="connsiteX1" fmla="*/ 2020415 w 3274715"/>
              <a:gd name="connsiteY1" fmla="*/ 2618656 h 2618656"/>
              <a:gd name="connsiteX2" fmla="*/ 3274715 w 3274715"/>
              <a:gd name="connsiteY2" fmla="*/ 998978 h 2618656"/>
              <a:gd name="connsiteX3" fmla="*/ 2668361 w 3274715"/>
              <a:gd name="connsiteY3" fmla="*/ 563209 h 2618656"/>
              <a:gd name="connsiteX4" fmla="*/ 1887526 w 3274715"/>
              <a:gd name="connsiteY4" fmla="*/ 0 h 2618656"/>
              <a:gd name="connsiteX5" fmla="*/ 1182741 w 3274715"/>
              <a:gd name="connsiteY5" fmla="*/ 642883 h 2618656"/>
              <a:gd name="connsiteX6" fmla="*/ 0 w 3274715"/>
              <a:gd name="connsiteY6" fmla="*/ 890263 h 2618656"/>
              <a:gd name="connsiteX0" fmla="*/ 0 w 3274715"/>
              <a:gd name="connsiteY0" fmla="*/ 890263 h 2578916"/>
              <a:gd name="connsiteX1" fmla="*/ 1901187 w 3274715"/>
              <a:gd name="connsiteY1" fmla="*/ 2578916 h 2578916"/>
              <a:gd name="connsiteX2" fmla="*/ 3274715 w 3274715"/>
              <a:gd name="connsiteY2" fmla="*/ 998978 h 2578916"/>
              <a:gd name="connsiteX3" fmla="*/ 2668361 w 3274715"/>
              <a:gd name="connsiteY3" fmla="*/ 563209 h 2578916"/>
              <a:gd name="connsiteX4" fmla="*/ 1887526 w 3274715"/>
              <a:gd name="connsiteY4" fmla="*/ 0 h 2578916"/>
              <a:gd name="connsiteX5" fmla="*/ 1182741 w 3274715"/>
              <a:gd name="connsiteY5" fmla="*/ 642883 h 2578916"/>
              <a:gd name="connsiteX6" fmla="*/ 0 w 3274715"/>
              <a:gd name="connsiteY6" fmla="*/ 890263 h 2578916"/>
              <a:gd name="connsiteX0" fmla="*/ 0 w 3274715"/>
              <a:gd name="connsiteY0" fmla="*/ 890263 h 2618656"/>
              <a:gd name="connsiteX1" fmla="*/ 1940935 w 3274715"/>
              <a:gd name="connsiteY1" fmla="*/ 2618656 h 2618656"/>
              <a:gd name="connsiteX2" fmla="*/ 3274715 w 3274715"/>
              <a:gd name="connsiteY2" fmla="*/ 998978 h 2618656"/>
              <a:gd name="connsiteX3" fmla="*/ 2668361 w 3274715"/>
              <a:gd name="connsiteY3" fmla="*/ 563209 h 2618656"/>
              <a:gd name="connsiteX4" fmla="*/ 1887526 w 3274715"/>
              <a:gd name="connsiteY4" fmla="*/ 0 h 2618656"/>
              <a:gd name="connsiteX5" fmla="*/ 1182741 w 3274715"/>
              <a:gd name="connsiteY5" fmla="*/ 642883 h 2618656"/>
              <a:gd name="connsiteX6" fmla="*/ 0 w 3274715"/>
              <a:gd name="connsiteY6" fmla="*/ 890263 h 2618656"/>
              <a:gd name="connsiteX0" fmla="*/ 0 w 3274715"/>
              <a:gd name="connsiteY0" fmla="*/ 890263 h 2618656"/>
              <a:gd name="connsiteX1" fmla="*/ 1940935 w 3274715"/>
              <a:gd name="connsiteY1" fmla="*/ 2618656 h 2618656"/>
              <a:gd name="connsiteX2" fmla="*/ 3274715 w 3274715"/>
              <a:gd name="connsiteY2" fmla="*/ 998978 h 2618656"/>
              <a:gd name="connsiteX3" fmla="*/ 2629107 w 3274715"/>
              <a:gd name="connsiteY3" fmla="*/ 589379 h 2618656"/>
              <a:gd name="connsiteX4" fmla="*/ 1887526 w 3274715"/>
              <a:gd name="connsiteY4" fmla="*/ 0 h 2618656"/>
              <a:gd name="connsiteX5" fmla="*/ 1182741 w 3274715"/>
              <a:gd name="connsiteY5" fmla="*/ 642883 h 2618656"/>
              <a:gd name="connsiteX6" fmla="*/ 0 w 3274715"/>
              <a:gd name="connsiteY6" fmla="*/ 890263 h 2618656"/>
              <a:gd name="connsiteX0" fmla="*/ 0 w 3274715"/>
              <a:gd name="connsiteY0" fmla="*/ 871216 h 2599609"/>
              <a:gd name="connsiteX1" fmla="*/ 1940935 w 3274715"/>
              <a:gd name="connsiteY1" fmla="*/ 2599609 h 2599609"/>
              <a:gd name="connsiteX2" fmla="*/ 3274715 w 3274715"/>
              <a:gd name="connsiteY2" fmla="*/ 979931 h 2599609"/>
              <a:gd name="connsiteX3" fmla="*/ 2629107 w 3274715"/>
              <a:gd name="connsiteY3" fmla="*/ 570332 h 2599609"/>
              <a:gd name="connsiteX4" fmla="*/ 1843083 w 3274715"/>
              <a:gd name="connsiteY4" fmla="*/ 0 h 2599609"/>
              <a:gd name="connsiteX5" fmla="*/ 1182741 w 3274715"/>
              <a:gd name="connsiteY5" fmla="*/ 623836 h 2599609"/>
              <a:gd name="connsiteX6" fmla="*/ 0 w 3274715"/>
              <a:gd name="connsiteY6" fmla="*/ 871216 h 2599609"/>
              <a:gd name="connsiteX0" fmla="*/ 0 w 3274715"/>
              <a:gd name="connsiteY0" fmla="*/ 871216 h 2599609"/>
              <a:gd name="connsiteX1" fmla="*/ 1940935 w 3274715"/>
              <a:gd name="connsiteY1" fmla="*/ 2599609 h 2599609"/>
              <a:gd name="connsiteX2" fmla="*/ 3274715 w 3274715"/>
              <a:gd name="connsiteY2" fmla="*/ 979931 h 2599609"/>
              <a:gd name="connsiteX3" fmla="*/ 2578316 w 3274715"/>
              <a:gd name="connsiteY3" fmla="*/ 627472 h 2599609"/>
              <a:gd name="connsiteX4" fmla="*/ 1843083 w 3274715"/>
              <a:gd name="connsiteY4" fmla="*/ 0 h 2599609"/>
              <a:gd name="connsiteX5" fmla="*/ 1182741 w 3274715"/>
              <a:gd name="connsiteY5" fmla="*/ 623836 h 2599609"/>
              <a:gd name="connsiteX6" fmla="*/ 0 w 3274715"/>
              <a:gd name="connsiteY6" fmla="*/ 871216 h 2599609"/>
              <a:gd name="connsiteX0" fmla="*/ 0 w 3211227"/>
              <a:gd name="connsiteY0" fmla="*/ 871216 h 2599609"/>
              <a:gd name="connsiteX1" fmla="*/ 1940935 w 3211227"/>
              <a:gd name="connsiteY1" fmla="*/ 2599609 h 2599609"/>
              <a:gd name="connsiteX2" fmla="*/ 3211227 w 3211227"/>
              <a:gd name="connsiteY2" fmla="*/ 1043420 h 2599609"/>
              <a:gd name="connsiteX3" fmla="*/ 2578316 w 3211227"/>
              <a:gd name="connsiteY3" fmla="*/ 627472 h 2599609"/>
              <a:gd name="connsiteX4" fmla="*/ 1843083 w 3211227"/>
              <a:gd name="connsiteY4" fmla="*/ 0 h 2599609"/>
              <a:gd name="connsiteX5" fmla="*/ 1182741 w 3211227"/>
              <a:gd name="connsiteY5" fmla="*/ 623836 h 2599609"/>
              <a:gd name="connsiteX6" fmla="*/ 0 w 3211227"/>
              <a:gd name="connsiteY6" fmla="*/ 871216 h 25996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211227" h="2599609">
                <a:moveTo>
                  <a:pt x="0" y="871216"/>
                </a:moveTo>
                <a:lnTo>
                  <a:pt x="1940935" y="2599609"/>
                </a:lnTo>
                <a:lnTo>
                  <a:pt x="3211227" y="1043420"/>
                </a:lnTo>
                <a:lnTo>
                  <a:pt x="2578316" y="627472"/>
                </a:lnTo>
                <a:lnTo>
                  <a:pt x="1843083" y="0"/>
                </a:lnTo>
                <a:lnTo>
                  <a:pt x="1182741" y="623836"/>
                </a:lnTo>
                <a:lnTo>
                  <a:pt x="0" y="871216"/>
                </a:lnTo>
                <a:close/>
              </a:path>
            </a:pathLst>
          </a:custGeom>
          <a:noFill/>
          <a:ln w="19050">
            <a:solidFill>
              <a:srgbClr val="C495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0" name="Полилиния 159"/>
          <p:cNvSpPr>
            <a:spLocks noChangeAspect="1"/>
          </p:cNvSpPr>
          <p:nvPr/>
        </p:nvSpPr>
        <p:spPr>
          <a:xfrm>
            <a:off x="6014705" y="3531068"/>
            <a:ext cx="941809" cy="818507"/>
          </a:xfrm>
          <a:custGeom>
            <a:avLst/>
            <a:gdLst>
              <a:gd name="connsiteX0" fmla="*/ 1993900 w 2984500"/>
              <a:gd name="connsiteY0" fmla="*/ 0 h 2311400"/>
              <a:gd name="connsiteX1" fmla="*/ 2984500 w 2984500"/>
              <a:gd name="connsiteY1" fmla="*/ 876300 h 2311400"/>
              <a:gd name="connsiteX2" fmla="*/ 1524000 w 2984500"/>
              <a:gd name="connsiteY2" fmla="*/ 2311400 h 2311400"/>
              <a:gd name="connsiteX3" fmla="*/ 0 w 2984500"/>
              <a:gd name="connsiteY3" fmla="*/ 1028700 h 2311400"/>
              <a:gd name="connsiteX4" fmla="*/ 1993900 w 2984500"/>
              <a:gd name="connsiteY4" fmla="*/ 0 h 2311400"/>
              <a:gd name="connsiteX0" fmla="*/ 1856866 w 2984500"/>
              <a:gd name="connsiteY0" fmla="*/ 0 h 2325105"/>
              <a:gd name="connsiteX1" fmla="*/ 2984500 w 2984500"/>
              <a:gd name="connsiteY1" fmla="*/ 890005 h 2325105"/>
              <a:gd name="connsiteX2" fmla="*/ 1524000 w 2984500"/>
              <a:gd name="connsiteY2" fmla="*/ 2325105 h 2325105"/>
              <a:gd name="connsiteX3" fmla="*/ 0 w 2984500"/>
              <a:gd name="connsiteY3" fmla="*/ 1042405 h 2325105"/>
              <a:gd name="connsiteX4" fmla="*/ 1856866 w 2984500"/>
              <a:gd name="connsiteY4" fmla="*/ 0 h 2325105"/>
              <a:gd name="connsiteX0" fmla="*/ 1911680 w 3039314"/>
              <a:gd name="connsiteY0" fmla="*/ 0 h 2325105"/>
              <a:gd name="connsiteX1" fmla="*/ 3039314 w 3039314"/>
              <a:gd name="connsiteY1" fmla="*/ 890005 h 2325105"/>
              <a:gd name="connsiteX2" fmla="*/ 1578814 w 3039314"/>
              <a:gd name="connsiteY2" fmla="*/ 2325105 h 2325105"/>
              <a:gd name="connsiteX3" fmla="*/ 0 w 3039314"/>
              <a:gd name="connsiteY3" fmla="*/ 1069812 h 2325105"/>
              <a:gd name="connsiteX4" fmla="*/ 1911680 w 3039314"/>
              <a:gd name="connsiteY4" fmla="*/ 0 h 2325105"/>
              <a:gd name="connsiteX0" fmla="*/ 1911680 w 3011907"/>
              <a:gd name="connsiteY0" fmla="*/ 0 h 2325105"/>
              <a:gd name="connsiteX1" fmla="*/ 3011907 w 3011907"/>
              <a:gd name="connsiteY1" fmla="*/ 876300 h 2325105"/>
              <a:gd name="connsiteX2" fmla="*/ 1578814 w 3011907"/>
              <a:gd name="connsiteY2" fmla="*/ 2325105 h 2325105"/>
              <a:gd name="connsiteX3" fmla="*/ 0 w 3011907"/>
              <a:gd name="connsiteY3" fmla="*/ 1069812 h 2325105"/>
              <a:gd name="connsiteX4" fmla="*/ 1911680 w 3011907"/>
              <a:gd name="connsiteY4" fmla="*/ 0 h 2325105"/>
              <a:gd name="connsiteX0" fmla="*/ 1911680 w 3011907"/>
              <a:gd name="connsiteY0" fmla="*/ 0 h 2393621"/>
              <a:gd name="connsiteX1" fmla="*/ 3011907 w 3011907"/>
              <a:gd name="connsiteY1" fmla="*/ 876300 h 2393621"/>
              <a:gd name="connsiteX2" fmla="*/ 1441779 w 3011907"/>
              <a:gd name="connsiteY2" fmla="*/ 2393621 h 2393621"/>
              <a:gd name="connsiteX3" fmla="*/ 0 w 3011907"/>
              <a:gd name="connsiteY3" fmla="*/ 1069812 h 2393621"/>
              <a:gd name="connsiteX4" fmla="*/ 1911680 w 3011907"/>
              <a:gd name="connsiteY4" fmla="*/ 0 h 2393621"/>
              <a:gd name="connsiteX0" fmla="*/ 1955131 w 3055358"/>
              <a:gd name="connsiteY0" fmla="*/ 0 h 2393621"/>
              <a:gd name="connsiteX1" fmla="*/ 3055358 w 3055358"/>
              <a:gd name="connsiteY1" fmla="*/ 876300 h 2393621"/>
              <a:gd name="connsiteX2" fmla="*/ 1485230 w 3055358"/>
              <a:gd name="connsiteY2" fmla="*/ 2393621 h 2393621"/>
              <a:gd name="connsiteX3" fmla="*/ 0 w 3055358"/>
              <a:gd name="connsiteY3" fmla="*/ 1156717 h 2393621"/>
              <a:gd name="connsiteX4" fmla="*/ 1955131 w 3055358"/>
              <a:gd name="connsiteY4" fmla="*/ 0 h 2393621"/>
              <a:gd name="connsiteX0" fmla="*/ 1955131 w 3055358"/>
              <a:gd name="connsiteY0" fmla="*/ 0 h 2480523"/>
              <a:gd name="connsiteX1" fmla="*/ 3055358 w 3055358"/>
              <a:gd name="connsiteY1" fmla="*/ 876300 h 2480523"/>
              <a:gd name="connsiteX2" fmla="*/ 1528680 w 3055358"/>
              <a:gd name="connsiteY2" fmla="*/ 2480523 h 2480523"/>
              <a:gd name="connsiteX3" fmla="*/ 0 w 3055358"/>
              <a:gd name="connsiteY3" fmla="*/ 1156717 h 2480523"/>
              <a:gd name="connsiteX4" fmla="*/ 1955131 w 3055358"/>
              <a:gd name="connsiteY4" fmla="*/ 0 h 2480523"/>
              <a:gd name="connsiteX0" fmla="*/ 1955131 w 3098803"/>
              <a:gd name="connsiteY0" fmla="*/ 0 h 2480523"/>
              <a:gd name="connsiteX1" fmla="*/ 3098803 w 3098803"/>
              <a:gd name="connsiteY1" fmla="*/ 948712 h 2480523"/>
              <a:gd name="connsiteX2" fmla="*/ 1528680 w 3098803"/>
              <a:gd name="connsiteY2" fmla="*/ 2480523 h 2480523"/>
              <a:gd name="connsiteX3" fmla="*/ 0 w 3098803"/>
              <a:gd name="connsiteY3" fmla="*/ 1156717 h 2480523"/>
              <a:gd name="connsiteX4" fmla="*/ 1955131 w 3098803"/>
              <a:gd name="connsiteY4" fmla="*/ 0 h 2480523"/>
              <a:gd name="connsiteX0" fmla="*/ 1955131 w 3098803"/>
              <a:gd name="connsiteY0" fmla="*/ 0 h 2523974"/>
              <a:gd name="connsiteX1" fmla="*/ 3098803 w 3098803"/>
              <a:gd name="connsiteY1" fmla="*/ 948712 h 2523974"/>
              <a:gd name="connsiteX2" fmla="*/ 1470747 w 3098803"/>
              <a:gd name="connsiteY2" fmla="*/ 2523974 h 2523974"/>
              <a:gd name="connsiteX3" fmla="*/ 0 w 3098803"/>
              <a:gd name="connsiteY3" fmla="*/ 1156717 h 2523974"/>
              <a:gd name="connsiteX4" fmla="*/ 1955131 w 3098803"/>
              <a:gd name="connsiteY4" fmla="*/ 0 h 2523974"/>
              <a:gd name="connsiteX0" fmla="*/ 1955131 w 3036062"/>
              <a:gd name="connsiteY0" fmla="*/ 0 h 2523974"/>
              <a:gd name="connsiteX1" fmla="*/ 3036062 w 3036062"/>
              <a:gd name="connsiteY1" fmla="*/ 948709 h 2523974"/>
              <a:gd name="connsiteX2" fmla="*/ 1470747 w 3036062"/>
              <a:gd name="connsiteY2" fmla="*/ 2523974 h 2523974"/>
              <a:gd name="connsiteX3" fmla="*/ 0 w 3036062"/>
              <a:gd name="connsiteY3" fmla="*/ 1156717 h 2523974"/>
              <a:gd name="connsiteX4" fmla="*/ 1955131 w 3036062"/>
              <a:gd name="connsiteY4" fmla="*/ 0 h 2523974"/>
              <a:gd name="connsiteX0" fmla="*/ 1851857 w 2932788"/>
              <a:gd name="connsiteY0" fmla="*/ 0 h 2523974"/>
              <a:gd name="connsiteX1" fmla="*/ 2932788 w 2932788"/>
              <a:gd name="connsiteY1" fmla="*/ 948709 h 2523974"/>
              <a:gd name="connsiteX2" fmla="*/ 1367473 w 2932788"/>
              <a:gd name="connsiteY2" fmla="*/ 2523974 h 2523974"/>
              <a:gd name="connsiteX3" fmla="*/ 0 w 2932788"/>
              <a:gd name="connsiteY3" fmla="*/ 1156716 h 2523974"/>
              <a:gd name="connsiteX4" fmla="*/ 1851857 w 2932788"/>
              <a:gd name="connsiteY4" fmla="*/ 0 h 2523974"/>
              <a:gd name="connsiteX0" fmla="*/ 1851857 w 2989391"/>
              <a:gd name="connsiteY0" fmla="*/ 0 h 2523974"/>
              <a:gd name="connsiteX1" fmla="*/ 2989391 w 2989391"/>
              <a:gd name="connsiteY1" fmla="*/ 906259 h 2523974"/>
              <a:gd name="connsiteX2" fmla="*/ 1367473 w 2989391"/>
              <a:gd name="connsiteY2" fmla="*/ 2523974 h 2523974"/>
              <a:gd name="connsiteX3" fmla="*/ 0 w 2989391"/>
              <a:gd name="connsiteY3" fmla="*/ 1156716 h 2523974"/>
              <a:gd name="connsiteX4" fmla="*/ 1851857 w 2989391"/>
              <a:gd name="connsiteY4" fmla="*/ 0 h 2523974"/>
              <a:gd name="connsiteX0" fmla="*/ 1901384 w 2989391"/>
              <a:gd name="connsiteY0" fmla="*/ 0 h 2559350"/>
              <a:gd name="connsiteX1" fmla="*/ 2989391 w 2989391"/>
              <a:gd name="connsiteY1" fmla="*/ 941635 h 2559350"/>
              <a:gd name="connsiteX2" fmla="*/ 1367473 w 2989391"/>
              <a:gd name="connsiteY2" fmla="*/ 2559350 h 2559350"/>
              <a:gd name="connsiteX3" fmla="*/ 0 w 2989391"/>
              <a:gd name="connsiteY3" fmla="*/ 1192092 h 2559350"/>
              <a:gd name="connsiteX4" fmla="*/ 1901384 w 2989391"/>
              <a:gd name="connsiteY4" fmla="*/ 0 h 2559350"/>
              <a:gd name="connsiteX0" fmla="*/ 1901384 w 2989391"/>
              <a:gd name="connsiteY0" fmla="*/ 0 h 2672555"/>
              <a:gd name="connsiteX1" fmla="*/ 2989391 w 2989391"/>
              <a:gd name="connsiteY1" fmla="*/ 941635 h 2672555"/>
              <a:gd name="connsiteX2" fmla="*/ 1480677 w 2989391"/>
              <a:gd name="connsiteY2" fmla="*/ 2672555 h 2672555"/>
              <a:gd name="connsiteX3" fmla="*/ 0 w 2989391"/>
              <a:gd name="connsiteY3" fmla="*/ 1192092 h 2672555"/>
              <a:gd name="connsiteX4" fmla="*/ 1901384 w 2989391"/>
              <a:gd name="connsiteY4" fmla="*/ 0 h 2672555"/>
              <a:gd name="connsiteX0" fmla="*/ 1901384 w 3031841"/>
              <a:gd name="connsiteY0" fmla="*/ 0 h 2672555"/>
              <a:gd name="connsiteX1" fmla="*/ 3031841 w 3031841"/>
              <a:gd name="connsiteY1" fmla="*/ 991163 h 2672555"/>
              <a:gd name="connsiteX2" fmla="*/ 1480677 w 3031841"/>
              <a:gd name="connsiteY2" fmla="*/ 2672555 h 2672555"/>
              <a:gd name="connsiteX3" fmla="*/ 0 w 3031841"/>
              <a:gd name="connsiteY3" fmla="*/ 1192092 h 2672555"/>
              <a:gd name="connsiteX4" fmla="*/ 1901384 w 3031841"/>
              <a:gd name="connsiteY4" fmla="*/ 0 h 2672555"/>
              <a:gd name="connsiteX0" fmla="*/ 1745729 w 2876186"/>
              <a:gd name="connsiteY0" fmla="*/ 0 h 2672555"/>
              <a:gd name="connsiteX1" fmla="*/ 2876186 w 2876186"/>
              <a:gd name="connsiteY1" fmla="*/ 991163 h 2672555"/>
              <a:gd name="connsiteX2" fmla="*/ 1325022 w 2876186"/>
              <a:gd name="connsiteY2" fmla="*/ 2672555 h 2672555"/>
              <a:gd name="connsiteX3" fmla="*/ 0 w 2876186"/>
              <a:gd name="connsiteY3" fmla="*/ 1149638 h 2672555"/>
              <a:gd name="connsiteX4" fmla="*/ 1745729 w 2876186"/>
              <a:gd name="connsiteY4" fmla="*/ 0 h 2672555"/>
              <a:gd name="connsiteX0" fmla="*/ 1745729 w 2876186"/>
              <a:gd name="connsiteY0" fmla="*/ 0 h 2531049"/>
              <a:gd name="connsiteX1" fmla="*/ 2876186 w 2876186"/>
              <a:gd name="connsiteY1" fmla="*/ 991163 h 2531049"/>
              <a:gd name="connsiteX2" fmla="*/ 1360398 w 2876186"/>
              <a:gd name="connsiteY2" fmla="*/ 2531049 h 2531049"/>
              <a:gd name="connsiteX3" fmla="*/ 0 w 2876186"/>
              <a:gd name="connsiteY3" fmla="*/ 1149638 h 2531049"/>
              <a:gd name="connsiteX4" fmla="*/ 1745729 w 2876186"/>
              <a:gd name="connsiteY4" fmla="*/ 0 h 2531049"/>
              <a:gd name="connsiteX0" fmla="*/ 1667903 w 2798360"/>
              <a:gd name="connsiteY0" fmla="*/ 0 h 2531049"/>
              <a:gd name="connsiteX1" fmla="*/ 2798360 w 2798360"/>
              <a:gd name="connsiteY1" fmla="*/ 991163 h 2531049"/>
              <a:gd name="connsiteX2" fmla="*/ 1282572 w 2798360"/>
              <a:gd name="connsiteY2" fmla="*/ 2531049 h 2531049"/>
              <a:gd name="connsiteX3" fmla="*/ 0 w 2798360"/>
              <a:gd name="connsiteY3" fmla="*/ 1064734 h 2531049"/>
              <a:gd name="connsiteX4" fmla="*/ 1667903 w 2798360"/>
              <a:gd name="connsiteY4" fmla="*/ 0 h 2531049"/>
              <a:gd name="connsiteX0" fmla="*/ 1667903 w 2798360"/>
              <a:gd name="connsiteY0" fmla="*/ 0 h 2431993"/>
              <a:gd name="connsiteX1" fmla="*/ 2798360 w 2798360"/>
              <a:gd name="connsiteY1" fmla="*/ 991163 h 2431993"/>
              <a:gd name="connsiteX2" fmla="*/ 1310873 w 2798360"/>
              <a:gd name="connsiteY2" fmla="*/ 2431993 h 2431993"/>
              <a:gd name="connsiteX3" fmla="*/ 0 w 2798360"/>
              <a:gd name="connsiteY3" fmla="*/ 1064734 h 2431993"/>
              <a:gd name="connsiteX4" fmla="*/ 1667903 w 2798360"/>
              <a:gd name="connsiteY4" fmla="*/ 0 h 24319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98360" h="2431993">
                <a:moveTo>
                  <a:pt x="1667903" y="0"/>
                </a:moveTo>
                <a:lnTo>
                  <a:pt x="2798360" y="991163"/>
                </a:lnTo>
                <a:lnTo>
                  <a:pt x="1310873" y="2431993"/>
                </a:lnTo>
                <a:lnTo>
                  <a:pt x="0" y="1064734"/>
                </a:lnTo>
                <a:lnTo>
                  <a:pt x="1667903" y="0"/>
                </a:lnTo>
                <a:close/>
              </a:path>
            </a:pathLst>
          </a:custGeom>
          <a:noFill/>
          <a:ln w="19050">
            <a:solidFill>
              <a:srgbClr val="C495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2" name="TextBox 161"/>
          <p:cNvSpPr txBox="1"/>
          <p:nvPr/>
        </p:nvSpPr>
        <p:spPr>
          <a:xfrm>
            <a:off x="6261831" y="3767588"/>
            <a:ext cx="472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solidFill>
                  <a:schemeClr val="accent6">
                    <a:lumMod val="75000"/>
                  </a:schemeClr>
                </a:solidFill>
              </a:rPr>
              <a:t>10E</a:t>
            </a:r>
            <a:endParaRPr lang="ru-RU" sz="1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14" name="TextBox 213"/>
          <p:cNvSpPr txBox="1"/>
          <p:nvPr/>
        </p:nvSpPr>
        <p:spPr>
          <a:xfrm>
            <a:off x="6492679" y="2960252"/>
            <a:ext cx="4724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>
                <a:solidFill>
                  <a:schemeClr val="accent6">
                    <a:lumMod val="75000"/>
                  </a:schemeClr>
                </a:solidFill>
              </a:rPr>
              <a:t>10</a:t>
            </a:r>
            <a:r>
              <a:rPr lang="en-US" sz="1200" b="1" dirty="0">
                <a:solidFill>
                  <a:schemeClr val="accent6">
                    <a:lumMod val="75000"/>
                  </a:schemeClr>
                </a:solidFill>
              </a:rPr>
              <a:t>B</a:t>
            </a:r>
            <a:endParaRPr lang="ru-RU" sz="1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15" name="Овал 214"/>
          <p:cNvSpPr/>
          <p:nvPr/>
        </p:nvSpPr>
        <p:spPr>
          <a:xfrm>
            <a:off x="6432734" y="3001074"/>
            <a:ext cx="108000" cy="108000"/>
          </a:xfrm>
          <a:prstGeom prst="ellipse">
            <a:avLst/>
          </a:prstGeom>
          <a:solidFill>
            <a:srgbClr val="FFFF0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6" name="Овал 215"/>
          <p:cNvSpPr/>
          <p:nvPr/>
        </p:nvSpPr>
        <p:spPr>
          <a:xfrm>
            <a:off x="6348723" y="2971147"/>
            <a:ext cx="108000" cy="108000"/>
          </a:xfrm>
          <a:prstGeom prst="ellipse">
            <a:avLst/>
          </a:prstGeom>
          <a:solidFill>
            <a:srgbClr val="FF000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7" name="Овал 216"/>
          <p:cNvSpPr/>
          <p:nvPr/>
        </p:nvSpPr>
        <p:spPr>
          <a:xfrm>
            <a:off x="6560017" y="2877296"/>
            <a:ext cx="108000" cy="108000"/>
          </a:xfrm>
          <a:prstGeom prst="ellipse">
            <a:avLst/>
          </a:prstGeom>
          <a:solidFill>
            <a:srgbClr val="FF000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3" name="Овал 222"/>
          <p:cNvSpPr/>
          <p:nvPr/>
        </p:nvSpPr>
        <p:spPr>
          <a:xfrm>
            <a:off x="7037627" y="3160229"/>
            <a:ext cx="108000" cy="108000"/>
          </a:xfrm>
          <a:prstGeom prst="ellipse">
            <a:avLst/>
          </a:prstGeom>
          <a:solidFill>
            <a:srgbClr val="FF000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7" name="Овал 256"/>
          <p:cNvSpPr/>
          <p:nvPr/>
        </p:nvSpPr>
        <p:spPr>
          <a:xfrm>
            <a:off x="6920657" y="3169706"/>
            <a:ext cx="108000" cy="108000"/>
          </a:xfrm>
          <a:prstGeom prst="ellipse">
            <a:avLst/>
          </a:prstGeom>
          <a:solidFill>
            <a:srgbClr val="00B05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3" name="Овал 262"/>
          <p:cNvSpPr/>
          <p:nvPr/>
        </p:nvSpPr>
        <p:spPr>
          <a:xfrm>
            <a:off x="6726977" y="3191542"/>
            <a:ext cx="108000" cy="108000"/>
          </a:xfrm>
          <a:prstGeom prst="ellipse">
            <a:avLst/>
          </a:prstGeom>
          <a:solidFill>
            <a:srgbClr val="FF000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4" name="Овал 263"/>
          <p:cNvSpPr/>
          <p:nvPr/>
        </p:nvSpPr>
        <p:spPr>
          <a:xfrm>
            <a:off x="6816633" y="3223706"/>
            <a:ext cx="108000" cy="108000"/>
          </a:xfrm>
          <a:prstGeom prst="ellipse">
            <a:avLst/>
          </a:prstGeom>
          <a:solidFill>
            <a:srgbClr val="FF000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5" name="Овал 264"/>
          <p:cNvSpPr/>
          <p:nvPr/>
        </p:nvSpPr>
        <p:spPr>
          <a:xfrm>
            <a:off x="6531072" y="3204469"/>
            <a:ext cx="108000" cy="108000"/>
          </a:xfrm>
          <a:prstGeom prst="ellipse">
            <a:avLst/>
          </a:prstGeom>
          <a:solidFill>
            <a:srgbClr val="FF000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6" name="Овал 265"/>
          <p:cNvSpPr/>
          <p:nvPr/>
        </p:nvSpPr>
        <p:spPr>
          <a:xfrm>
            <a:off x="6474882" y="3293479"/>
            <a:ext cx="108000" cy="108000"/>
          </a:xfrm>
          <a:prstGeom prst="ellipse">
            <a:avLst/>
          </a:prstGeom>
          <a:solidFill>
            <a:srgbClr val="FF000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7" name="Овал 266"/>
          <p:cNvSpPr/>
          <p:nvPr/>
        </p:nvSpPr>
        <p:spPr>
          <a:xfrm>
            <a:off x="6563233" y="3312469"/>
            <a:ext cx="108000" cy="108000"/>
          </a:xfrm>
          <a:prstGeom prst="ellipse">
            <a:avLst/>
          </a:prstGeom>
          <a:solidFill>
            <a:srgbClr val="FF000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4" name="Овал 273"/>
          <p:cNvSpPr/>
          <p:nvPr/>
        </p:nvSpPr>
        <p:spPr>
          <a:xfrm>
            <a:off x="6858165" y="3473220"/>
            <a:ext cx="108000" cy="108000"/>
          </a:xfrm>
          <a:prstGeom prst="ellipse">
            <a:avLst/>
          </a:prstGeom>
          <a:solidFill>
            <a:srgbClr val="00B05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5" name="Овал 274"/>
          <p:cNvSpPr/>
          <p:nvPr/>
        </p:nvSpPr>
        <p:spPr>
          <a:xfrm>
            <a:off x="6894843" y="3548385"/>
            <a:ext cx="108000" cy="108000"/>
          </a:xfrm>
          <a:prstGeom prst="ellipse">
            <a:avLst/>
          </a:prstGeom>
          <a:solidFill>
            <a:srgbClr val="FF000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6" name="Овал 275"/>
          <p:cNvSpPr/>
          <p:nvPr/>
        </p:nvSpPr>
        <p:spPr>
          <a:xfrm>
            <a:off x="7024525" y="3438483"/>
            <a:ext cx="108000" cy="108000"/>
          </a:xfrm>
          <a:prstGeom prst="ellipse">
            <a:avLst/>
          </a:prstGeom>
          <a:solidFill>
            <a:srgbClr val="00B05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0" name="Овал 289"/>
          <p:cNvSpPr/>
          <p:nvPr/>
        </p:nvSpPr>
        <p:spPr>
          <a:xfrm>
            <a:off x="6966608" y="3667703"/>
            <a:ext cx="108000" cy="108000"/>
          </a:xfrm>
          <a:prstGeom prst="ellipse">
            <a:avLst/>
          </a:prstGeom>
          <a:solidFill>
            <a:srgbClr val="FF000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2" name="Овал 291"/>
          <p:cNvSpPr/>
          <p:nvPr/>
        </p:nvSpPr>
        <p:spPr>
          <a:xfrm>
            <a:off x="7034966" y="3742339"/>
            <a:ext cx="108000" cy="108000"/>
          </a:xfrm>
          <a:prstGeom prst="ellipse">
            <a:avLst/>
          </a:prstGeom>
          <a:solidFill>
            <a:srgbClr val="FFFF0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3" name="Овал 292"/>
          <p:cNvSpPr/>
          <p:nvPr/>
        </p:nvSpPr>
        <p:spPr>
          <a:xfrm>
            <a:off x="6023038" y="3854294"/>
            <a:ext cx="108000" cy="108000"/>
          </a:xfrm>
          <a:prstGeom prst="ellipse">
            <a:avLst/>
          </a:prstGeom>
          <a:solidFill>
            <a:srgbClr val="00B05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4" name="Овал 293"/>
          <p:cNvSpPr/>
          <p:nvPr/>
        </p:nvSpPr>
        <p:spPr>
          <a:xfrm>
            <a:off x="6064588" y="3827322"/>
            <a:ext cx="108000" cy="108000"/>
          </a:xfrm>
          <a:prstGeom prst="ellipse">
            <a:avLst/>
          </a:prstGeom>
          <a:solidFill>
            <a:srgbClr val="FF000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5" name="Овал 294"/>
          <p:cNvSpPr/>
          <p:nvPr/>
        </p:nvSpPr>
        <p:spPr>
          <a:xfrm>
            <a:off x="6116155" y="3790509"/>
            <a:ext cx="108000" cy="108000"/>
          </a:xfrm>
          <a:prstGeom prst="ellipse">
            <a:avLst/>
          </a:prstGeom>
          <a:solidFill>
            <a:srgbClr val="FF000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6" name="Овал 295"/>
          <p:cNvSpPr/>
          <p:nvPr/>
        </p:nvSpPr>
        <p:spPr>
          <a:xfrm>
            <a:off x="6165856" y="3757161"/>
            <a:ext cx="108000" cy="108000"/>
          </a:xfrm>
          <a:prstGeom prst="ellipse">
            <a:avLst/>
          </a:prstGeom>
          <a:solidFill>
            <a:srgbClr val="00B05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7" name="Овал 296"/>
          <p:cNvSpPr/>
          <p:nvPr/>
        </p:nvSpPr>
        <p:spPr>
          <a:xfrm>
            <a:off x="6214821" y="3725830"/>
            <a:ext cx="108000" cy="108000"/>
          </a:xfrm>
          <a:prstGeom prst="ellipse">
            <a:avLst/>
          </a:prstGeom>
          <a:solidFill>
            <a:srgbClr val="FF000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8" name="Овал 297"/>
          <p:cNvSpPr/>
          <p:nvPr/>
        </p:nvSpPr>
        <p:spPr>
          <a:xfrm>
            <a:off x="6258310" y="3692794"/>
            <a:ext cx="108000" cy="108000"/>
          </a:xfrm>
          <a:prstGeom prst="ellipse">
            <a:avLst/>
          </a:prstGeom>
          <a:solidFill>
            <a:srgbClr val="00B05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9" name="Овал 298"/>
          <p:cNvSpPr/>
          <p:nvPr/>
        </p:nvSpPr>
        <p:spPr>
          <a:xfrm>
            <a:off x="6306608" y="3661463"/>
            <a:ext cx="108000" cy="108000"/>
          </a:xfrm>
          <a:prstGeom prst="ellipse">
            <a:avLst/>
          </a:prstGeom>
          <a:solidFill>
            <a:srgbClr val="FF000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0" name="Овал 299"/>
          <p:cNvSpPr/>
          <p:nvPr/>
        </p:nvSpPr>
        <p:spPr>
          <a:xfrm>
            <a:off x="6358734" y="3625388"/>
            <a:ext cx="108000" cy="108000"/>
          </a:xfrm>
          <a:prstGeom prst="ellipse">
            <a:avLst/>
          </a:prstGeom>
          <a:solidFill>
            <a:srgbClr val="FF000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1" name="Овал 300"/>
          <p:cNvSpPr/>
          <p:nvPr/>
        </p:nvSpPr>
        <p:spPr>
          <a:xfrm>
            <a:off x="6402723" y="3591325"/>
            <a:ext cx="108000" cy="108000"/>
          </a:xfrm>
          <a:prstGeom prst="ellipse">
            <a:avLst/>
          </a:prstGeom>
          <a:solidFill>
            <a:srgbClr val="00B05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2" name="Овал 301"/>
          <p:cNvSpPr/>
          <p:nvPr/>
        </p:nvSpPr>
        <p:spPr>
          <a:xfrm>
            <a:off x="6448299" y="3564600"/>
            <a:ext cx="108000" cy="108000"/>
          </a:xfrm>
          <a:prstGeom prst="ellipse">
            <a:avLst/>
          </a:prstGeom>
          <a:solidFill>
            <a:srgbClr val="FF000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3" name="Овал 302"/>
          <p:cNvSpPr/>
          <p:nvPr/>
        </p:nvSpPr>
        <p:spPr>
          <a:xfrm>
            <a:off x="6508855" y="3523963"/>
            <a:ext cx="108000" cy="108000"/>
          </a:xfrm>
          <a:prstGeom prst="ellipse">
            <a:avLst/>
          </a:prstGeom>
          <a:solidFill>
            <a:srgbClr val="00B05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4" name="Овал 303"/>
          <p:cNvSpPr/>
          <p:nvPr/>
        </p:nvSpPr>
        <p:spPr>
          <a:xfrm>
            <a:off x="6823191" y="3796339"/>
            <a:ext cx="108000" cy="10800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2700" cap="flat" cmpd="sng" algn="ctr">
            <a:solidFill>
              <a:schemeClr val="accent6">
                <a:lumMod val="50000"/>
              </a:scheme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400"/>
            <a:endParaRPr lang="ru-RU" sz="1800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05" name="Овал 304"/>
          <p:cNvSpPr/>
          <p:nvPr/>
        </p:nvSpPr>
        <p:spPr>
          <a:xfrm>
            <a:off x="6783198" y="3831797"/>
            <a:ext cx="108000" cy="10800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2700" cap="flat" cmpd="sng" algn="ctr">
            <a:solidFill>
              <a:schemeClr val="accent6">
                <a:lumMod val="50000"/>
              </a:scheme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400"/>
            <a:endParaRPr lang="ru-RU" sz="1800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06" name="Овал 305"/>
          <p:cNvSpPr/>
          <p:nvPr/>
        </p:nvSpPr>
        <p:spPr>
          <a:xfrm>
            <a:off x="6739846" y="3861993"/>
            <a:ext cx="108000" cy="10800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2700" cap="flat" cmpd="sng" algn="ctr">
            <a:solidFill>
              <a:schemeClr val="accent6">
                <a:lumMod val="50000"/>
              </a:scheme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400"/>
            <a:endParaRPr lang="ru-RU" sz="1800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07" name="Овал 306"/>
          <p:cNvSpPr/>
          <p:nvPr/>
        </p:nvSpPr>
        <p:spPr>
          <a:xfrm>
            <a:off x="6705981" y="3900414"/>
            <a:ext cx="108000" cy="10800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2700" cap="flat" cmpd="sng" algn="ctr">
            <a:solidFill>
              <a:schemeClr val="accent6">
                <a:lumMod val="50000"/>
              </a:scheme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400"/>
            <a:endParaRPr lang="ru-RU" sz="1800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08" name="Овал 307"/>
          <p:cNvSpPr/>
          <p:nvPr/>
        </p:nvSpPr>
        <p:spPr>
          <a:xfrm>
            <a:off x="6666621" y="3939637"/>
            <a:ext cx="108000" cy="10800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2700" cap="flat" cmpd="sng" algn="ctr">
            <a:solidFill>
              <a:schemeClr val="accent6">
                <a:lumMod val="50000"/>
              </a:scheme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400"/>
            <a:endParaRPr lang="ru-RU" sz="1800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09" name="Овал 308"/>
          <p:cNvSpPr/>
          <p:nvPr/>
        </p:nvSpPr>
        <p:spPr>
          <a:xfrm>
            <a:off x="6629727" y="3978975"/>
            <a:ext cx="108000" cy="10800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2700" cap="flat" cmpd="sng" algn="ctr">
            <a:solidFill>
              <a:schemeClr val="accent6">
                <a:lumMod val="50000"/>
              </a:scheme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400"/>
            <a:endParaRPr lang="ru-RU" sz="1800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10" name="Овал 309"/>
          <p:cNvSpPr/>
          <p:nvPr/>
        </p:nvSpPr>
        <p:spPr>
          <a:xfrm>
            <a:off x="6582584" y="4019020"/>
            <a:ext cx="108000" cy="10800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2700" cap="flat" cmpd="sng" algn="ctr">
            <a:solidFill>
              <a:schemeClr val="accent6">
                <a:lumMod val="50000"/>
              </a:scheme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400"/>
            <a:endParaRPr lang="ru-RU" sz="1800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11" name="Овал 310"/>
          <p:cNvSpPr/>
          <p:nvPr/>
        </p:nvSpPr>
        <p:spPr>
          <a:xfrm>
            <a:off x="6549792" y="4059002"/>
            <a:ext cx="108000" cy="10800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2700" cap="flat" cmpd="sng" algn="ctr">
            <a:solidFill>
              <a:schemeClr val="accent6">
                <a:lumMod val="50000"/>
              </a:scheme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400"/>
            <a:endParaRPr lang="ru-RU" sz="1800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12" name="Овал 311"/>
          <p:cNvSpPr/>
          <p:nvPr/>
        </p:nvSpPr>
        <p:spPr>
          <a:xfrm>
            <a:off x="6385752" y="4119381"/>
            <a:ext cx="108000" cy="108000"/>
          </a:xfrm>
          <a:prstGeom prst="ellipse">
            <a:avLst/>
          </a:prstGeom>
          <a:solidFill>
            <a:srgbClr val="FF000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3" name="Овал 312"/>
          <p:cNvSpPr/>
          <p:nvPr/>
        </p:nvSpPr>
        <p:spPr>
          <a:xfrm>
            <a:off x="6318216" y="4070215"/>
            <a:ext cx="108000" cy="108000"/>
          </a:xfrm>
          <a:prstGeom prst="ellipse">
            <a:avLst/>
          </a:prstGeom>
          <a:solidFill>
            <a:srgbClr val="00B05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4" name="Овал 313"/>
          <p:cNvSpPr/>
          <p:nvPr/>
        </p:nvSpPr>
        <p:spPr>
          <a:xfrm>
            <a:off x="6266195" y="4023046"/>
            <a:ext cx="108000" cy="108000"/>
          </a:xfrm>
          <a:prstGeom prst="ellipse">
            <a:avLst/>
          </a:prstGeom>
          <a:solidFill>
            <a:srgbClr val="FF000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5" name="Овал 314"/>
          <p:cNvSpPr/>
          <p:nvPr/>
        </p:nvSpPr>
        <p:spPr>
          <a:xfrm>
            <a:off x="6266988" y="3962038"/>
            <a:ext cx="108000" cy="108000"/>
          </a:xfrm>
          <a:prstGeom prst="ellipse">
            <a:avLst/>
          </a:prstGeom>
          <a:solidFill>
            <a:srgbClr val="FF000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3" name="TextBox 332"/>
          <p:cNvSpPr txBox="1"/>
          <p:nvPr/>
        </p:nvSpPr>
        <p:spPr>
          <a:xfrm>
            <a:off x="5795296" y="2203729"/>
            <a:ext cx="113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>
                <a:solidFill>
                  <a:schemeClr val="accent6">
                    <a:lumMod val="75000"/>
                  </a:schemeClr>
                </a:solidFill>
              </a:rPr>
              <a:t>Жилой район «</a:t>
            </a:r>
            <a:r>
              <a:rPr lang="en-US" sz="1200" b="1" dirty="0">
                <a:solidFill>
                  <a:schemeClr val="accent6">
                    <a:lumMod val="75000"/>
                  </a:schemeClr>
                </a:solidFill>
              </a:rPr>
              <a:t>ALIA</a:t>
            </a:r>
            <a:r>
              <a:rPr lang="ru-RU" sz="1200" b="1" dirty="0">
                <a:solidFill>
                  <a:schemeClr val="accent6">
                    <a:lumMod val="75000"/>
                  </a:schemeClr>
                </a:solidFill>
              </a:rPr>
              <a:t>»</a:t>
            </a:r>
          </a:p>
        </p:txBody>
      </p:sp>
      <p:sp>
        <p:nvSpPr>
          <p:cNvPr id="335" name="TextBox 334">
            <a:extLst>
              <a:ext uri="{FF2B5EF4-FFF2-40B4-BE49-F238E27FC236}">
                <a16:creationId xmlns="" xmlns:a16="http://schemas.microsoft.com/office/drawing/2014/main" id="{BF3C3F83-E1B4-45F8-BAB8-8BA685733F3C}"/>
              </a:ext>
            </a:extLst>
          </p:cNvPr>
          <p:cNvSpPr txBox="1"/>
          <p:nvPr/>
        </p:nvSpPr>
        <p:spPr>
          <a:xfrm>
            <a:off x="833314" y="6108139"/>
            <a:ext cx="777777" cy="2616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100" dirty="0"/>
              <a:t>Продукты</a:t>
            </a:r>
          </a:p>
        </p:txBody>
      </p:sp>
      <p:sp>
        <p:nvSpPr>
          <p:cNvPr id="336" name="TextBox 335">
            <a:extLst>
              <a:ext uri="{FF2B5EF4-FFF2-40B4-BE49-F238E27FC236}">
                <a16:creationId xmlns="" xmlns:a16="http://schemas.microsoft.com/office/drawing/2014/main" id="{7938C208-9B35-4362-8CDB-8E6288BD67E5}"/>
              </a:ext>
            </a:extLst>
          </p:cNvPr>
          <p:cNvSpPr txBox="1"/>
          <p:nvPr/>
        </p:nvSpPr>
        <p:spPr>
          <a:xfrm>
            <a:off x="833314" y="6366022"/>
            <a:ext cx="734496" cy="2616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100" dirty="0"/>
              <a:t>Общепит</a:t>
            </a:r>
          </a:p>
        </p:txBody>
      </p:sp>
      <p:sp>
        <p:nvSpPr>
          <p:cNvPr id="337" name="TextBox 336">
            <a:extLst>
              <a:ext uri="{FF2B5EF4-FFF2-40B4-BE49-F238E27FC236}">
                <a16:creationId xmlns="" xmlns:a16="http://schemas.microsoft.com/office/drawing/2014/main" id="{7A289F7E-0F4B-4F56-ADF8-4C009C182FD3}"/>
              </a:ext>
            </a:extLst>
          </p:cNvPr>
          <p:cNvSpPr txBox="1"/>
          <p:nvPr/>
        </p:nvSpPr>
        <p:spPr>
          <a:xfrm>
            <a:off x="4288609" y="6418946"/>
            <a:ext cx="1108180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1100" dirty="0"/>
              <a:t>Медицинские операторы</a:t>
            </a:r>
          </a:p>
        </p:txBody>
      </p:sp>
      <p:sp>
        <p:nvSpPr>
          <p:cNvPr id="338" name="TextBox 337">
            <a:extLst>
              <a:ext uri="{FF2B5EF4-FFF2-40B4-BE49-F238E27FC236}">
                <a16:creationId xmlns="" xmlns:a16="http://schemas.microsoft.com/office/drawing/2014/main" id="{AA90E520-2B5E-4D91-B958-B31CB8995AFF}"/>
              </a:ext>
            </a:extLst>
          </p:cNvPr>
          <p:cNvSpPr txBox="1"/>
          <p:nvPr/>
        </p:nvSpPr>
        <p:spPr>
          <a:xfrm>
            <a:off x="833314" y="6623905"/>
            <a:ext cx="1535998" cy="2616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100" dirty="0"/>
              <a:t>Сервисные операторы</a:t>
            </a:r>
          </a:p>
        </p:txBody>
      </p:sp>
      <p:sp>
        <p:nvSpPr>
          <p:cNvPr id="339" name="TextBox 338">
            <a:extLst>
              <a:ext uri="{FF2B5EF4-FFF2-40B4-BE49-F238E27FC236}">
                <a16:creationId xmlns="" xmlns:a16="http://schemas.microsoft.com/office/drawing/2014/main" id="{6B992658-3B61-42C9-A418-BA43A2494FE4}"/>
              </a:ext>
            </a:extLst>
          </p:cNvPr>
          <p:cNvSpPr txBox="1"/>
          <p:nvPr/>
        </p:nvSpPr>
        <p:spPr>
          <a:xfrm>
            <a:off x="4288608" y="6161063"/>
            <a:ext cx="793807" cy="2616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100" dirty="0"/>
              <a:t>Магазины</a:t>
            </a:r>
          </a:p>
        </p:txBody>
      </p:sp>
      <p:sp>
        <p:nvSpPr>
          <p:cNvPr id="340" name="Овал 339"/>
          <p:cNvSpPr/>
          <p:nvPr/>
        </p:nvSpPr>
        <p:spPr>
          <a:xfrm>
            <a:off x="681404" y="6170204"/>
            <a:ext cx="144000" cy="144000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1" name="Овал 340"/>
          <p:cNvSpPr/>
          <p:nvPr/>
        </p:nvSpPr>
        <p:spPr>
          <a:xfrm>
            <a:off x="681404" y="6427191"/>
            <a:ext cx="144000" cy="144000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0" name="Овал 399"/>
          <p:cNvSpPr/>
          <p:nvPr/>
        </p:nvSpPr>
        <p:spPr>
          <a:xfrm>
            <a:off x="681404" y="6684178"/>
            <a:ext cx="144000" cy="144000"/>
          </a:xfrm>
          <a:prstGeom prst="ellipse">
            <a:avLst/>
          </a:prstGeom>
          <a:solidFill>
            <a:srgbClr val="92D05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1" name="Овал 400"/>
          <p:cNvSpPr/>
          <p:nvPr/>
        </p:nvSpPr>
        <p:spPr>
          <a:xfrm>
            <a:off x="4136698" y="6220440"/>
            <a:ext cx="144000" cy="144000"/>
          </a:xfrm>
          <a:prstGeom prst="ellipse">
            <a:avLst/>
          </a:prstGeom>
          <a:solidFill>
            <a:srgbClr val="F73B99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2" name="Овал 401"/>
          <p:cNvSpPr/>
          <p:nvPr/>
        </p:nvSpPr>
        <p:spPr>
          <a:xfrm>
            <a:off x="4136698" y="6477427"/>
            <a:ext cx="144000" cy="144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5" name="TextBox 404">
            <a:extLst>
              <a:ext uri="{FF2B5EF4-FFF2-40B4-BE49-F238E27FC236}">
                <a16:creationId xmlns="" xmlns:a16="http://schemas.microsoft.com/office/drawing/2014/main" id="{7A289F7E-0F4B-4F56-ADF8-4C009C182FD3}"/>
              </a:ext>
            </a:extLst>
          </p:cNvPr>
          <p:cNvSpPr txBox="1"/>
          <p:nvPr/>
        </p:nvSpPr>
        <p:spPr>
          <a:xfrm>
            <a:off x="2636730" y="6137015"/>
            <a:ext cx="1348446" cy="2616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100" dirty="0"/>
              <a:t>Обучающие студии</a:t>
            </a:r>
          </a:p>
        </p:txBody>
      </p:sp>
      <p:sp>
        <p:nvSpPr>
          <p:cNvPr id="406" name="Овал 405"/>
          <p:cNvSpPr/>
          <p:nvPr/>
        </p:nvSpPr>
        <p:spPr>
          <a:xfrm>
            <a:off x="2484820" y="6203527"/>
            <a:ext cx="144000" cy="144000"/>
          </a:xfrm>
          <a:prstGeom prst="ellipse">
            <a:avLst/>
          </a:prstGeom>
          <a:solidFill>
            <a:schemeClr val="bg1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7" name="TextBox 406">
            <a:extLst>
              <a:ext uri="{FF2B5EF4-FFF2-40B4-BE49-F238E27FC236}">
                <a16:creationId xmlns="" xmlns:a16="http://schemas.microsoft.com/office/drawing/2014/main" id="{7A289F7E-0F4B-4F56-ADF8-4C009C182FD3}"/>
              </a:ext>
            </a:extLst>
          </p:cNvPr>
          <p:cNvSpPr txBox="1"/>
          <p:nvPr/>
        </p:nvSpPr>
        <p:spPr>
          <a:xfrm>
            <a:off x="2663415" y="6385671"/>
            <a:ext cx="1128835" cy="2616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sz="1100" dirty="0"/>
              <a:t>Beauty-</a:t>
            </a:r>
            <a:r>
              <a:rPr lang="ru-RU" sz="1100" dirty="0"/>
              <a:t>сервисы</a:t>
            </a:r>
          </a:p>
        </p:txBody>
      </p:sp>
      <p:sp>
        <p:nvSpPr>
          <p:cNvPr id="408" name="Овал 407"/>
          <p:cNvSpPr/>
          <p:nvPr/>
        </p:nvSpPr>
        <p:spPr>
          <a:xfrm>
            <a:off x="2484820" y="6446223"/>
            <a:ext cx="144000" cy="144000"/>
          </a:xfrm>
          <a:prstGeom prst="ellipse">
            <a:avLst/>
          </a:prstGeom>
          <a:solidFill>
            <a:srgbClr val="54FEEE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9" name="TextBox 408">
            <a:extLst>
              <a:ext uri="{FF2B5EF4-FFF2-40B4-BE49-F238E27FC236}">
                <a16:creationId xmlns="" xmlns:a16="http://schemas.microsoft.com/office/drawing/2014/main" id="{BF3C3F83-E1B4-45F8-BAB8-8BA685733F3C}"/>
              </a:ext>
            </a:extLst>
          </p:cNvPr>
          <p:cNvSpPr txBox="1"/>
          <p:nvPr/>
        </p:nvSpPr>
        <p:spPr>
          <a:xfrm>
            <a:off x="612565" y="5883561"/>
            <a:ext cx="3669594" cy="2616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100" b="1" u="sng" dirty="0"/>
              <a:t>Несетевые операторы</a:t>
            </a:r>
            <a:r>
              <a:rPr lang="en-US" sz="1100" b="1" u="sng" dirty="0"/>
              <a:t> </a:t>
            </a:r>
            <a:r>
              <a:rPr lang="ru-RU" sz="1100" b="1" u="sng" dirty="0" smtClean="0"/>
              <a:t>ЖК «Город на реке Тушино-2018</a:t>
            </a:r>
            <a:r>
              <a:rPr lang="ru-RU" sz="1100" b="1" u="sng" dirty="0"/>
              <a:t>»</a:t>
            </a:r>
            <a:r>
              <a:rPr lang="en-US" sz="1100" b="1" u="sng" dirty="0"/>
              <a:t>:</a:t>
            </a:r>
            <a:endParaRPr lang="ru-RU" sz="1100" b="1" u="sng" dirty="0"/>
          </a:p>
        </p:txBody>
      </p:sp>
      <p:sp>
        <p:nvSpPr>
          <p:cNvPr id="418" name="TextBox 417">
            <a:extLst>
              <a:ext uri="{FF2B5EF4-FFF2-40B4-BE49-F238E27FC236}">
                <a16:creationId xmlns="" xmlns:a16="http://schemas.microsoft.com/office/drawing/2014/main" id="{7A289F7E-0F4B-4F56-ADF8-4C009C182FD3}"/>
              </a:ext>
            </a:extLst>
          </p:cNvPr>
          <p:cNvSpPr txBox="1"/>
          <p:nvPr/>
        </p:nvSpPr>
        <p:spPr>
          <a:xfrm>
            <a:off x="2663415" y="6626107"/>
            <a:ext cx="841897" cy="2616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100" dirty="0" smtClean="0"/>
              <a:t>Автомойка</a:t>
            </a:r>
            <a:endParaRPr lang="ru-RU" sz="1100" dirty="0"/>
          </a:p>
        </p:txBody>
      </p:sp>
      <p:sp>
        <p:nvSpPr>
          <p:cNvPr id="419" name="Овал 418"/>
          <p:cNvSpPr/>
          <p:nvPr/>
        </p:nvSpPr>
        <p:spPr>
          <a:xfrm>
            <a:off x="2484820" y="6681896"/>
            <a:ext cx="144000" cy="144000"/>
          </a:xfrm>
          <a:prstGeom prst="ellipse">
            <a:avLst/>
          </a:prstGeom>
          <a:pattFill prst="dkUpDiag">
            <a:fgClr>
              <a:schemeClr val="tx1">
                <a:lumMod val="75000"/>
                <a:lumOff val="25000"/>
              </a:schemeClr>
            </a:fgClr>
            <a:bgClr>
              <a:schemeClr val="bg1"/>
            </a:bgClr>
          </a:patt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0" name="Прямоугольник 439"/>
          <p:cNvSpPr/>
          <p:nvPr/>
        </p:nvSpPr>
        <p:spPr>
          <a:xfrm>
            <a:off x="5795296" y="6261021"/>
            <a:ext cx="4541258" cy="62034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1" name="TextBox 440">
            <a:extLst>
              <a:ext uri="{FF2B5EF4-FFF2-40B4-BE49-F238E27FC236}">
                <a16:creationId xmlns="" xmlns:a16="http://schemas.microsoft.com/office/drawing/2014/main" id="{BC867828-242A-41DA-9BEF-E6010C571EA9}"/>
              </a:ext>
            </a:extLst>
          </p:cNvPr>
          <p:cNvSpPr txBox="1"/>
          <p:nvPr/>
        </p:nvSpPr>
        <p:spPr>
          <a:xfrm>
            <a:off x="6075755" y="6426210"/>
            <a:ext cx="131959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/>
              <a:t>Магазины и услуги</a:t>
            </a:r>
          </a:p>
        </p:txBody>
      </p:sp>
      <p:sp>
        <p:nvSpPr>
          <p:cNvPr id="442" name="TextBox 441">
            <a:extLst>
              <a:ext uri="{FF2B5EF4-FFF2-40B4-BE49-F238E27FC236}">
                <a16:creationId xmlns="" xmlns:a16="http://schemas.microsoft.com/office/drawing/2014/main" id="{FF71E1D2-2F10-4540-9A63-3B6A5CA15597}"/>
              </a:ext>
            </a:extLst>
          </p:cNvPr>
          <p:cNvSpPr txBox="1"/>
          <p:nvPr/>
        </p:nvSpPr>
        <p:spPr>
          <a:xfrm>
            <a:off x="6075755" y="6632754"/>
            <a:ext cx="220925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/>
              <a:t>Обучающие и спортивные студии</a:t>
            </a:r>
          </a:p>
        </p:txBody>
      </p:sp>
      <p:sp>
        <p:nvSpPr>
          <p:cNvPr id="443" name="TextBox 442">
            <a:extLst>
              <a:ext uri="{FF2B5EF4-FFF2-40B4-BE49-F238E27FC236}">
                <a16:creationId xmlns="" xmlns:a16="http://schemas.microsoft.com/office/drawing/2014/main" id="{EAEDECB6-2BF5-4A2F-8126-D04A5C63E4C1}"/>
              </a:ext>
            </a:extLst>
          </p:cNvPr>
          <p:cNvSpPr txBox="1"/>
          <p:nvPr/>
        </p:nvSpPr>
        <p:spPr>
          <a:xfrm>
            <a:off x="8511437" y="6406716"/>
            <a:ext cx="192071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/>
              <a:t>Продукты, кафе и рестораны</a:t>
            </a:r>
          </a:p>
        </p:txBody>
      </p:sp>
      <p:sp>
        <p:nvSpPr>
          <p:cNvPr id="444" name="TextBox 443">
            <a:extLst>
              <a:ext uri="{FF2B5EF4-FFF2-40B4-BE49-F238E27FC236}">
                <a16:creationId xmlns="" xmlns:a16="http://schemas.microsoft.com/office/drawing/2014/main" id="{AE208447-7D3F-49FD-995D-93C26B76381E}"/>
              </a:ext>
            </a:extLst>
          </p:cNvPr>
          <p:cNvSpPr txBox="1"/>
          <p:nvPr/>
        </p:nvSpPr>
        <p:spPr>
          <a:xfrm>
            <a:off x="8511437" y="6613259"/>
            <a:ext cx="126348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err="1" smtClean="0"/>
              <a:t>Коворкинг</a:t>
            </a:r>
            <a:r>
              <a:rPr lang="en-US" sz="1100" dirty="0" smtClean="0"/>
              <a:t>/</a:t>
            </a:r>
            <a:r>
              <a:rPr lang="ru-RU" sz="1100" dirty="0" smtClean="0"/>
              <a:t>офисы</a:t>
            </a:r>
            <a:endParaRPr lang="ru-RU" sz="1100" dirty="0"/>
          </a:p>
        </p:txBody>
      </p:sp>
      <p:sp>
        <p:nvSpPr>
          <p:cNvPr id="445" name="TextBox 444">
            <a:extLst>
              <a:ext uri="{FF2B5EF4-FFF2-40B4-BE49-F238E27FC236}">
                <a16:creationId xmlns="" xmlns:a16="http://schemas.microsoft.com/office/drawing/2014/main" id="{BF3C3F83-E1B4-45F8-BAB8-8BA685733F3C}"/>
              </a:ext>
            </a:extLst>
          </p:cNvPr>
          <p:cNvSpPr txBox="1"/>
          <p:nvPr/>
        </p:nvSpPr>
        <p:spPr>
          <a:xfrm>
            <a:off x="5854719" y="6217876"/>
            <a:ext cx="3414717" cy="2616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100" b="1" u="sng" dirty="0"/>
              <a:t>Планируемое размещение операторов в ЖК «</a:t>
            </a:r>
            <a:r>
              <a:rPr lang="en-US" sz="1100" b="1" u="sng" dirty="0"/>
              <a:t>ALIA</a:t>
            </a:r>
            <a:r>
              <a:rPr lang="ru-RU" sz="1100" b="1" u="sng" dirty="0"/>
              <a:t>»</a:t>
            </a:r>
            <a:r>
              <a:rPr lang="en-US" sz="1100" b="1" u="sng" dirty="0"/>
              <a:t>:</a:t>
            </a:r>
            <a:endParaRPr lang="ru-RU" sz="1100" b="1" u="sng" dirty="0"/>
          </a:p>
        </p:txBody>
      </p:sp>
      <p:sp>
        <p:nvSpPr>
          <p:cNvPr id="446" name="Овал 445"/>
          <p:cNvSpPr/>
          <p:nvPr/>
        </p:nvSpPr>
        <p:spPr>
          <a:xfrm>
            <a:off x="5953240" y="6497864"/>
            <a:ext cx="108000" cy="108000"/>
          </a:xfrm>
          <a:prstGeom prst="ellipse">
            <a:avLst/>
          </a:prstGeom>
          <a:solidFill>
            <a:srgbClr val="FF000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7" name="Овал 446"/>
          <p:cNvSpPr/>
          <p:nvPr/>
        </p:nvSpPr>
        <p:spPr>
          <a:xfrm>
            <a:off x="5953240" y="6704253"/>
            <a:ext cx="108000" cy="108000"/>
          </a:xfrm>
          <a:prstGeom prst="ellipse">
            <a:avLst/>
          </a:prstGeom>
          <a:solidFill>
            <a:srgbClr val="FFFF0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8" name="Овал 447"/>
          <p:cNvSpPr/>
          <p:nvPr/>
        </p:nvSpPr>
        <p:spPr>
          <a:xfrm>
            <a:off x="8388922" y="6490760"/>
            <a:ext cx="108000" cy="108000"/>
          </a:xfrm>
          <a:prstGeom prst="ellipse">
            <a:avLst/>
          </a:prstGeom>
          <a:solidFill>
            <a:srgbClr val="00B05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9" name="Овал 448"/>
          <p:cNvSpPr/>
          <p:nvPr/>
        </p:nvSpPr>
        <p:spPr>
          <a:xfrm>
            <a:off x="8388922" y="6697150"/>
            <a:ext cx="108000" cy="108000"/>
          </a:xfrm>
          <a:prstGeom prst="ellipse">
            <a:avLst/>
          </a:prstGeom>
          <a:solidFill>
            <a:schemeClr val="bg1">
              <a:lumMod val="65000"/>
            </a:schemeClr>
          </a:solidFill>
          <a:ln w="12700" cap="flat" cmpd="sng" algn="ctr">
            <a:solidFill>
              <a:schemeClr val="accent6">
                <a:lumMod val="50000"/>
              </a:scheme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400"/>
            <a:endParaRPr lang="ru-RU" sz="1800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450" name="Объект 7">
            <a:extLst>
              <a:ext uri="{FF2B5EF4-FFF2-40B4-BE49-F238E27FC236}">
                <a16:creationId xmlns="" xmlns:a16="http://schemas.microsoft.com/office/drawing/2014/main" id="{6D13F228-8D91-4DE2-AB2A-C797C90B3E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8073" y="752274"/>
            <a:ext cx="5315054" cy="4979163"/>
          </a:xfrm>
        </p:spPr>
        <p:txBody>
          <a:bodyPr>
            <a:noAutofit/>
          </a:bodyPr>
          <a:lstStyle/>
          <a:p>
            <a:pPr marL="180975" indent="-180975" algn="just">
              <a:spcBef>
                <a:spcPts val="200"/>
              </a:spcBef>
              <a:spcAft>
                <a:spcPts val="200"/>
              </a:spcAft>
            </a:pPr>
            <a:r>
              <a:rPr lang="ru-RU" sz="1100" dirty="0" smtClean="0"/>
              <a:t>Основной объем текущего предложения торгово-сервисной инфраструктуры формируют несетевые операторы. </a:t>
            </a:r>
            <a:r>
              <a:rPr lang="ru-RU" sz="1100" b="1" dirty="0" smtClean="0"/>
              <a:t>Крупные сетевые операторы преимущественно представлены в продуктовом сегменте</a:t>
            </a:r>
            <a:r>
              <a:rPr lang="ru-RU" sz="1100" dirty="0" smtClean="0"/>
              <a:t> (</a:t>
            </a:r>
            <a:r>
              <a:rPr lang="ru-RU" sz="1100" dirty="0" err="1" smtClean="0"/>
              <a:t>Дикси</a:t>
            </a:r>
            <a:r>
              <a:rPr lang="ru-RU" sz="1100" dirty="0" smtClean="0"/>
              <a:t>, </a:t>
            </a:r>
            <a:r>
              <a:rPr lang="ru-RU" sz="1100" dirty="0" err="1" smtClean="0"/>
              <a:t>ВкусВилл</a:t>
            </a:r>
            <a:r>
              <a:rPr lang="ru-RU" sz="1100" dirty="0" smtClean="0"/>
              <a:t>, Ароматный мир, </a:t>
            </a:r>
            <a:r>
              <a:rPr lang="ru-RU" sz="1100" dirty="0" err="1" smtClean="0"/>
              <a:t>Алкотека</a:t>
            </a:r>
            <a:r>
              <a:rPr lang="ru-RU" sz="1100" dirty="0" smtClean="0"/>
              <a:t>, Красное</a:t>
            </a:r>
            <a:r>
              <a:rPr lang="en-US" sz="1100" dirty="0" smtClean="0"/>
              <a:t>&amp;</a:t>
            </a:r>
            <a:r>
              <a:rPr lang="ru-RU" sz="1100" dirty="0" smtClean="0"/>
              <a:t>Белое, </a:t>
            </a:r>
            <a:r>
              <a:rPr lang="en-US" sz="1100" dirty="0" smtClean="0"/>
              <a:t>Dana Fish).</a:t>
            </a:r>
            <a:endParaRPr lang="ru-RU" sz="1100" dirty="0" smtClean="0"/>
          </a:p>
          <a:p>
            <a:pPr marL="180975" indent="-180975" algn="just">
              <a:spcBef>
                <a:spcPts val="200"/>
              </a:spcBef>
              <a:spcAft>
                <a:spcPts val="200"/>
              </a:spcAft>
            </a:pPr>
            <a:r>
              <a:rPr lang="ru-RU" sz="1100" b="1" dirty="0" smtClean="0"/>
              <a:t>Слабо развит сегмент общественного питания </a:t>
            </a:r>
            <a:r>
              <a:rPr lang="ru-RU" sz="1100" dirty="0" smtClean="0"/>
              <a:t>– 5 объектов, из которых к формату классических кафе/ресторанов с зоной посадки относятся только 3 объекта (все – несетевые), остальные 2 объекта – формат </a:t>
            </a:r>
            <a:r>
              <a:rPr lang="en-US" sz="1100" dirty="0" err="1" smtClean="0"/>
              <a:t>Grab&amp;Go</a:t>
            </a:r>
            <a:r>
              <a:rPr lang="en-US" sz="1100" dirty="0" smtClean="0"/>
              <a:t> (</a:t>
            </a:r>
            <a:r>
              <a:rPr lang="ru-RU" sz="1100" dirty="0" smtClean="0"/>
              <a:t>Суши </a:t>
            </a:r>
            <a:r>
              <a:rPr lang="en-US" sz="1100" dirty="0" smtClean="0"/>
              <a:t>Love, </a:t>
            </a:r>
            <a:r>
              <a:rPr lang="ru-RU" sz="1100" dirty="0" err="1" smtClean="0"/>
              <a:t>Шаурма</a:t>
            </a:r>
            <a:r>
              <a:rPr lang="ru-RU" sz="1100" dirty="0" smtClean="0"/>
              <a:t> </a:t>
            </a:r>
            <a:r>
              <a:rPr lang="en-US" sz="1100" dirty="0" err="1" smtClean="0"/>
              <a:t>Doner</a:t>
            </a:r>
            <a:r>
              <a:rPr lang="en-US" sz="1100" dirty="0" smtClean="0"/>
              <a:t>).</a:t>
            </a:r>
          </a:p>
          <a:p>
            <a:pPr marL="180975" indent="-180975" algn="just">
              <a:spcBef>
                <a:spcPts val="200"/>
              </a:spcBef>
              <a:spcAft>
                <a:spcPts val="200"/>
              </a:spcAft>
            </a:pPr>
            <a:r>
              <a:rPr lang="ru-RU" sz="1100" b="1" dirty="0" smtClean="0"/>
              <a:t>Сервисные оператор</a:t>
            </a:r>
            <a:r>
              <a:rPr lang="ru-RU" sz="1100" dirty="0" smtClean="0"/>
              <a:t>ы в большей степени представлены несетевыми ателье, небольшими сервисными центрами для мобильных телефонов, студиями дизайна, а также сетевыми пунктами выдачи и </a:t>
            </a:r>
            <a:r>
              <a:rPr lang="ru-RU" sz="1100" dirty="0" err="1" smtClean="0"/>
              <a:t>постаматами</a:t>
            </a:r>
            <a:r>
              <a:rPr lang="ru-RU" sz="1100" dirty="0" smtClean="0"/>
              <a:t> (</a:t>
            </a:r>
            <a:r>
              <a:rPr lang="en-US" sz="1100" dirty="0" err="1" smtClean="0"/>
              <a:t>Wildberries</a:t>
            </a:r>
            <a:r>
              <a:rPr lang="en-US" sz="1100" dirty="0" smtClean="0"/>
              <a:t>, </a:t>
            </a:r>
            <a:r>
              <a:rPr lang="en-US" sz="1100" dirty="0" err="1" smtClean="0"/>
              <a:t>Ozon</a:t>
            </a:r>
            <a:r>
              <a:rPr lang="en-US" sz="1100" dirty="0" smtClean="0"/>
              <a:t>, </a:t>
            </a:r>
            <a:r>
              <a:rPr lang="ru-RU" sz="1100" dirty="0" smtClean="0"/>
              <a:t>Яндекс </a:t>
            </a:r>
            <a:r>
              <a:rPr lang="ru-RU" sz="1100" dirty="0" err="1" smtClean="0"/>
              <a:t>Маркет</a:t>
            </a:r>
            <a:r>
              <a:rPr lang="ru-RU" sz="1100" dirty="0" smtClean="0"/>
              <a:t>, Халва).</a:t>
            </a:r>
          </a:p>
          <a:p>
            <a:pPr marL="180975" indent="-180975" algn="just">
              <a:spcBef>
                <a:spcPts val="200"/>
              </a:spcBef>
              <a:spcAft>
                <a:spcPts val="200"/>
              </a:spcAft>
            </a:pPr>
            <a:r>
              <a:rPr lang="en-US" sz="1100" b="1" dirty="0" smtClean="0"/>
              <a:t>Beauty-</a:t>
            </a:r>
            <a:r>
              <a:rPr lang="ru-RU" sz="1100" b="1" dirty="0" smtClean="0"/>
              <a:t>сервисы </a:t>
            </a:r>
            <a:r>
              <a:rPr lang="ru-RU" sz="1100" dirty="0" smtClean="0"/>
              <a:t>представлены небольшими сетевыми операторами (</a:t>
            </a:r>
            <a:r>
              <a:rPr lang="en-US" sz="1100" dirty="0" smtClean="0"/>
              <a:t>Wai Thai, </a:t>
            </a:r>
            <a:r>
              <a:rPr lang="en-US" sz="1100" dirty="0" err="1" smtClean="0"/>
              <a:t>OldBoy</a:t>
            </a:r>
            <a:r>
              <a:rPr lang="en-US" sz="1100" dirty="0" smtClean="0"/>
              <a:t> Barbershop, </a:t>
            </a:r>
            <a:r>
              <a:rPr lang="ru-RU" sz="1100" dirty="0" smtClean="0"/>
              <a:t>Пальчики) и 2 несетевыми салонами красоты.</a:t>
            </a:r>
          </a:p>
          <a:p>
            <a:pPr marL="180975" indent="-180975" algn="just">
              <a:spcBef>
                <a:spcPts val="200"/>
              </a:spcBef>
              <a:spcAft>
                <a:spcPts val="200"/>
              </a:spcAft>
            </a:pPr>
            <a:r>
              <a:rPr lang="ru-RU" sz="1100" dirty="0" smtClean="0"/>
              <a:t>Медицинские операторы представлены сетевыми аптеками (36,6, </a:t>
            </a:r>
            <a:r>
              <a:rPr lang="ru-RU" sz="1100" dirty="0" err="1" smtClean="0"/>
              <a:t>Горфарм</a:t>
            </a:r>
            <a:r>
              <a:rPr lang="ru-RU" sz="1100" dirty="0" smtClean="0"/>
              <a:t>) и диагностическими лабораториями (</a:t>
            </a:r>
            <a:r>
              <a:rPr lang="en-US" sz="1100" dirty="0" err="1" smtClean="0"/>
              <a:t>Invitro</a:t>
            </a:r>
            <a:r>
              <a:rPr lang="en-US" sz="1100" dirty="0" smtClean="0"/>
              <a:t>, Lab Quest). </a:t>
            </a:r>
            <a:r>
              <a:rPr lang="ru-RU" sz="1100" b="1" dirty="0" smtClean="0"/>
              <a:t>Полноформатные медицинские центры в локации не представлены.</a:t>
            </a:r>
          </a:p>
          <a:p>
            <a:pPr marL="180975" indent="-180975" algn="just">
              <a:spcBef>
                <a:spcPts val="200"/>
              </a:spcBef>
              <a:spcAft>
                <a:spcPts val="200"/>
              </a:spcAft>
            </a:pPr>
            <a:r>
              <a:rPr lang="ru-RU" sz="1100" b="1" dirty="0" smtClean="0"/>
              <a:t>Детская инфраструктура в локации также слабо развита</a:t>
            </a:r>
            <a:r>
              <a:rPr lang="ru-RU" sz="1100" dirty="0" smtClean="0"/>
              <a:t> – единственный оператор </a:t>
            </a:r>
            <a:r>
              <a:rPr lang="en-US" sz="1100" dirty="0" smtClean="0"/>
              <a:t>Smile Fish (</a:t>
            </a:r>
            <a:r>
              <a:rPr lang="ru-RU" sz="1100" dirty="0" smtClean="0"/>
              <a:t>сетевой детский сад).</a:t>
            </a:r>
          </a:p>
          <a:p>
            <a:pPr marL="180975" indent="-180975" algn="just">
              <a:spcBef>
                <a:spcPts val="200"/>
              </a:spcBef>
              <a:spcAft>
                <a:spcPts val="200"/>
              </a:spcAft>
            </a:pPr>
            <a:r>
              <a:rPr lang="ru-RU" sz="1100" b="1" dirty="0" smtClean="0"/>
              <a:t>В локации не представлены спортивные и досуговые операторы, отсутствуют фитнес-центры.</a:t>
            </a:r>
          </a:p>
          <a:p>
            <a:pPr marL="180975" indent="-180975" algn="just">
              <a:spcBef>
                <a:spcPts val="200"/>
              </a:spcBef>
              <a:spcAft>
                <a:spcPts val="200"/>
              </a:spcAft>
            </a:pPr>
            <a:r>
              <a:rPr lang="ru-RU" sz="1100" b="1" dirty="0" smtClean="0"/>
              <a:t>В настоящий момент в локации функционирует только 1 несетевая автомойка – </a:t>
            </a:r>
            <a:r>
              <a:rPr lang="en-US" sz="1100" b="1" dirty="0"/>
              <a:t>D</a:t>
            </a:r>
            <a:r>
              <a:rPr lang="en-US" sz="1100" b="1" dirty="0" smtClean="0"/>
              <a:t>etailing </a:t>
            </a:r>
            <a:r>
              <a:rPr lang="en-US" sz="1100" b="1" dirty="0" err="1" smtClean="0"/>
              <a:t>Moika</a:t>
            </a:r>
            <a:r>
              <a:rPr lang="en-US" sz="1100" b="1" dirty="0" smtClean="0"/>
              <a:t> </a:t>
            </a:r>
            <a:r>
              <a:rPr lang="ru-RU" sz="1100" dirty="0" smtClean="0"/>
              <a:t>(4 поста, в подземном паркинге  ЖК «Город на реке Тушино-2018» – помещение было продано 4 года назад и в настоящее время объект управляется несетевым оператором). </a:t>
            </a:r>
            <a:r>
              <a:rPr lang="ru-RU" sz="1100" b="1" dirty="0" smtClean="0"/>
              <a:t>В остальных строящихся и введенных в эксплуатацию ЖК и комплексах апартаментов локации (</a:t>
            </a:r>
            <a:r>
              <a:rPr lang="en-US" sz="1100" b="1" dirty="0" smtClean="0"/>
              <a:t>Holland Park, Primavera, </a:t>
            </a:r>
            <a:r>
              <a:rPr lang="ru-RU" sz="1100" b="1" dirty="0" smtClean="0"/>
              <a:t>Движение Тушино) автомойки не предусмотрены проектной декларацией и в настоящее время не планируются к реализации.</a:t>
            </a:r>
          </a:p>
          <a:p>
            <a:pPr marL="180975" indent="-180975" algn="just">
              <a:spcBef>
                <a:spcPts val="200"/>
              </a:spcBef>
              <a:spcAft>
                <a:spcPts val="200"/>
              </a:spcAft>
            </a:pPr>
            <a:endParaRPr lang="ru-RU" sz="1100" dirty="0" smtClean="0"/>
          </a:p>
          <a:p>
            <a:pPr marL="180975" indent="-180975" algn="just">
              <a:spcBef>
                <a:spcPts val="200"/>
              </a:spcBef>
              <a:spcAft>
                <a:spcPts val="200"/>
              </a:spcAft>
            </a:pPr>
            <a:endParaRPr lang="ru-RU" sz="1100" dirty="0" smtClean="0"/>
          </a:p>
          <a:p>
            <a:pPr marL="180975" indent="-180975" algn="just">
              <a:spcBef>
                <a:spcPts val="200"/>
              </a:spcBef>
              <a:spcAft>
                <a:spcPts val="200"/>
              </a:spcAft>
            </a:pPr>
            <a:endParaRPr lang="ru-RU" sz="1100" dirty="0"/>
          </a:p>
        </p:txBody>
      </p:sp>
      <p:sp>
        <p:nvSpPr>
          <p:cNvPr id="452" name="TextBox 451"/>
          <p:cNvSpPr txBox="1"/>
          <p:nvPr/>
        </p:nvSpPr>
        <p:spPr>
          <a:xfrm>
            <a:off x="7127901" y="3528886"/>
            <a:ext cx="4293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solidFill>
                  <a:schemeClr val="accent6">
                    <a:lumMod val="75000"/>
                  </a:schemeClr>
                </a:solidFill>
              </a:rPr>
              <a:t>10C</a:t>
            </a:r>
            <a:endParaRPr lang="ru-RU" sz="1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53" name="Полилиния 452"/>
          <p:cNvSpPr>
            <a:spLocks noChangeAspect="1"/>
          </p:cNvSpPr>
          <p:nvPr/>
        </p:nvSpPr>
        <p:spPr>
          <a:xfrm>
            <a:off x="7440124" y="1242774"/>
            <a:ext cx="2784094" cy="4919845"/>
          </a:xfrm>
          <a:custGeom>
            <a:avLst/>
            <a:gdLst>
              <a:gd name="connsiteX0" fmla="*/ 1821180 w 2720340"/>
              <a:gd name="connsiteY0" fmla="*/ 0 h 4724400"/>
              <a:gd name="connsiteX1" fmla="*/ 2621280 w 2720340"/>
              <a:gd name="connsiteY1" fmla="*/ 403860 h 4724400"/>
              <a:gd name="connsiteX2" fmla="*/ 1760220 w 2720340"/>
              <a:gd name="connsiteY2" fmla="*/ 2446020 h 4724400"/>
              <a:gd name="connsiteX3" fmla="*/ 2720340 w 2720340"/>
              <a:gd name="connsiteY3" fmla="*/ 2887980 h 4724400"/>
              <a:gd name="connsiteX4" fmla="*/ 1981200 w 2720340"/>
              <a:gd name="connsiteY4" fmla="*/ 4724400 h 4724400"/>
              <a:gd name="connsiteX5" fmla="*/ 0 w 2720340"/>
              <a:gd name="connsiteY5" fmla="*/ 3756660 h 4724400"/>
              <a:gd name="connsiteX6" fmla="*/ 1821180 w 2720340"/>
              <a:gd name="connsiteY6" fmla="*/ 0 h 4724400"/>
              <a:gd name="connsiteX0" fmla="*/ 1821180 w 2720340"/>
              <a:gd name="connsiteY0" fmla="*/ 0 h 4667958"/>
              <a:gd name="connsiteX1" fmla="*/ 2621280 w 2720340"/>
              <a:gd name="connsiteY1" fmla="*/ 403860 h 4667958"/>
              <a:gd name="connsiteX2" fmla="*/ 1760220 w 2720340"/>
              <a:gd name="connsiteY2" fmla="*/ 2446020 h 4667958"/>
              <a:gd name="connsiteX3" fmla="*/ 2720340 w 2720340"/>
              <a:gd name="connsiteY3" fmla="*/ 2887980 h 4667958"/>
              <a:gd name="connsiteX4" fmla="*/ 1960037 w 2720340"/>
              <a:gd name="connsiteY4" fmla="*/ 4667958 h 4667958"/>
              <a:gd name="connsiteX5" fmla="*/ 0 w 2720340"/>
              <a:gd name="connsiteY5" fmla="*/ 3756660 h 4667958"/>
              <a:gd name="connsiteX6" fmla="*/ 1821180 w 2720340"/>
              <a:gd name="connsiteY6" fmla="*/ 0 h 4667958"/>
              <a:gd name="connsiteX0" fmla="*/ 1821180 w 2706231"/>
              <a:gd name="connsiteY0" fmla="*/ 0 h 4667958"/>
              <a:gd name="connsiteX1" fmla="*/ 2621280 w 2706231"/>
              <a:gd name="connsiteY1" fmla="*/ 403860 h 4667958"/>
              <a:gd name="connsiteX2" fmla="*/ 1760220 w 2706231"/>
              <a:gd name="connsiteY2" fmla="*/ 2446020 h 4667958"/>
              <a:gd name="connsiteX3" fmla="*/ 2706231 w 2706231"/>
              <a:gd name="connsiteY3" fmla="*/ 2887979 h 4667958"/>
              <a:gd name="connsiteX4" fmla="*/ 1960037 w 2706231"/>
              <a:gd name="connsiteY4" fmla="*/ 4667958 h 4667958"/>
              <a:gd name="connsiteX5" fmla="*/ 0 w 2706231"/>
              <a:gd name="connsiteY5" fmla="*/ 3756660 h 4667958"/>
              <a:gd name="connsiteX6" fmla="*/ 1821180 w 2706231"/>
              <a:gd name="connsiteY6" fmla="*/ 0 h 4667958"/>
              <a:gd name="connsiteX0" fmla="*/ 1821180 w 2706231"/>
              <a:gd name="connsiteY0" fmla="*/ 0 h 4592958"/>
              <a:gd name="connsiteX1" fmla="*/ 2621280 w 2706231"/>
              <a:gd name="connsiteY1" fmla="*/ 403860 h 4592958"/>
              <a:gd name="connsiteX2" fmla="*/ 1760220 w 2706231"/>
              <a:gd name="connsiteY2" fmla="*/ 2446020 h 4592958"/>
              <a:gd name="connsiteX3" fmla="*/ 2706231 w 2706231"/>
              <a:gd name="connsiteY3" fmla="*/ 2887979 h 4592958"/>
              <a:gd name="connsiteX4" fmla="*/ 1966855 w 2706231"/>
              <a:gd name="connsiteY4" fmla="*/ 4592958 h 4592958"/>
              <a:gd name="connsiteX5" fmla="*/ 0 w 2706231"/>
              <a:gd name="connsiteY5" fmla="*/ 3756660 h 4592958"/>
              <a:gd name="connsiteX6" fmla="*/ 1821180 w 2706231"/>
              <a:gd name="connsiteY6" fmla="*/ 0 h 4592958"/>
              <a:gd name="connsiteX0" fmla="*/ 1790179 w 2675230"/>
              <a:gd name="connsiteY0" fmla="*/ 0 h 4592958"/>
              <a:gd name="connsiteX1" fmla="*/ 2590279 w 2675230"/>
              <a:gd name="connsiteY1" fmla="*/ 403860 h 4592958"/>
              <a:gd name="connsiteX2" fmla="*/ 1729219 w 2675230"/>
              <a:gd name="connsiteY2" fmla="*/ 2446020 h 4592958"/>
              <a:gd name="connsiteX3" fmla="*/ 2675230 w 2675230"/>
              <a:gd name="connsiteY3" fmla="*/ 2887979 h 4592958"/>
              <a:gd name="connsiteX4" fmla="*/ 1935854 w 2675230"/>
              <a:gd name="connsiteY4" fmla="*/ 4592958 h 4592958"/>
              <a:gd name="connsiteX5" fmla="*/ 0 w 2675230"/>
              <a:gd name="connsiteY5" fmla="*/ 3698102 h 4592958"/>
              <a:gd name="connsiteX6" fmla="*/ 1790179 w 2675230"/>
              <a:gd name="connsiteY6" fmla="*/ 0 h 4592958"/>
              <a:gd name="connsiteX0" fmla="*/ 1790179 w 2675230"/>
              <a:gd name="connsiteY0" fmla="*/ 0 h 4561956"/>
              <a:gd name="connsiteX1" fmla="*/ 2590279 w 2675230"/>
              <a:gd name="connsiteY1" fmla="*/ 403860 h 4561956"/>
              <a:gd name="connsiteX2" fmla="*/ 1729219 w 2675230"/>
              <a:gd name="connsiteY2" fmla="*/ 2446020 h 4561956"/>
              <a:gd name="connsiteX3" fmla="*/ 2675230 w 2675230"/>
              <a:gd name="connsiteY3" fmla="*/ 2887979 h 4561956"/>
              <a:gd name="connsiteX4" fmla="*/ 1946189 w 2675230"/>
              <a:gd name="connsiteY4" fmla="*/ 4561956 h 4561956"/>
              <a:gd name="connsiteX5" fmla="*/ 0 w 2675230"/>
              <a:gd name="connsiteY5" fmla="*/ 3698102 h 4561956"/>
              <a:gd name="connsiteX6" fmla="*/ 1790179 w 2675230"/>
              <a:gd name="connsiteY6" fmla="*/ 0 h 4561956"/>
              <a:gd name="connsiteX0" fmla="*/ 1790179 w 2675230"/>
              <a:gd name="connsiteY0" fmla="*/ 0 h 4572289"/>
              <a:gd name="connsiteX1" fmla="*/ 2590279 w 2675230"/>
              <a:gd name="connsiteY1" fmla="*/ 403860 h 4572289"/>
              <a:gd name="connsiteX2" fmla="*/ 1729219 w 2675230"/>
              <a:gd name="connsiteY2" fmla="*/ 2446020 h 4572289"/>
              <a:gd name="connsiteX3" fmla="*/ 2675230 w 2675230"/>
              <a:gd name="connsiteY3" fmla="*/ 2887979 h 4572289"/>
              <a:gd name="connsiteX4" fmla="*/ 1939300 w 2675230"/>
              <a:gd name="connsiteY4" fmla="*/ 4572289 h 4572289"/>
              <a:gd name="connsiteX5" fmla="*/ 0 w 2675230"/>
              <a:gd name="connsiteY5" fmla="*/ 3698102 h 4572289"/>
              <a:gd name="connsiteX6" fmla="*/ 1790179 w 2675230"/>
              <a:gd name="connsiteY6" fmla="*/ 0 h 4572289"/>
              <a:gd name="connsiteX0" fmla="*/ 1790179 w 2654563"/>
              <a:gd name="connsiteY0" fmla="*/ 0 h 4572289"/>
              <a:gd name="connsiteX1" fmla="*/ 2590279 w 2654563"/>
              <a:gd name="connsiteY1" fmla="*/ 403860 h 4572289"/>
              <a:gd name="connsiteX2" fmla="*/ 1729219 w 2654563"/>
              <a:gd name="connsiteY2" fmla="*/ 2446020 h 4572289"/>
              <a:gd name="connsiteX3" fmla="*/ 2654563 w 2654563"/>
              <a:gd name="connsiteY3" fmla="*/ 2884534 h 4572289"/>
              <a:gd name="connsiteX4" fmla="*/ 1939300 w 2654563"/>
              <a:gd name="connsiteY4" fmla="*/ 4572289 h 4572289"/>
              <a:gd name="connsiteX5" fmla="*/ 0 w 2654563"/>
              <a:gd name="connsiteY5" fmla="*/ 3698102 h 4572289"/>
              <a:gd name="connsiteX6" fmla="*/ 1790179 w 2654563"/>
              <a:gd name="connsiteY6" fmla="*/ 0 h 45722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54563" h="4572289">
                <a:moveTo>
                  <a:pt x="1790179" y="0"/>
                </a:moveTo>
                <a:lnTo>
                  <a:pt x="2590279" y="403860"/>
                </a:lnTo>
                <a:lnTo>
                  <a:pt x="1729219" y="2446020"/>
                </a:lnTo>
                <a:lnTo>
                  <a:pt x="2654563" y="2884534"/>
                </a:lnTo>
                <a:lnTo>
                  <a:pt x="1939300" y="4572289"/>
                </a:lnTo>
                <a:lnTo>
                  <a:pt x="0" y="3698102"/>
                </a:lnTo>
                <a:lnTo>
                  <a:pt x="1790179" y="0"/>
                </a:lnTo>
                <a:close/>
              </a:path>
            </a:pathLst>
          </a:custGeom>
          <a:solidFill>
            <a:srgbClr val="135A61">
              <a:alpha val="27000"/>
            </a:srgbClr>
          </a:solidFill>
          <a:ln w="19050"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54" name="Овал 453"/>
          <p:cNvSpPr/>
          <p:nvPr/>
        </p:nvSpPr>
        <p:spPr>
          <a:xfrm>
            <a:off x="8650917" y="5559080"/>
            <a:ext cx="144000" cy="144000"/>
          </a:xfrm>
          <a:prstGeom prst="ellipse">
            <a:avLst/>
          </a:prstGeom>
          <a:solidFill>
            <a:srgbClr val="F73B99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55" name="Рисунок 454"/>
          <p:cNvPicPr>
            <a:picLocks noChangeAspect="1"/>
          </p:cNvPicPr>
          <p:nvPr/>
        </p:nvPicPr>
        <p:blipFill rotWithShape="1">
          <a:blip r:embed="rId4"/>
          <a:srcRect l="10003" t="10470" r="6388" b="12731"/>
          <a:stretch/>
        </p:blipFill>
        <p:spPr>
          <a:xfrm>
            <a:off x="9566835" y="4902894"/>
            <a:ext cx="299694" cy="293226"/>
          </a:xfrm>
          <a:prstGeom prst="ellipse">
            <a:avLst/>
          </a:prstGeom>
        </p:spPr>
      </p:pic>
      <p:sp>
        <p:nvSpPr>
          <p:cNvPr id="456" name="Овал 455"/>
          <p:cNvSpPr/>
          <p:nvPr/>
        </p:nvSpPr>
        <p:spPr>
          <a:xfrm>
            <a:off x="9827053" y="4557609"/>
            <a:ext cx="144000" cy="144000"/>
          </a:xfrm>
          <a:prstGeom prst="ellipse">
            <a:avLst/>
          </a:prstGeom>
          <a:solidFill>
            <a:srgbClr val="F73B99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57" name="Рисунок 456"/>
          <p:cNvPicPr>
            <a:picLocks noChangeAspect="1"/>
          </p:cNvPicPr>
          <p:nvPr/>
        </p:nvPicPr>
        <p:blipFill rotWithShape="1">
          <a:blip r:embed="rId5"/>
          <a:srcRect t="7555" b="12157"/>
          <a:stretch/>
        </p:blipFill>
        <p:spPr>
          <a:xfrm>
            <a:off x="8916683" y="4627975"/>
            <a:ext cx="370303" cy="195263"/>
          </a:xfrm>
          <a:prstGeom prst="rect">
            <a:avLst/>
          </a:prstGeom>
        </p:spPr>
      </p:pic>
      <p:pic>
        <p:nvPicPr>
          <p:cNvPr id="458" name="Рисунок 457"/>
          <p:cNvPicPr>
            <a:picLocks noChangeAspect="1"/>
          </p:cNvPicPr>
          <p:nvPr/>
        </p:nvPicPr>
        <p:blipFill rotWithShape="1">
          <a:blip r:embed="rId6"/>
          <a:srcRect l="1" t="15801" r="3671" b="13738"/>
          <a:stretch/>
        </p:blipFill>
        <p:spPr>
          <a:xfrm>
            <a:off x="9025571" y="4218874"/>
            <a:ext cx="383566" cy="204540"/>
          </a:xfrm>
          <a:prstGeom prst="rect">
            <a:avLst/>
          </a:prstGeom>
        </p:spPr>
      </p:pic>
      <p:sp>
        <p:nvSpPr>
          <p:cNvPr id="459" name="TextBox 458"/>
          <p:cNvSpPr txBox="1"/>
          <p:nvPr/>
        </p:nvSpPr>
        <p:spPr>
          <a:xfrm>
            <a:off x="7512564" y="4696889"/>
            <a:ext cx="1552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>
                <a:solidFill>
                  <a:srgbClr val="135A61"/>
                </a:solidFill>
              </a:rPr>
              <a:t>ЖК «Город на реке Тушино-2018»</a:t>
            </a:r>
          </a:p>
        </p:txBody>
      </p:sp>
      <p:sp>
        <p:nvSpPr>
          <p:cNvPr id="460" name="Овал 459"/>
          <p:cNvSpPr/>
          <p:nvPr/>
        </p:nvSpPr>
        <p:spPr>
          <a:xfrm>
            <a:off x="9873270" y="1789524"/>
            <a:ext cx="144000" cy="144000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1" name="Овал 460"/>
          <p:cNvSpPr/>
          <p:nvPr/>
        </p:nvSpPr>
        <p:spPr>
          <a:xfrm>
            <a:off x="9845452" y="1837171"/>
            <a:ext cx="144000" cy="144000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2" name="Овал 461"/>
          <p:cNvSpPr/>
          <p:nvPr/>
        </p:nvSpPr>
        <p:spPr>
          <a:xfrm>
            <a:off x="9820472" y="1873541"/>
            <a:ext cx="144000" cy="144000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5" name="Овал 464"/>
          <p:cNvSpPr/>
          <p:nvPr/>
        </p:nvSpPr>
        <p:spPr>
          <a:xfrm>
            <a:off x="9796758" y="1923408"/>
            <a:ext cx="144000" cy="144000"/>
          </a:xfrm>
          <a:prstGeom prst="ellipse">
            <a:avLst/>
          </a:prstGeom>
          <a:solidFill>
            <a:srgbClr val="92D05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6" name="Овал 465"/>
          <p:cNvSpPr/>
          <p:nvPr/>
        </p:nvSpPr>
        <p:spPr>
          <a:xfrm>
            <a:off x="9764111" y="1979572"/>
            <a:ext cx="144000" cy="144000"/>
          </a:xfrm>
          <a:prstGeom prst="ellipse">
            <a:avLst/>
          </a:prstGeom>
          <a:solidFill>
            <a:srgbClr val="F73B99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7" name="Овал 466"/>
          <p:cNvSpPr/>
          <p:nvPr/>
        </p:nvSpPr>
        <p:spPr>
          <a:xfrm>
            <a:off x="9732988" y="2041941"/>
            <a:ext cx="144000" cy="144000"/>
          </a:xfrm>
          <a:prstGeom prst="ellipse">
            <a:avLst/>
          </a:prstGeom>
          <a:solidFill>
            <a:srgbClr val="F73B99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8" name="Овал 467"/>
          <p:cNvSpPr/>
          <p:nvPr/>
        </p:nvSpPr>
        <p:spPr>
          <a:xfrm>
            <a:off x="9702340" y="2101898"/>
            <a:ext cx="144000" cy="144000"/>
          </a:xfrm>
          <a:prstGeom prst="ellipse">
            <a:avLst/>
          </a:prstGeom>
          <a:solidFill>
            <a:srgbClr val="F73B99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9" name="Овал 468"/>
          <p:cNvSpPr/>
          <p:nvPr/>
        </p:nvSpPr>
        <p:spPr>
          <a:xfrm>
            <a:off x="9682169" y="2155263"/>
            <a:ext cx="144000" cy="144000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0" name="Овал 469"/>
          <p:cNvSpPr/>
          <p:nvPr/>
        </p:nvSpPr>
        <p:spPr>
          <a:xfrm>
            <a:off x="9655837" y="2210837"/>
            <a:ext cx="144000" cy="144000"/>
          </a:xfrm>
          <a:prstGeom prst="ellipse">
            <a:avLst/>
          </a:prstGeom>
          <a:solidFill>
            <a:srgbClr val="92D05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1" name="Овал 470"/>
          <p:cNvSpPr/>
          <p:nvPr/>
        </p:nvSpPr>
        <p:spPr>
          <a:xfrm>
            <a:off x="9634955" y="2265758"/>
            <a:ext cx="144000" cy="144000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2" name="Овал 471"/>
          <p:cNvSpPr/>
          <p:nvPr/>
        </p:nvSpPr>
        <p:spPr>
          <a:xfrm>
            <a:off x="9506029" y="2297262"/>
            <a:ext cx="144000" cy="144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73" name="Рисунок 472"/>
          <p:cNvPicPr>
            <a:picLocks noChangeAspect="1"/>
          </p:cNvPicPr>
          <p:nvPr/>
        </p:nvPicPr>
        <p:blipFill rotWithShape="1">
          <a:blip r:embed="rId7"/>
          <a:srcRect l="9442" t="5890" r="7778" b="10044"/>
          <a:stretch/>
        </p:blipFill>
        <p:spPr>
          <a:xfrm>
            <a:off x="9340468" y="1662907"/>
            <a:ext cx="212725" cy="207998"/>
          </a:xfrm>
          <a:prstGeom prst="ellipse">
            <a:avLst/>
          </a:prstGeom>
        </p:spPr>
      </p:pic>
      <p:pic>
        <p:nvPicPr>
          <p:cNvPr id="475" name="Рисунок 474"/>
          <p:cNvPicPr>
            <a:picLocks noChangeAspect="1"/>
          </p:cNvPicPr>
          <p:nvPr/>
        </p:nvPicPr>
        <p:blipFill rotWithShape="1">
          <a:blip r:embed="rId8"/>
          <a:srcRect l="19094" t="6282" r="15595" b="20017"/>
          <a:stretch/>
        </p:blipFill>
        <p:spPr>
          <a:xfrm>
            <a:off x="9114383" y="2758842"/>
            <a:ext cx="212834" cy="212834"/>
          </a:xfrm>
          <a:prstGeom prst="rect">
            <a:avLst/>
          </a:prstGeom>
        </p:spPr>
      </p:pic>
      <p:sp>
        <p:nvSpPr>
          <p:cNvPr id="476" name="Овал 475"/>
          <p:cNvSpPr/>
          <p:nvPr/>
        </p:nvSpPr>
        <p:spPr>
          <a:xfrm>
            <a:off x="8620295" y="2930523"/>
            <a:ext cx="144000" cy="144000"/>
          </a:xfrm>
          <a:prstGeom prst="ellipse">
            <a:avLst/>
          </a:prstGeom>
          <a:solidFill>
            <a:schemeClr val="bg1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7" name="Овал 476"/>
          <p:cNvSpPr/>
          <p:nvPr/>
        </p:nvSpPr>
        <p:spPr>
          <a:xfrm>
            <a:off x="8479512" y="3202813"/>
            <a:ext cx="144000" cy="144000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8" name="Овал 477"/>
          <p:cNvSpPr/>
          <p:nvPr/>
        </p:nvSpPr>
        <p:spPr>
          <a:xfrm>
            <a:off x="8407512" y="3341561"/>
            <a:ext cx="144000" cy="144000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9" name="Овал 478"/>
          <p:cNvSpPr/>
          <p:nvPr/>
        </p:nvSpPr>
        <p:spPr>
          <a:xfrm>
            <a:off x="9427157" y="2935147"/>
            <a:ext cx="144000" cy="144000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80" name="Рисунок 47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134394" y="2376076"/>
            <a:ext cx="272342" cy="195761"/>
          </a:xfrm>
          <a:prstGeom prst="rect">
            <a:avLst/>
          </a:prstGeom>
        </p:spPr>
      </p:pic>
      <p:pic>
        <p:nvPicPr>
          <p:cNvPr id="481" name="Picture 4" descr="Логотип wildberries (валберис) ПНГ на Прозрачном Фоне • Скачать PNG Логотип  wildberries (валберис)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7248" y="2306697"/>
            <a:ext cx="269691" cy="206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2" name="Рисунок 481"/>
          <p:cNvPicPr>
            <a:picLocks noChangeAspect="1"/>
          </p:cNvPicPr>
          <p:nvPr/>
        </p:nvPicPr>
        <p:blipFill rotWithShape="1">
          <a:blip r:embed="rId11"/>
          <a:srcRect l="7715" t="22758" b="10574"/>
          <a:stretch/>
        </p:blipFill>
        <p:spPr>
          <a:xfrm>
            <a:off x="9436396" y="2482617"/>
            <a:ext cx="438881" cy="117048"/>
          </a:xfrm>
          <a:prstGeom prst="rect">
            <a:avLst/>
          </a:prstGeom>
        </p:spPr>
      </p:pic>
      <p:sp>
        <p:nvSpPr>
          <p:cNvPr id="483" name="Овал 482"/>
          <p:cNvSpPr/>
          <p:nvPr/>
        </p:nvSpPr>
        <p:spPr>
          <a:xfrm>
            <a:off x="9348730" y="3086436"/>
            <a:ext cx="144000" cy="144000"/>
          </a:xfrm>
          <a:prstGeom prst="ellipse">
            <a:avLst/>
          </a:prstGeom>
          <a:solidFill>
            <a:srgbClr val="F73B99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4" name="Овал 483"/>
          <p:cNvSpPr/>
          <p:nvPr/>
        </p:nvSpPr>
        <p:spPr>
          <a:xfrm>
            <a:off x="8671119" y="2765473"/>
            <a:ext cx="144000" cy="144000"/>
          </a:xfrm>
          <a:prstGeom prst="ellipse">
            <a:avLst/>
          </a:prstGeom>
          <a:solidFill>
            <a:srgbClr val="54FEEE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85" name="Рисунок 48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863392" y="3664079"/>
            <a:ext cx="767754" cy="171100"/>
          </a:xfrm>
          <a:prstGeom prst="rect">
            <a:avLst/>
          </a:prstGeom>
        </p:spPr>
      </p:pic>
      <p:sp>
        <p:nvSpPr>
          <p:cNvPr id="487" name="Овал 486"/>
          <p:cNvSpPr/>
          <p:nvPr/>
        </p:nvSpPr>
        <p:spPr>
          <a:xfrm>
            <a:off x="7158025" y="3406289"/>
            <a:ext cx="108000" cy="108000"/>
          </a:xfrm>
          <a:prstGeom prst="ellipse">
            <a:avLst/>
          </a:prstGeom>
          <a:solidFill>
            <a:srgbClr val="FF000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8" name="Овал 487"/>
          <p:cNvSpPr/>
          <p:nvPr/>
        </p:nvSpPr>
        <p:spPr>
          <a:xfrm>
            <a:off x="7471872" y="3325533"/>
            <a:ext cx="108000" cy="108000"/>
          </a:xfrm>
          <a:prstGeom prst="ellipse">
            <a:avLst/>
          </a:prstGeom>
          <a:solidFill>
            <a:srgbClr val="FF000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9" name="Овал 488"/>
          <p:cNvSpPr/>
          <p:nvPr/>
        </p:nvSpPr>
        <p:spPr>
          <a:xfrm>
            <a:off x="7383549" y="3408388"/>
            <a:ext cx="108000" cy="108000"/>
          </a:xfrm>
          <a:prstGeom prst="ellipse">
            <a:avLst/>
          </a:prstGeom>
          <a:solidFill>
            <a:srgbClr val="FF000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0" name="Овал 489"/>
          <p:cNvSpPr/>
          <p:nvPr/>
        </p:nvSpPr>
        <p:spPr>
          <a:xfrm>
            <a:off x="7529013" y="3451059"/>
            <a:ext cx="108000" cy="108000"/>
          </a:xfrm>
          <a:prstGeom prst="ellipse">
            <a:avLst/>
          </a:prstGeom>
          <a:solidFill>
            <a:srgbClr val="00B05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1" name="Овал 490"/>
          <p:cNvSpPr/>
          <p:nvPr/>
        </p:nvSpPr>
        <p:spPr>
          <a:xfrm>
            <a:off x="7593745" y="3494385"/>
            <a:ext cx="108000" cy="108000"/>
          </a:xfrm>
          <a:prstGeom prst="ellipse">
            <a:avLst/>
          </a:prstGeom>
          <a:solidFill>
            <a:srgbClr val="00B05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2" name="Овал 491"/>
          <p:cNvSpPr/>
          <p:nvPr/>
        </p:nvSpPr>
        <p:spPr>
          <a:xfrm>
            <a:off x="7650125" y="3537325"/>
            <a:ext cx="108000" cy="108000"/>
          </a:xfrm>
          <a:prstGeom prst="ellipse">
            <a:avLst/>
          </a:prstGeom>
          <a:solidFill>
            <a:srgbClr val="00B05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3" name="Овал 492"/>
          <p:cNvSpPr/>
          <p:nvPr/>
        </p:nvSpPr>
        <p:spPr>
          <a:xfrm>
            <a:off x="7717037" y="3579036"/>
            <a:ext cx="108000" cy="108000"/>
          </a:xfrm>
          <a:prstGeom prst="ellipse">
            <a:avLst/>
          </a:prstGeom>
          <a:solidFill>
            <a:srgbClr val="00B05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4" name="Овал 493"/>
          <p:cNvSpPr/>
          <p:nvPr/>
        </p:nvSpPr>
        <p:spPr>
          <a:xfrm>
            <a:off x="7658597" y="3662697"/>
            <a:ext cx="108000" cy="108000"/>
          </a:xfrm>
          <a:prstGeom prst="ellipse">
            <a:avLst/>
          </a:prstGeom>
          <a:solidFill>
            <a:srgbClr val="FF000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5" name="Овал 494"/>
          <p:cNvSpPr/>
          <p:nvPr/>
        </p:nvSpPr>
        <p:spPr>
          <a:xfrm>
            <a:off x="7581690" y="3743533"/>
            <a:ext cx="108000" cy="108000"/>
          </a:xfrm>
          <a:prstGeom prst="ellipse">
            <a:avLst/>
          </a:prstGeom>
          <a:solidFill>
            <a:srgbClr val="FF000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6" name="Овал 495"/>
          <p:cNvSpPr/>
          <p:nvPr/>
        </p:nvSpPr>
        <p:spPr>
          <a:xfrm>
            <a:off x="7485101" y="3850339"/>
            <a:ext cx="108000" cy="108000"/>
          </a:xfrm>
          <a:prstGeom prst="ellipse">
            <a:avLst/>
          </a:prstGeom>
          <a:solidFill>
            <a:srgbClr val="00B05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7" name="Овал 496"/>
          <p:cNvSpPr/>
          <p:nvPr/>
        </p:nvSpPr>
        <p:spPr>
          <a:xfrm>
            <a:off x="7305959" y="4016215"/>
            <a:ext cx="108000" cy="108000"/>
          </a:xfrm>
          <a:prstGeom prst="ellipse">
            <a:avLst/>
          </a:prstGeom>
          <a:solidFill>
            <a:srgbClr val="FF000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8" name="Овал 497"/>
          <p:cNvSpPr/>
          <p:nvPr/>
        </p:nvSpPr>
        <p:spPr>
          <a:xfrm>
            <a:off x="7399764" y="3965844"/>
            <a:ext cx="108000" cy="108000"/>
          </a:xfrm>
          <a:prstGeom prst="ellipse">
            <a:avLst/>
          </a:prstGeom>
          <a:solidFill>
            <a:srgbClr val="00B05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9" name="Овал 498"/>
          <p:cNvSpPr/>
          <p:nvPr/>
        </p:nvSpPr>
        <p:spPr>
          <a:xfrm>
            <a:off x="7199100" y="3873878"/>
            <a:ext cx="108000" cy="108000"/>
          </a:xfrm>
          <a:prstGeom prst="ellipse">
            <a:avLst/>
          </a:prstGeom>
          <a:solidFill>
            <a:srgbClr val="FF000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0" name="Овал 499"/>
          <p:cNvSpPr/>
          <p:nvPr/>
        </p:nvSpPr>
        <p:spPr>
          <a:xfrm>
            <a:off x="7098630" y="3806944"/>
            <a:ext cx="108000" cy="108000"/>
          </a:xfrm>
          <a:prstGeom prst="ellipse">
            <a:avLst/>
          </a:prstGeom>
          <a:solidFill>
            <a:srgbClr val="FFFF0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1" name="TextBox 500"/>
          <p:cNvSpPr txBox="1"/>
          <p:nvPr/>
        </p:nvSpPr>
        <p:spPr>
          <a:xfrm>
            <a:off x="9844956" y="1353358"/>
            <a:ext cx="56951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>
                <a:solidFill>
                  <a:srgbClr val="006F77"/>
                </a:solidFill>
              </a:rPr>
              <a:t>71к1</a:t>
            </a:r>
          </a:p>
        </p:txBody>
      </p:sp>
      <p:sp>
        <p:nvSpPr>
          <p:cNvPr id="502" name="TextBox 501"/>
          <p:cNvSpPr txBox="1"/>
          <p:nvPr/>
        </p:nvSpPr>
        <p:spPr>
          <a:xfrm>
            <a:off x="8801194" y="2987864"/>
            <a:ext cx="541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>
                <a:solidFill>
                  <a:srgbClr val="006F77"/>
                </a:solidFill>
              </a:rPr>
              <a:t>71к2</a:t>
            </a:r>
          </a:p>
        </p:txBody>
      </p:sp>
      <p:sp>
        <p:nvSpPr>
          <p:cNvPr id="503" name="TextBox 502"/>
          <p:cNvSpPr txBox="1"/>
          <p:nvPr/>
        </p:nvSpPr>
        <p:spPr>
          <a:xfrm>
            <a:off x="9111010" y="4839103"/>
            <a:ext cx="5069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>
                <a:solidFill>
                  <a:srgbClr val="006F77"/>
                </a:solidFill>
              </a:rPr>
              <a:t>71к4</a:t>
            </a:r>
          </a:p>
        </p:txBody>
      </p:sp>
      <p:sp>
        <p:nvSpPr>
          <p:cNvPr id="504" name="TextBox 503"/>
          <p:cNvSpPr txBox="1"/>
          <p:nvPr/>
        </p:nvSpPr>
        <p:spPr>
          <a:xfrm>
            <a:off x="9101834" y="5667251"/>
            <a:ext cx="5069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>
                <a:solidFill>
                  <a:srgbClr val="006F77"/>
                </a:solidFill>
              </a:rPr>
              <a:t>71к5</a:t>
            </a:r>
          </a:p>
        </p:txBody>
      </p:sp>
      <p:sp>
        <p:nvSpPr>
          <p:cNvPr id="505" name="TextBox 504"/>
          <p:cNvSpPr txBox="1"/>
          <p:nvPr/>
        </p:nvSpPr>
        <p:spPr>
          <a:xfrm>
            <a:off x="8012159" y="5314827"/>
            <a:ext cx="5069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>
                <a:solidFill>
                  <a:srgbClr val="006F77"/>
                </a:solidFill>
              </a:rPr>
              <a:t>71к8</a:t>
            </a:r>
          </a:p>
        </p:txBody>
      </p:sp>
      <p:sp>
        <p:nvSpPr>
          <p:cNvPr id="506" name="TextBox 505"/>
          <p:cNvSpPr txBox="1"/>
          <p:nvPr/>
        </p:nvSpPr>
        <p:spPr>
          <a:xfrm>
            <a:off x="8124028" y="3960070"/>
            <a:ext cx="8282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rgbClr val="006F77"/>
                </a:solidFill>
              </a:rPr>
              <a:t>Квартал 5</a:t>
            </a:r>
            <a:endParaRPr lang="ru-RU" sz="1200" b="1" dirty="0">
              <a:solidFill>
                <a:srgbClr val="006F77"/>
              </a:solidFill>
            </a:endParaRPr>
          </a:p>
        </p:txBody>
      </p:sp>
      <p:sp>
        <p:nvSpPr>
          <p:cNvPr id="507" name="Овал 506"/>
          <p:cNvSpPr/>
          <p:nvPr/>
        </p:nvSpPr>
        <p:spPr>
          <a:xfrm>
            <a:off x="9416916" y="2188904"/>
            <a:ext cx="144000" cy="144000"/>
          </a:xfrm>
          <a:prstGeom prst="ellipse">
            <a:avLst/>
          </a:prstGeom>
          <a:solidFill>
            <a:srgbClr val="F73B99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08" name="Picture 4" descr="Логотип wildberries (валберис) ПНГ на Прозрачном Фоне • Скачать PNG Логотип  wildberries (валберис)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2494" y="1607493"/>
            <a:ext cx="269691" cy="206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9" name="Овал 508"/>
          <p:cNvSpPr/>
          <p:nvPr/>
        </p:nvSpPr>
        <p:spPr>
          <a:xfrm>
            <a:off x="9917890" y="1909171"/>
            <a:ext cx="144000" cy="144000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0" name="Овал 509"/>
          <p:cNvSpPr/>
          <p:nvPr/>
        </p:nvSpPr>
        <p:spPr>
          <a:xfrm>
            <a:off x="9882221" y="1994591"/>
            <a:ext cx="144000" cy="144000"/>
          </a:xfrm>
          <a:prstGeom prst="ellipse">
            <a:avLst/>
          </a:prstGeom>
          <a:solidFill>
            <a:srgbClr val="92D05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1" name="Овал 510"/>
          <p:cNvSpPr/>
          <p:nvPr/>
        </p:nvSpPr>
        <p:spPr>
          <a:xfrm>
            <a:off x="9841033" y="2076439"/>
            <a:ext cx="144000" cy="144000"/>
          </a:xfrm>
          <a:prstGeom prst="ellipse">
            <a:avLst/>
          </a:prstGeom>
          <a:solidFill>
            <a:srgbClr val="F73B99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2" name="Овал 511"/>
          <p:cNvSpPr/>
          <p:nvPr/>
        </p:nvSpPr>
        <p:spPr>
          <a:xfrm>
            <a:off x="9808625" y="2146656"/>
            <a:ext cx="144000" cy="144000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3" name="Овал 512"/>
          <p:cNvSpPr/>
          <p:nvPr/>
        </p:nvSpPr>
        <p:spPr>
          <a:xfrm>
            <a:off x="9772956" y="2232076"/>
            <a:ext cx="144000" cy="144000"/>
          </a:xfrm>
          <a:prstGeom prst="ellipse">
            <a:avLst/>
          </a:prstGeom>
          <a:solidFill>
            <a:srgbClr val="92D05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4" name="Рисунок 51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510946" y="1834393"/>
            <a:ext cx="297679" cy="141153"/>
          </a:xfrm>
          <a:prstGeom prst="rect">
            <a:avLst/>
          </a:prstGeom>
        </p:spPr>
      </p:pic>
      <p:pic>
        <p:nvPicPr>
          <p:cNvPr id="515" name="Рисунок 514"/>
          <p:cNvPicPr>
            <a:picLocks noChangeAspect="1"/>
          </p:cNvPicPr>
          <p:nvPr/>
        </p:nvPicPr>
        <p:blipFill rotWithShape="1">
          <a:blip r:embed="rId14"/>
          <a:srcRect t="18921" b="11267"/>
          <a:stretch/>
        </p:blipFill>
        <p:spPr>
          <a:xfrm>
            <a:off x="9019512" y="2011927"/>
            <a:ext cx="617338" cy="143336"/>
          </a:xfrm>
          <a:prstGeom prst="rect">
            <a:avLst/>
          </a:prstGeom>
        </p:spPr>
      </p:pic>
      <p:pic>
        <p:nvPicPr>
          <p:cNvPr id="516" name="Рисунок 515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9067810" y="1850957"/>
            <a:ext cx="398974" cy="147565"/>
          </a:xfrm>
          <a:prstGeom prst="rect">
            <a:avLst/>
          </a:prstGeom>
        </p:spPr>
      </p:pic>
      <p:sp>
        <p:nvSpPr>
          <p:cNvPr id="517" name="Овал 516"/>
          <p:cNvSpPr/>
          <p:nvPr/>
        </p:nvSpPr>
        <p:spPr>
          <a:xfrm>
            <a:off x="9112626" y="2239422"/>
            <a:ext cx="144000" cy="144000"/>
          </a:xfrm>
          <a:prstGeom prst="ellipse">
            <a:avLst/>
          </a:prstGeom>
          <a:pattFill prst="dkUpDiag">
            <a:fgClr>
              <a:schemeClr val="tx1">
                <a:lumMod val="75000"/>
                <a:lumOff val="25000"/>
              </a:schemeClr>
            </a:fgClr>
            <a:bgClr>
              <a:schemeClr val="bg1"/>
            </a:bgClr>
          </a:patt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8" name="Овал 517"/>
          <p:cNvSpPr/>
          <p:nvPr/>
        </p:nvSpPr>
        <p:spPr>
          <a:xfrm>
            <a:off x="8978785" y="2388930"/>
            <a:ext cx="144000" cy="144000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9" name="Рисунок 518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889002" y="2599665"/>
            <a:ext cx="518646" cy="138448"/>
          </a:xfrm>
          <a:prstGeom prst="rect">
            <a:avLst/>
          </a:prstGeom>
        </p:spPr>
      </p:pic>
      <p:sp>
        <p:nvSpPr>
          <p:cNvPr id="520" name="Овал 519"/>
          <p:cNvSpPr/>
          <p:nvPr/>
        </p:nvSpPr>
        <p:spPr>
          <a:xfrm>
            <a:off x="8737248" y="2569530"/>
            <a:ext cx="144000" cy="144000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21" name="Рисунок 520"/>
          <p:cNvPicPr>
            <a:picLocks noChangeAspect="1"/>
          </p:cNvPicPr>
          <p:nvPr/>
        </p:nvPicPr>
        <p:blipFill rotWithShape="1">
          <a:blip r:embed="rId17"/>
          <a:srcRect l="4199" t="6404"/>
          <a:stretch/>
        </p:blipFill>
        <p:spPr>
          <a:xfrm>
            <a:off x="9053206" y="3302129"/>
            <a:ext cx="515267" cy="309787"/>
          </a:xfrm>
          <a:prstGeom prst="rect">
            <a:avLst/>
          </a:prstGeom>
        </p:spPr>
      </p:pic>
      <p:pic>
        <p:nvPicPr>
          <p:cNvPr id="522" name="Рисунок 521"/>
          <p:cNvPicPr>
            <a:picLocks noChangeAspect="1"/>
          </p:cNvPicPr>
          <p:nvPr/>
        </p:nvPicPr>
        <p:blipFill rotWithShape="1">
          <a:blip r:embed="rId18"/>
          <a:srcRect l="2585" t="8577" r="2167" b="3549"/>
          <a:stretch/>
        </p:blipFill>
        <p:spPr>
          <a:xfrm>
            <a:off x="9444760" y="2614816"/>
            <a:ext cx="614551" cy="309267"/>
          </a:xfrm>
          <a:prstGeom prst="rect">
            <a:avLst/>
          </a:prstGeom>
        </p:spPr>
      </p:pic>
      <p:pic>
        <p:nvPicPr>
          <p:cNvPr id="523" name="Рисунок 522"/>
          <p:cNvPicPr>
            <a:picLocks noChangeAspect="1"/>
          </p:cNvPicPr>
          <p:nvPr/>
        </p:nvPicPr>
        <p:blipFill rotWithShape="1">
          <a:blip r:embed="rId19"/>
          <a:srcRect t="10198"/>
          <a:stretch/>
        </p:blipFill>
        <p:spPr>
          <a:xfrm>
            <a:off x="9178709" y="1335113"/>
            <a:ext cx="570020" cy="255560"/>
          </a:xfrm>
          <a:prstGeom prst="rect">
            <a:avLst/>
          </a:prstGeom>
        </p:spPr>
      </p:pic>
      <p:pic>
        <p:nvPicPr>
          <p:cNvPr id="524" name="Рисунок 523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0065801" y="1659590"/>
            <a:ext cx="302180" cy="302180"/>
          </a:xfrm>
          <a:prstGeom prst="rect">
            <a:avLst/>
          </a:prstGeom>
        </p:spPr>
      </p:pic>
      <p:pic>
        <p:nvPicPr>
          <p:cNvPr id="525" name="Picture 2" descr="Файл:Dixy logo.svg — Википедия"/>
          <p:cNvPicPr>
            <a:picLocks noChangeAspect="1" noChangeArrowheads="1"/>
          </p:cNvPicPr>
          <p:nvPr/>
        </p:nvPicPr>
        <p:blipFill rotWithShape="1">
          <a:blip r:embed="rId2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847998" y="1566076"/>
            <a:ext cx="268226" cy="272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6" name="Рисунок 525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9511478" y="4259286"/>
            <a:ext cx="517060" cy="279683"/>
          </a:xfrm>
          <a:prstGeom prst="rect">
            <a:avLst/>
          </a:prstGeom>
        </p:spPr>
      </p:pic>
      <p:pic>
        <p:nvPicPr>
          <p:cNvPr id="527" name="Рисунок 526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8681386" y="4450571"/>
            <a:ext cx="785398" cy="156004"/>
          </a:xfrm>
          <a:prstGeom prst="rect">
            <a:avLst/>
          </a:prstGeom>
        </p:spPr>
      </p:pic>
      <p:pic>
        <p:nvPicPr>
          <p:cNvPr id="528" name="Рисунок 527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9446831" y="4720327"/>
            <a:ext cx="653124" cy="134231"/>
          </a:xfrm>
          <a:prstGeom prst="rect">
            <a:avLst/>
          </a:prstGeom>
        </p:spPr>
      </p:pic>
      <p:sp>
        <p:nvSpPr>
          <p:cNvPr id="529" name="Овал 528"/>
          <p:cNvSpPr/>
          <p:nvPr/>
        </p:nvSpPr>
        <p:spPr>
          <a:xfrm>
            <a:off x="8972547" y="5688842"/>
            <a:ext cx="144000" cy="144000"/>
          </a:xfrm>
          <a:prstGeom prst="ellipse">
            <a:avLst/>
          </a:prstGeom>
          <a:solidFill>
            <a:srgbClr val="F73B99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30" name="Прямая соединительная линия 529"/>
          <p:cNvCxnSpPr/>
          <p:nvPr/>
        </p:nvCxnSpPr>
        <p:spPr>
          <a:xfrm>
            <a:off x="534431" y="6923629"/>
            <a:ext cx="9568668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1" name="Рисунок 20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9019512" y="1624948"/>
            <a:ext cx="334027" cy="20852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6812878" y="2787348"/>
            <a:ext cx="265445" cy="31301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6534472" y="2628075"/>
            <a:ext cx="494185" cy="15234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8"/>
          <a:srcRect l="5870" t="3421" r="6117" b="5423"/>
          <a:stretch/>
        </p:blipFill>
        <p:spPr>
          <a:xfrm>
            <a:off x="7094649" y="2883882"/>
            <a:ext cx="338118" cy="338118"/>
          </a:xfrm>
          <a:prstGeom prst="ellipse">
            <a:avLst/>
          </a:prstGeom>
        </p:spPr>
      </p:pic>
      <p:sp>
        <p:nvSpPr>
          <p:cNvPr id="161" name="TextBox 160">
            <a:extLst>
              <a:ext uri="{FF2B5EF4-FFF2-40B4-BE49-F238E27FC236}">
                <a16:creationId xmlns="" xmlns:a16="http://schemas.microsoft.com/office/drawing/2014/main" id="{BF3C3F83-E1B4-45F8-BAB8-8BA685733F3C}"/>
              </a:ext>
            </a:extLst>
          </p:cNvPr>
          <p:cNvSpPr txBox="1"/>
          <p:nvPr/>
        </p:nvSpPr>
        <p:spPr>
          <a:xfrm>
            <a:off x="1759005" y="6969356"/>
            <a:ext cx="5048177" cy="2616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1100" b="1" u="sng" dirty="0"/>
              <a:t>Планируемое размещение операторов в </a:t>
            </a:r>
            <a:r>
              <a:rPr lang="ru-RU" sz="1100" b="1" u="sng" dirty="0" smtClean="0"/>
              <a:t>«</a:t>
            </a:r>
            <a:r>
              <a:rPr lang="ru-RU" sz="1100" b="1" u="sng" dirty="0" err="1" smtClean="0"/>
              <a:t>Ростех</a:t>
            </a:r>
            <a:r>
              <a:rPr lang="ru-RU" sz="1100" b="1" u="sng" dirty="0" smtClean="0"/>
              <a:t>-Сити» (рекомендация ВХДМ)</a:t>
            </a:r>
            <a:r>
              <a:rPr lang="en-US" sz="1100" b="1" u="sng" dirty="0" smtClean="0"/>
              <a:t>:</a:t>
            </a:r>
            <a:endParaRPr lang="ru-RU" sz="1100" b="1" u="sng" dirty="0"/>
          </a:p>
        </p:txBody>
      </p:sp>
      <p:sp>
        <p:nvSpPr>
          <p:cNvPr id="163" name="TextBox 162">
            <a:extLst>
              <a:ext uri="{FF2B5EF4-FFF2-40B4-BE49-F238E27FC236}">
                <a16:creationId xmlns="" xmlns:a16="http://schemas.microsoft.com/office/drawing/2014/main" id="{BC867828-242A-41DA-9BEF-E6010C571EA9}"/>
              </a:ext>
            </a:extLst>
          </p:cNvPr>
          <p:cNvSpPr txBox="1"/>
          <p:nvPr/>
        </p:nvSpPr>
        <p:spPr>
          <a:xfrm>
            <a:off x="1971157" y="7168745"/>
            <a:ext cx="160332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/>
              <a:t>Общественное питание</a:t>
            </a:r>
            <a:endParaRPr lang="ru-RU" sz="1100" dirty="0"/>
          </a:p>
        </p:txBody>
      </p:sp>
      <p:sp>
        <p:nvSpPr>
          <p:cNvPr id="164" name="TextBox 163">
            <a:extLst>
              <a:ext uri="{FF2B5EF4-FFF2-40B4-BE49-F238E27FC236}">
                <a16:creationId xmlns="" xmlns:a16="http://schemas.microsoft.com/office/drawing/2014/main" id="{EAEDECB6-2BF5-4A2F-8126-D04A5C63E4C1}"/>
              </a:ext>
            </a:extLst>
          </p:cNvPr>
          <p:cNvSpPr txBox="1"/>
          <p:nvPr/>
        </p:nvSpPr>
        <p:spPr>
          <a:xfrm>
            <a:off x="4406839" y="7158678"/>
            <a:ext cx="70243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/>
              <a:t>Сервисы</a:t>
            </a:r>
          </a:p>
        </p:txBody>
      </p:sp>
      <p:sp>
        <p:nvSpPr>
          <p:cNvPr id="165" name="Овал 164"/>
          <p:cNvSpPr/>
          <p:nvPr/>
        </p:nvSpPr>
        <p:spPr>
          <a:xfrm>
            <a:off x="1848642" y="7240399"/>
            <a:ext cx="108000" cy="108000"/>
          </a:xfrm>
          <a:prstGeom prst="ellipse">
            <a:avLst/>
          </a:prstGeom>
          <a:solidFill>
            <a:srgbClr val="00B0F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6" name="Овал 165"/>
          <p:cNvSpPr/>
          <p:nvPr/>
        </p:nvSpPr>
        <p:spPr>
          <a:xfrm>
            <a:off x="4284324" y="7233295"/>
            <a:ext cx="108000" cy="108000"/>
          </a:xfrm>
          <a:prstGeom prst="ellipse">
            <a:avLst/>
          </a:prstGeom>
          <a:solidFill>
            <a:schemeClr val="accent4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7" name="Овал 166"/>
          <p:cNvSpPr/>
          <p:nvPr/>
        </p:nvSpPr>
        <p:spPr>
          <a:xfrm>
            <a:off x="7129315" y="1237932"/>
            <a:ext cx="108000" cy="108000"/>
          </a:xfrm>
          <a:prstGeom prst="ellipse">
            <a:avLst/>
          </a:prstGeom>
          <a:solidFill>
            <a:srgbClr val="00B0F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8" name="Овал 167"/>
          <p:cNvSpPr/>
          <p:nvPr/>
        </p:nvSpPr>
        <p:spPr>
          <a:xfrm>
            <a:off x="7444904" y="1239690"/>
            <a:ext cx="108000" cy="108000"/>
          </a:xfrm>
          <a:prstGeom prst="ellipse">
            <a:avLst/>
          </a:prstGeom>
          <a:solidFill>
            <a:srgbClr val="00B0F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9" name="Овал 168"/>
          <p:cNvSpPr/>
          <p:nvPr/>
        </p:nvSpPr>
        <p:spPr>
          <a:xfrm>
            <a:off x="7810825" y="1230358"/>
            <a:ext cx="108000" cy="108000"/>
          </a:xfrm>
          <a:prstGeom prst="ellipse">
            <a:avLst/>
          </a:prstGeom>
          <a:solidFill>
            <a:srgbClr val="00B0F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0" name="Рисунок 169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8527803" y="1226415"/>
            <a:ext cx="274201" cy="220044"/>
          </a:xfrm>
          <a:prstGeom prst="rect">
            <a:avLst/>
          </a:prstGeom>
        </p:spPr>
      </p:pic>
      <p:sp>
        <p:nvSpPr>
          <p:cNvPr id="171" name="Овал 170"/>
          <p:cNvSpPr/>
          <p:nvPr/>
        </p:nvSpPr>
        <p:spPr>
          <a:xfrm>
            <a:off x="8348669" y="1759957"/>
            <a:ext cx="108000" cy="108000"/>
          </a:xfrm>
          <a:prstGeom prst="ellipse">
            <a:avLst/>
          </a:prstGeom>
          <a:solidFill>
            <a:srgbClr val="00B0F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2" name="Рисунок 171"/>
          <p:cNvPicPr>
            <a:picLocks noChangeAspect="1"/>
          </p:cNvPicPr>
          <p:nvPr/>
        </p:nvPicPr>
        <p:blipFill rotWithShape="1">
          <a:blip r:embed="rId30"/>
          <a:srcRect t="31102" b="32939"/>
          <a:stretch/>
        </p:blipFill>
        <p:spPr>
          <a:xfrm>
            <a:off x="7882600" y="2050726"/>
            <a:ext cx="645203" cy="232008"/>
          </a:xfrm>
          <a:prstGeom prst="rect">
            <a:avLst/>
          </a:prstGeom>
        </p:spPr>
      </p:pic>
      <p:sp>
        <p:nvSpPr>
          <p:cNvPr id="173" name="Овал 172"/>
          <p:cNvSpPr/>
          <p:nvPr/>
        </p:nvSpPr>
        <p:spPr>
          <a:xfrm>
            <a:off x="7421013" y="2515952"/>
            <a:ext cx="108000" cy="108000"/>
          </a:xfrm>
          <a:prstGeom prst="ellipse">
            <a:avLst/>
          </a:prstGeom>
          <a:solidFill>
            <a:srgbClr val="00B0F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4" name="Овал 173"/>
          <p:cNvSpPr/>
          <p:nvPr/>
        </p:nvSpPr>
        <p:spPr>
          <a:xfrm>
            <a:off x="7290032" y="2095729"/>
            <a:ext cx="108000" cy="108000"/>
          </a:xfrm>
          <a:prstGeom prst="ellipse">
            <a:avLst/>
          </a:prstGeom>
          <a:solidFill>
            <a:srgbClr val="00B0F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5" name="Овал 174"/>
          <p:cNvSpPr/>
          <p:nvPr/>
        </p:nvSpPr>
        <p:spPr>
          <a:xfrm>
            <a:off x="7579872" y="1718600"/>
            <a:ext cx="108000" cy="108000"/>
          </a:xfrm>
          <a:prstGeom prst="ellipse">
            <a:avLst/>
          </a:prstGeom>
          <a:solidFill>
            <a:srgbClr val="00B0F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6" name="Овал 175"/>
          <p:cNvSpPr/>
          <p:nvPr/>
        </p:nvSpPr>
        <p:spPr>
          <a:xfrm>
            <a:off x="7724300" y="1702786"/>
            <a:ext cx="108000" cy="108000"/>
          </a:xfrm>
          <a:prstGeom prst="ellipse">
            <a:avLst/>
          </a:prstGeom>
          <a:solidFill>
            <a:srgbClr val="00B0F0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7" name="Овал 176"/>
          <p:cNvSpPr/>
          <p:nvPr/>
        </p:nvSpPr>
        <p:spPr>
          <a:xfrm>
            <a:off x="7848856" y="2971147"/>
            <a:ext cx="108000" cy="108000"/>
          </a:xfrm>
          <a:prstGeom prst="ellipse">
            <a:avLst/>
          </a:prstGeom>
          <a:solidFill>
            <a:schemeClr val="accent4"/>
          </a:solidFill>
          <a:ln>
            <a:solidFill>
              <a:srgbClr val="006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94303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Изображение 1" descr="logo_grey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431" y="7006417"/>
            <a:ext cx="1142722" cy="293266"/>
          </a:xfrm>
          <a:prstGeom prst="rect">
            <a:avLst/>
          </a:prstGeom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ED86A-8D0D-4048-879F-A9F135F10C8E}" type="slidenum">
              <a:rPr lang="ru-RU" smtClean="0"/>
              <a:t>7</a:t>
            </a:fld>
            <a:endParaRPr lang="ru-RU"/>
          </a:p>
        </p:txBody>
      </p:sp>
      <p:sp>
        <p:nvSpPr>
          <p:cNvPr id="137" name="Название 1"/>
          <p:cNvSpPr txBox="1">
            <a:spLocks/>
          </p:cNvSpPr>
          <p:nvPr/>
        </p:nvSpPr>
        <p:spPr>
          <a:xfrm>
            <a:off x="398533" y="154499"/>
            <a:ext cx="9142131" cy="528452"/>
          </a:xfrm>
          <a:prstGeom prst="rect">
            <a:avLst/>
          </a:prstGeom>
        </p:spPr>
        <p:txBody>
          <a:bodyPr vert="horz" lIns="104287" tIns="52144" rIns="104287" bIns="52144" rtlCol="0" anchor="ctr">
            <a:noAutofit/>
          </a:bodyPr>
          <a:lstStyle>
            <a:lvl1pPr algn="ctr" defTabSz="521437" rtl="0" eaLnBrk="1" latinLnBrk="0" hangingPunct="1">
              <a:spcBef>
                <a:spcPct val="0"/>
              </a:spcBef>
              <a:buNone/>
              <a:defRPr sz="5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1800" b="1" dirty="0" smtClean="0">
                <a:solidFill>
                  <a:srgbClr val="155A60"/>
                </a:solidFill>
                <a:cs typeface="Arial" panose="020B0604020202020204" pitchFamily="34" charset="0"/>
              </a:rPr>
              <a:t>Несетевые ритейл-операторы</a:t>
            </a:r>
            <a:r>
              <a:rPr lang="ru-RU" sz="1800" b="1" dirty="0">
                <a:solidFill>
                  <a:srgbClr val="155A60"/>
                </a:solidFill>
                <a:cs typeface="Arial" panose="020B0604020202020204" pitchFamily="34" charset="0"/>
              </a:rPr>
              <a:t>, представленные в ЖК «Город на реке Тушино-2018</a:t>
            </a:r>
            <a:r>
              <a:rPr lang="ru-RU" sz="1800" b="1" dirty="0" smtClean="0">
                <a:solidFill>
                  <a:srgbClr val="155A60"/>
                </a:solidFill>
                <a:cs typeface="Arial" panose="020B0604020202020204" pitchFamily="34" charset="0"/>
              </a:rPr>
              <a:t>»</a:t>
            </a:r>
            <a:endParaRPr lang="en-GB" sz="1800" b="1" dirty="0">
              <a:solidFill>
                <a:srgbClr val="155A60"/>
              </a:solidFill>
              <a:cs typeface="Arial" panose="020B0604020202020204" pitchFamily="34" charset="0"/>
            </a:endParaRPr>
          </a:p>
        </p:txBody>
      </p:sp>
      <p:sp>
        <p:nvSpPr>
          <p:cNvPr id="440" name="Прямоугольник 439"/>
          <p:cNvSpPr/>
          <p:nvPr/>
        </p:nvSpPr>
        <p:spPr>
          <a:xfrm>
            <a:off x="5795296" y="6261021"/>
            <a:ext cx="4541258" cy="62034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30" name="Прямая соединительная линия 529"/>
          <p:cNvCxnSpPr/>
          <p:nvPr/>
        </p:nvCxnSpPr>
        <p:spPr>
          <a:xfrm>
            <a:off x="534431" y="6923629"/>
            <a:ext cx="9568668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3268811"/>
              </p:ext>
            </p:extLst>
          </p:nvPr>
        </p:nvGraphicFramePr>
        <p:xfrm>
          <a:off x="534432" y="676605"/>
          <a:ext cx="9568667" cy="6129336"/>
        </p:xfrm>
        <a:graphic>
          <a:graphicData uri="http://schemas.openxmlformats.org/drawingml/2006/table">
            <a:tbl>
              <a:tblPr/>
              <a:tblGrid>
                <a:gridCol w="865743"/>
                <a:gridCol w="1476375"/>
                <a:gridCol w="2638425"/>
                <a:gridCol w="4588124"/>
              </a:tblGrid>
              <a:tr h="3055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Корпус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CB8B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Площадь </a:t>
                      </a:r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помещения, кв. м (оценка)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CB8B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Оператор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CB8B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Профиль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CB8B2"/>
                    </a:solidFill>
                  </a:tcPr>
                </a:tc>
              </a:tr>
              <a:tr h="15365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71к1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146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Natalya Sewing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Ателье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5365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71к1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245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Вкусная Лавка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Продукты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5365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71к1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183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Happy Day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Детские</a:t>
                      </a:r>
                      <a:r>
                        <a:rPr lang="ru-RU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игрушки, товары для праздника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5365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71к1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73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Пивотека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Продукты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5365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71к1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185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Bastt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Товары для животных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5365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71к1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181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Все для дома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Товары для дома, бытовая химия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5365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71к1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83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White Hills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Товары</a:t>
                      </a:r>
                      <a:r>
                        <a:rPr lang="ru-RU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для ремонта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5365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71к1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257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Славяна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Продукты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5365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71к1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145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ЛиЛэнд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Дизайн-студия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5365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71к1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Шаурма </a:t>
                      </a:r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Doner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Общественное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питание (</a:t>
                      </a:r>
                      <a:r>
                        <a:rPr lang="en-US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Grab&amp;Go</a:t>
                      </a:r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5365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71к1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Табак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Табак/курительные принадлежности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407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71к1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X_akc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Сервисный центр/аксессуары для</a:t>
                      </a:r>
                      <a:r>
                        <a:rPr lang="ru-RU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мобильных телефонов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5365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71к1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Local Cleaning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Клининг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5365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71к1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Kassab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Продукты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5365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71к1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224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 do the kitchen vol.2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Общественное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питание</a:t>
                      </a:r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Ресторан)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5365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71к1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210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К78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Dent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Стоматология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5365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71к2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140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Мадам Коко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Beauty-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сервисы (Салон красоты)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5365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71к2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128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Origin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Общественное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питание (Кафе)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5365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71к2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92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Izzo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Beauty Space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Beauty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-сервисы (Салон красоты)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5365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71к2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127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iDesign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Moscow-Sochi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Дизайн-студия/товары</a:t>
                      </a:r>
                      <a:r>
                        <a:rPr lang="ru-RU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для дома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5365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71к2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182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Мини-</a:t>
                      </a:r>
                      <a:r>
                        <a:rPr lang="ru-R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Маркет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Продукты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5365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71к2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287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Мой </a:t>
                      </a:r>
                      <a:r>
                        <a:rPr lang="ru-R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Маркет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Продукты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8407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71к2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249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Osteria87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Общественное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питание (Кафе</a:t>
                      </a:r>
                      <a:r>
                        <a:rPr lang="ru-RU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+ Лавка</a:t>
                      </a:r>
                      <a:r>
                        <a:rPr lang="en-US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ru-RU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 итальянскими продуктами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5365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71к2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88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Продукты из Армении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Продукты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8407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71к2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165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Амальфи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Студия</a:t>
                      </a:r>
                      <a:r>
                        <a:rPr lang="ru-RU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творческого развития (для детей и взрослых)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5365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71к2вл1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140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DetailingMoika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Автомойка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5365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71к4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238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Строй Сам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Товары</a:t>
                      </a:r>
                      <a:r>
                        <a:rPr lang="ru-RU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для ремонта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5365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71к5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105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Шторы с секретом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Товары для дома</a:t>
                      </a:r>
                      <a:r>
                        <a:rPr lang="ru-RU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/интерьера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5365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71к5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180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Добров Мебель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Товары для дома</a:t>
                      </a:r>
                      <a:r>
                        <a:rPr lang="ru-RU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/интерьера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6190113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11517</TotalTime>
  <Words>2531</Words>
  <Application>Microsoft Office PowerPoint</Application>
  <PresentationFormat>Произвольный</PresentationFormat>
  <Paragraphs>703</Paragraphs>
  <Slides>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1" baseType="lpstr">
      <vt:lpstr>Arial</vt:lpstr>
      <vt:lpstr>Calibri</vt:lpstr>
      <vt:lpstr>Wingdings</vt:lpstr>
      <vt:lpstr>Тема Office</vt:lpstr>
      <vt:lpstr>Инфраструктура территории Тушинского аэрополя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Наименование_x0003_презентации</dc:title>
  <dc:creator>Natasha Oi</dc:creator>
  <cp:lastModifiedBy>Демшина Мария Вячеславовна</cp:lastModifiedBy>
  <cp:revision>1388</cp:revision>
  <cp:lastPrinted>2022-03-15T08:11:18Z</cp:lastPrinted>
  <dcterms:created xsi:type="dcterms:W3CDTF">2019-05-17T14:59:27Z</dcterms:created>
  <dcterms:modified xsi:type="dcterms:W3CDTF">2022-08-24T14:42:24Z</dcterms:modified>
</cp:coreProperties>
</file>